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635" r:id="rId2"/>
    <p:sldMasterId id="2147484663" r:id="rId3"/>
    <p:sldMasterId id="2147484691" r:id="rId4"/>
  </p:sldMasterIdLst>
  <p:notesMasterIdLst>
    <p:notesMasterId r:id="rId22"/>
  </p:notesMasterIdLst>
  <p:handoutMasterIdLst>
    <p:handoutMasterId r:id="rId23"/>
  </p:handoutMasterIdLst>
  <p:sldIdLst>
    <p:sldId id="810" r:id="rId5"/>
    <p:sldId id="811" r:id="rId6"/>
    <p:sldId id="812" r:id="rId7"/>
    <p:sldId id="813" r:id="rId8"/>
    <p:sldId id="814" r:id="rId9"/>
    <p:sldId id="815" r:id="rId10"/>
    <p:sldId id="869" r:id="rId11"/>
    <p:sldId id="884" r:id="rId12"/>
    <p:sldId id="816" r:id="rId13"/>
    <p:sldId id="898" r:id="rId14"/>
    <p:sldId id="899" r:id="rId15"/>
    <p:sldId id="706" r:id="rId16"/>
    <p:sldId id="902" r:id="rId17"/>
    <p:sldId id="903" r:id="rId18"/>
    <p:sldId id="904" r:id="rId19"/>
    <p:sldId id="905" r:id="rId20"/>
    <p:sldId id="906" r:id="rId21"/>
  </p:sldIdLst>
  <p:sldSz cx="9144000" cy="6858000" type="screen4x3"/>
  <p:notesSz cx="6669088" cy="9926638"/>
  <p:defaultTextStyle>
    <a:defPPr>
      <a:defRPr lang="en-GB"/>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outer Heijlen" initials="WH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786"/>
    <a:srgbClr val="BFA6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2105" autoAdjust="0"/>
  </p:normalViewPr>
  <p:slideViewPr>
    <p:cSldViewPr>
      <p:cViewPr varScale="1">
        <p:scale>
          <a:sx n="94" d="100"/>
          <a:sy n="94" d="100"/>
        </p:scale>
        <p:origin x="45" y="12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F66142-32C0-4438-BDA8-4EB8C84583E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nl-BE"/>
        </a:p>
      </dgm:t>
    </dgm:pt>
    <dgm:pt modelId="{2991303A-C0E4-4B67-AEE3-6D1C9E753028}">
      <dgm:prSet phldrT="[Tekst]"/>
      <dgm:spPr/>
      <dgm:t>
        <a:bodyPr/>
        <a:lstStyle/>
        <a:p>
          <a:r>
            <a:rPr lang="nl-BE" dirty="0"/>
            <a:t>Globale Polis</a:t>
          </a:r>
        </a:p>
      </dgm:t>
    </dgm:pt>
    <dgm:pt modelId="{1C5154EA-8415-4962-8717-87C7415918A0}" type="parTrans" cxnId="{4E3C3827-22DE-4185-9034-857687BBD03C}">
      <dgm:prSet/>
      <dgm:spPr/>
      <dgm:t>
        <a:bodyPr/>
        <a:lstStyle/>
        <a:p>
          <a:endParaRPr lang="nl-BE"/>
        </a:p>
      </dgm:t>
    </dgm:pt>
    <dgm:pt modelId="{03BA467C-76C0-47B4-8375-C046702E0CE9}" type="sibTrans" cxnId="{4E3C3827-22DE-4185-9034-857687BBD03C}">
      <dgm:prSet/>
      <dgm:spPr/>
      <dgm:t>
        <a:bodyPr/>
        <a:lstStyle/>
        <a:p>
          <a:endParaRPr lang="nl-BE"/>
        </a:p>
      </dgm:t>
    </dgm:pt>
    <dgm:pt modelId="{99F3157B-0B8F-4ED4-A757-208FFDACF994}">
      <dgm:prSet phldrT="[Tekst]"/>
      <dgm:spPr/>
      <dgm:t>
        <a:bodyPr/>
        <a:lstStyle/>
        <a:p>
          <a:r>
            <a:rPr lang="nl-BE" dirty="0"/>
            <a:t>Ruwbouw </a:t>
          </a:r>
        </a:p>
        <a:p>
          <a:r>
            <a:rPr lang="nl-BE" dirty="0"/>
            <a:t>&amp; afwerking</a:t>
          </a:r>
        </a:p>
        <a:p>
          <a:r>
            <a:rPr lang="nl-BE" dirty="0"/>
            <a:t>&amp; ontwerpers</a:t>
          </a:r>
        </a:p>
      </dgm:t>
    </dgm:pt>
    <dgm:pt modelId="{ABB9A094-7B6C-44D2-BE53-408D0E541620}" type="parTrans" cxnId="{A4F6E720-D468-4AA5-8664-C9E37DADEE16}">
      <dgm:prSet/>
      <dgm:spPr/>
      <dgm:t>
        <a:bodyPr/>
        <a:lstStyle/>
        <a:p>
          <a:endParaRPr lang="nl-BE"/>
        </a:p>
      </dgm:t>
    </dgm:pt>
    <dgm:pt modelId="{7B7353BD-480D-4857-8742-C31D1E462D2F}" type="sibTrans" cxnId="{A4F6E720-D468-4AA5-8664-C9E37DADEE16}">
      <dgm:prSet/>
      <dgm:spPr/>
      <dgm:t>
        <a:bodyPr/>
        <a:lstStyle/>
        <a:p>
          <a:endParaRPr lang="nl-BE"/>
        </a:p>
      </dgm:t>
    </dgm:pt>
    <dgm:pt modelId="{861CC9FB-99EE-45C7-99DA-6B26F4485347}">
      <dgm:prSet phldrT="[Tekst]"/>
      <dgm:spPr/>
      <dgm:t>
        <a:bodyPr/>
        <a:lstStyle/>
        <a:p>
          <a:r>
            <a:rPr lang="nl-BE" dirty="0"/>
            <a:t>Ruwbouw </a:t>
          </a:r>
        </a:p>
        <a:p>
          <a:r>
            <a:rPr lang="nl-BE" dirty="0"/>
            <a:t>&amp; ontwerpers</a:t>
          </a:r>
        </a:p>
      </dgm:t>
    </dgm:pt>
    <dgm:pt modelId="{EA0D504E-4D52-4277-952C-EB4A9D5FD29C}" type="parTrans" cxnId="{53210361-2EA0-490E-BB48-F5E38905C1D9}">
      <dgm:prSet/>
      <dgm:spPr/>
      <dgm:t>
        <a:bodyPr/>
        <a:lstStyle/>
        <a:p>
          <a:endParaRPr lang="nl-BE"/>
        </a:p>
      </dgm:t>
    </dgm:pt>
    <dgm:pt modelId="{4F75504C-56C8-4E32-93C7-9DA25604CB7B}" type="sibTrans" cxnId="{53210361-2EA0-490E-BB48-F5E38905C1D9}">
      <dgm:prSet/>
      <dgm:spPr/>
      <dgm:t>
        <a:bodyPr/>
        <a:lstStyle/>
        <a:p>
          <a:endParaRPr lang="nl-BE"/>
        </a:p>
      </dgm:t>
    </dgm:pt>
    <dgm:pt modelId="{FCA9D849-D86F-445E-8A9C-D4BBF1010CD0}">
      <dgm:prSet phldrT="[Tekst]"/>
      <dgm:spPr/>
      <dgm:t>
        <a:bodyPr/>
        <a:lstStyle/>
        <a:p>
          <a:r>
            <a:rPr lang="nl-BE" dirty="0"/>
            <a:t>Jaarpolis</a:t>
          </a:r>
        </a:p>
      </dgm:t>
    </dgm:pt>
    <dgm:pt modelId="{3BFC89EE-8CB0-4094-8B99-A716CF097891}" type="parTrans" cxnId="{E6E1A242-8FB7-467D-8E90-7AE89854E175}">
      <dgm:prSet/>
      <dgm:spPr/>
      <dgm:t>
        <a:bodyPr/>
        <a:lstStyle/>
        <a:p>
          <a:endParaRPr lang="nl-BE"/>
        </a:p>
      </dgm:t>
    </dgm:pt>
    <dgm:pt modelId="{08B54D6A-EF1B-4CE2-9F04-E336F0367988}" type="sibTrans" cxnId="{E6E1A242-8FB7-467D-8E90-7AE89854E175}">
      <dgm:prSet/>
      <dgm:spPr/>
      <dgm:t>
        <a:bodyPr/>
        <a:lstStyle/>
        <a:p>
          <a:endParaRPr lang="nl-BE"/>
        </a:p>
      </dgm:t>
    </dgm:pt>
    <dgm:pt modelId="{D09A9E19-B808-45DF-906C-C4C2F35EC7EF}">
      <dgm:prSet phldrT="[Tekst]"/>
      <dgm:spPr/>
      <dgm:t>
        <a:bodyPr/>
        <a:lstStyle/>
        <a:p>
          <a:r>
            <a:rPr lang="nl-BE" dirty="0"/>
            <a:t>Op activiteit</a:t>
          </a:r>
        </a:p>
        <a:p>
          <a:r>
            <a:rPr lang="nl-BE" dirty="0"/>
            <a:t>Premievoet op aangifte werven </a:t>
          </a:r>
        </a:p>
      </dgm:t>
    </dgm:pt>
    <dgm:pt modelId="{058D99AE-4083-4DEF-B655-9933D34907EB}" type="parTrans" cxnId="{0BF66B6B-0AFD-4146-A63B-8321ED643616}">
      <dgm:prSet/>
      <dgm:spPr/>
      <dgm:t>
        <a:bodyPr/>
        <a:lstStyle/>
        <a:p>
          <a:endParaRPr lang="nl-BE"/>
        </a:p>
      </dgm:t>
    </dgm:pt>
    <dgm:pt modelId="{6F2AF7FD-44D4-45C1-96B5-77C71230C97B}" type="sibTrans" cxnId="{0BF66B6B-0AFD-4146-A63B-8321ED643616}">
      <dgm:prSet/>
      <dgm:spPr/>
      <dgm:t>
        <a:bodyPr/>
        <a:lstStyle/>
        <a:p>
          <a:endParaRPr lang="nl-BE"/>
        </a:p>
      </dgm:t>
    </dgm:pt>
    <dgm:pt modelId="{ECA66052-C410-4458-A5F1-097D98E79025}">
      <dgm:prSet/>
      <dgm:spPr/>
      <dgm:t>
        <a:bodyPr/>
        <a:lstStyle/>
        <a:p>
          <a:r>
            <a:rPr lang="nl-BE" dirty="0"/>
            <a:t>Ruwbouw </a:t>
          </a:r>
        </a:p>
        <a:p>
          <a:r>
            <a:rPr lang="nl-BE" dirty="0"/>
            <a:t>&amp; afwerking </a:t>
          </a:r>
        </a:p>
      </dgm:t>
    </dgm:pt>
    <dgm:pt modelId="{F78C792E-9E40-4833-B75E-E9C021497B8F}" type="parTrans" cxnId="{6CB66D99-1183-433A-8D50-A353C0949409}">
      <dgm:prSet/>
      <dgm:spPr/>
      <dgm:t>
        <a:bodyPr/>
        <a:lstStyle/>
        <a:p>
          <a:endParaRPr lang="nl-BE"/>
        </a:p>
      </dgm:t>
    </dgm:pt>
    <dgm:pt modelId="{1B00FAA0-5A08-407F-AB93-C7AA591382EE}" type="sibTrans" cxnId="{6CB66D99-1183-433A-8D50-A353C0949409}">
      <dgm:prSet/>
      <dgm:spPr/>
      <dgm:t>
        <a:bodyPr/>
        <a:lstStyle/>
        <a:p>
          <a:endParaRPr lang="nl-BE"/>
        </a:p>
      </dgm:t>
    </dgm:pt>
    <dgm:pt modelId="{F5A17260-A371-450D-A38F-01A891CC478C}">
      <dgm:prSet/>
      <dgm:spPr/>
      <dgm:t>
        <a:bodyPr/>
        <a:lstStyle/>
        <a:p>
          <a:r>
            <a:rPr lang="nl-BE" dirty="0"/>
            <a:t>Ruwbouw</a:t>
          </a:r>
        </a:p>
      </dgm:t>
    </dgm:pt>
    <dgm:pt modelId="{99896533-B4C3-433C-8661-35CC41F81B05}" type="parTrans" cxnId="{CC01FE8E-3433-4565-A671-BC728D739BA5}">
      <dgm:prSet/>
      <dgm:spPr/>
      <dgm:t>
        <a:bodyPr/>
        <a:lstStyle/>
        <a:p>
          <a:endParaRPr lang="nl-BE"/>
        </a:p>
      </dgm:t>
    </dgm:pt>
    <dgm:pt modelId="{63A04F3A-CDFA-4EC4-B610-37E37372EE82}" type="sibTrans" cxnId="{CC01FE8E-3433-4565-A671-BC728D739BA5}">
      <dgm:prSet/>
      <dgm:spPr/>
      <dgm:t>
        <a:bodyPr/>
        <a:lstStyle/>
        <a:p>
          <a:endParaRPr lang="nl-BE"/>
        </a:p>
      </dgm:t>
    </dgm:pt>
    <dgm:pt modelId="{20601EBC-E483-4B5D-9186-9CABE43C930D}">
      <dgm:prSet/>
      <dgm:spPr/>
      <dgm:t>
        <a:bodyPr/>
        <a:lstStyle/>
        <a:p>
          <a:r>
            <a:rPr lang="nl-BE" dirty="0"/>
            <a:t>Sleutel op de deur </a:t>
          </a:r>
        </a:p>
        <a:p>
          <a:r>
            <a:rPr lang="nl-BE" dirty="0"/>
            <a:t>&amp; ontwerpers</a:t>
          </a:r>
        </a:p>
      </dgm:t>
    </dgm:pt>
    <dgm:pt modelId="{23F95179-916A-4AF4-B14F-51BD440B60B5}" type="parTrans" cxnId="{763FCCD0-0688-4E7E-A6E2-A481A45E0D06}">
      <dgm:prSet/>
      <dgm:spPr/>
      <dgm:t>
        <a:bodyPr/>
        <a:lstStyle/>
        <a:p>
          <a:endParaRPr lang="nl-BE"/>
        </a:p>
      </dgm:t>
    </dgm:pt>
    <dgm:pt modelId="{FF79B651-8ECF-4CED-B5E1-D32642B14DE0}" type="sibTrans" cxnId="{763FCCD0-0688-4E7E-A6E2-A481A45E0D06}">
      <dgm:prSet/>
      <dgm:spPr/>
      <dgm:t>
        <a:bodyPr/>
        <a:lstStyle/>
        <a:p>
          <a:endParaRPr lang="nl-BE"/>
        </a:p>
      </dgm:t>
    </dgm:pt>
    <dgm:pt modelId="{A19FD282-595F-4C13-856D-4471D944AB59}">
      <dgm:prSet/>
      <dgm:spPr/>
      <dgm:t>
        <a:bodyPr/>
        <a:lstStyle/>
        <a:p>
          <a:r>
            <a:rPr lang="nl-BE" dirty="0"/>
            <a:t>Sleutel op de deur</a:t>
          </a:r>
        </a:p>
      </dgm:t>
    </dgm:pt>
    <dgm:pt modelId="{3057FDC3-A8D7-4F55-BCE8-25EE142E1BB8}" type="parTrans" cxnId="{E3480E28-7F48-4976-8E0B-1EF0347F93AA}">
      <dgm:prSet/>
      <dgm:spPr/>
      <dgm:t>
        <a:bodyPr/>
        <a:lstStyle/>
        <a:p>
          <a:endParaRPr lang="nl-BE"/>
        </a:p>
      </dgm:t>
    </dgm:pt>
    <dgm:pt modelId="{CCDF2537-C717-4413-85AF-2C76AFA01F11}" type="sibTrans" cxnId="{E3480E28-7F48-4976-8E0B-1EF0347F93AA}">
      <dgm:prSet/>
      <dgm:spPr/>
      <dgm:t>
        <a:bodyPr/>
        <a:lstStyle/>
        <a:p>
          <a:endParaRPr lang="nl-BE"/>
        </a:p>
      </dgm:t>
    </dgm:pt>
    <dgm:pt modelId="{B8F4AEC5-1FAD-474F-A8F3-8DB3B6E8D86A}" type="pres">
      <dgm:prSet presAssocID="{B7F66142-32C0-4438-BDA8-4EB8C84583E0}" presName="diagram" presStyleCnt="0">
        <dgm:presLayoutVars>
          <dgm:chPref val="1"/>
          <dgm:dir/>
          <dgm:animOne val="branch"/>
          <dgm:animLvl val="lvl"/>
          <dgm:resizeHandles/>
        </dgm:presLayoutVars>
      </dgm:prSet>
      <dgm:spPr/>
    </dgm:pt>
    <dgm:pt modelId="{3666348C-D835-4E36-8F3E-BCD7848362F4}" type="pres">
      <dgm:prSet presAssocID="{2991303A-C0E4-4B67-AEE3-6D1C9E753028}" presName="root" presStyleCnt="0"/>
      <dgm:spPr/>
    </dgm:pt>
    <dgm:pt modelId="{204E767A-4EE4-4362-BB2E-4ACE6C00274C}" type="pres">
      <dgm:prSet presAssocID="{2991303A-C0E4-4B67-AEE3-6D1C9E753028}" presName="rootComposite" presStyleCnt="0"/>
      <dgm:spPr/>
    </dgm:pt>
    <dgm:pt modelId="{0C8344EA-F7C2-4634-BE98-6653DE2476ED}" type="pres">
      <dgm:prSet presAssocID="{2991303A-C0E4-4B67-AEE3-6D1C9E753028}" presName="rootText" presStyleLbl="node1" presStyleIdx="0" presStyleCnt="2"/>
      <dgm:spPr/>
    </dgm:pt>
    <dgm:pt modelId="{97C4F003-C17E-499A-928A-31C4B80F1972}" type="pres">
      <dgm:prSet presAssocID="{2991303A-C0E4-4B67-AEE3-6D1C9E753028}" presName="rootConnector" presStyleLbl="node1" presStyleIdx="0" presStyleCnt="2"/>
      <dgm:spPr/>
    </dgm:pt>
    <dgm:pt modelId="{808B693A-8F23-42CD-AB69-EEC3557CF182}" type="pres">
      <dgm:prSet presAssocID="{2991303A-C0E4-4B67-AEE3-6D1C9E753028}" presName="childShape" presStyleCnt="0"/>
      <dgm:spPr/>
    </dgm:pt>
    <dgm:pt modelId="{64AE510E-4B40-4E59-8C39-8208F46B320C}" type="pres">
      <dgm:prSet presAssocID="{ABB9A094-7B6C-44D2-BE53-408D0E541620}" presName="Name13" presStyleLbl="parChTrans1D2" presStyleIdx="0" presStyleCnt="7"/>
      <dgm:spPr/>
    </dgm:pt>
    <dgm:pt modelId="{8342CD04-FCC4-4A63-9A74-94C5B2BBF0A7}" type="pres">
      <dgm:prSet presAssocID="{99F3157B-0B8F-4ED4-A757-208FFDACF994}" presName="childText" presStyleLbl="bgAcc1" presStyleIdx="0" presStyleCnt="7">
        <dgm:presLayoutVars>
          <dgm:bulletEnabled val="1"/>
        </dgm:presLayoutVars>
      </dgm:prSet>
      <dgm:spPr/>
    </dgm:pt>
    <dgm:pt modelId="{E745A542-32E6-486B-A462-700AAC905085}" type="pres">
      <dgm:prSet presAssocID="{EA0D504E-4D52-4277-952C-EB4A9D5FD29C}" presName="Name13" presStyleLbl="parChTrans1D2" presStyleIdx="1" presStyleCnt="7"/>
      <dgm:spPr/>
    </dgm:pt>
    <dgm:pt modelId="{D7AD8F58-718C-4106-8EF2-21451307C5EE}" type="pres">
      <dgm:prSet presAssocID="{861CC9FB-99EE-45C7-99DA-6B26F4485347}" presName="childText" presStyleLbl="bgAcc1" presStyleIdx="1" presStyleCnt="7">
        <dgm:presLayoutVars>
          <dgm:bulletEnabled val="1"/>
        </dgm:presLayoutVars>
      </dgm:prSet>
      <dgm:spPr/>
    </dgm:pt>
    <dgm:pt modelId="{F18CECAC-6CFF-4C90-B4CC-811FD6763A8B}" type="pres">
      <dgm:prSet presAssocID="{F78C792E-9E40-4833-B75E-E9C021497B8F}" presName="Name13" presStyleLbl="parChTrans1D2" presStyleIdx="2" presStyleCnt="7"/>
      <dgm:spPr/>
    </dgm:pt>
    <dgm:pt modelId="{C3ED42AB-831D-4289-939A-ED890D1F9A18}" type="pres">
      <dgm:prSet presAssocID="{ECA66052-C410-4458-A5F1-097D98E79025}" presName="childText" presStyleLbl="bgAcc1" presStyleIdx="2" presStyleCnt="7">
        <dgm:presLayoutVars>
          <dgm:bulletEnabled val="1"/>
        </dgm:presLayoutVars>
      </dgm:prSet>
      <dgm:spPr/>
    </dgm:pt>
    <dgm:pt modelId="{03F2BD69-6864-47E1-8B1A-C4CDA338E5B5}" type="pres">
      <dgm:prSet presAssocID="{99896533-B4C3-433C-8661-35CC41F81B05}" presName="Name13" presStyleLbl="parChTrans1D2" presStyleIdx="3" presStyleCnt="7"/>
      <dgm:spPr/>
    </dgm:pt>
    <dgm:pt modelId="{A39F4359-4CC7-454E-BB33-12B3EA0A2A25}" type="pres">
      <dgm:prSet presAssocID="{F5A17260-A371-450D-A38F-01A891CC478C}" presName="childText" presStyleLbl="bgAcc1" presStyleIdx="3" presStyleCnt="7">
        <dgm:presLayoutVars>
          <dgm:bulletEnabled val="1"/>
        </dgm:presLayoutVars>
      </dgm:prSet>
      <dgm:spPr/>
    </dgm:pt>
    <dgm:pt modelId="{E1A4E2B9-5D2B-4A99-B41C-85A5EF85F2AC}" type="pres">
      <dgm:prSet presAssocID="{FCA9D849-D86F-445E-8A9C-D4BBF1010CD0}" presName="root" presStyleCnt="0"/>
      <dgm:spPr/>
    </dgm:pt>
    <dgm:pt modelId="{CEF61AEE-71F1-479A-A8F8-DA9C7F156104}" type="pres">
      <dgm:prSet presAssocID="{FCA9D849-D86F-445E-8A9C-D4BBF1010CD0}" presName="rootComposite" presStyleCnt="0"/>
      <dgm:spPr/>
    </dgm:pt>
    <dgm:pt modelId="{C83919DC-330D-429A-949C-0A1F6590DA2E}" type="pres">
      <dgm:prSet presAssocID="{FCA9D849-D86F-445E-8A9C-D4BBF1010CD0}" presName="rootText" presStyleLbl="node1" presStyleIdx="1" presStyleCnt="2"/>
      <dgm:spPr/>
    </dgm:pt>
    <dgm:pt modelId="{8F793C57-9CFA-430B-918D-E53DCFE8238F}" type="pres">
      <dgm:prSet presAssocID="{FCA9D849-D86F-445E-8A9C-D4BBF1010CD0}" presName="rootConnector" presStyleLbl="node1" presStyleIdx="1" presStyleCnt="2"/>
      <dgm:spPr/>
    </dgm:pt>
    <dgm:pt modelId="{1F2D87EF-256D-4D19-9AC9-B72DF658B701}" type="pres">
      <dgm:prSet presAssocID="{FCA9D849-D86F-445E-8A9C-D4BBF1010CD0}" presName="childShape" presStyleCnt="0"/>
      <dgm:spPr/>
    </dgm:pt>
    <dgm:pt modelId="{A1FA3498-B863-4A16-9DC7-B146B9E6BB51}" type="pres">
      <dgm:prSet presAssocID="{058D99AE-4083-4DEF-B655-9933D34907EB}" presName="Name13" presStyleLbl="parChTrans1D2" presStyleIdx="4" presStyleCnt="7"/>
      <dgm:spPr/>
    </dgm:pt>
    <dgm:pt modelId="{337A2833-53CF-427D-9576-62A38F8B1041}" type="pres">
      <dgm:prSet presAssocID="{D09A9E19-B808-45DF-906C-C4C2F35EC7EF}" presName="childText" presStyleLbl="bgAcc1" presStyleIdx="4" presStyleCnt="7">
        <dgm:presLayoutVars>
          <dgm:bulletEnabled val="1"/>
        </dgm:presLayoutVars>
      </dgm:prSet>
      <dgm:spPr/>
    </dgm:pt>
    <dgm:pt modelId="{F0FF815C-0B73-4290-A258-B57F6B2E135C}" type="pres">
      <dgm:prSet presAssocID="{23F95179-916A-4AF4-B14F-51BD440B60B5}" presName="Name13" presStyleLbl="parChTrans1D2" presStyleIdx="5" presStyleCnt="7"/>
      <dgm:spPr/>
    </dgm:pt>
    <dgm:pt modelId="{E95C3B7E-5DFC-4572-9F6E-B11458EDCCB2}" type="pres">
      <dgm:prSet presAssocID="{20601EBC-E483-4B5D-9186-9CABE43C930D}" presName="childText" presStyleLbl="bgAcc1" presStyleIdx="5" presStyleCnt="7">
        <dgm:presLayoutVars>
          <dgm:bulletEnabled val="1"/>
        </dgm:presLayoutVars>
      </dgm:prSet>
      <dgm:spPr/>
    </dgm:pt>
    <dgm:pt modelId="{A5561279-EA66-49AC-844F-AD3645C08042}" type="pres">
      <dgm:prSet presAssocID="{3057FDC3-A8D7-4F55-BCE8-25EE142E1BB8}" presName="Name13" presStyleLbl="parChTrans1D2" presStyleIdx="6" presStyleCnt="7"/>
      <dgm:spPr/>
    </dgm:pt>
    <dgm:pt modelId="{E8401A71-DC05-4635-94AC-8C295D0577BB}" type="pres">
      <dgm:prSet presAssocID="{A19FD282-595F-4C13-856D-4471D944AB59}" presName="childText" presStyleLbl="bgAcc1" presStyleIdx="6" presStyleCnt="7">
        <dgm:presLayoutVars>
          <dgm:bulletEnabled val="1"/>
        </dgm:presLayoutVars>
      </dgm:prSet>
      <dgm:spPr/>
    </dgm:pt>
  </dgm:ptLst>
  <dgm:cxnLst>
    <dgm:cxn modelId="{0F6B6E00-3C04-4DFD-92A9-1E37023FF789}" type="presOf" srcId="{058D99AE-4083-4DEF-B655-9933D34907EB}" destId="{A1FA3498-B863-4A16-9DC7-B146B9E6BB51}" srcOrd="0" destOrd="0" presId="urn:microsoft.com/office/officeart/2005/8/layout/hierarchy3"/>
    <dgm:cxn modelId="{FBDE8115-A254-4DC1-8153-F1603146D919}" type="presOf" srcId="{20601EBC-E483-4B5D-9186-9CABE43C930D}" destId="{E95C3B7E-5DFC-4572-9F6E-B11458EDCCB2}" srcOrd="0" destOrd="0" presId="urn:microsoft.com/office/officeart/2005/8/layout/hierarchy3"/>
    <dgm:cxn modelId="{7F11E41E-53C6-4927-9AD0-0325D4979589}" type="presOf" srcId="{23F95179-916A-4AF4-B14F-51BD440B60B5}" destId="{F0FF815C-0B73-4290-A258-B57F6B2E135C}" srcOrd="0" destOrd="0" presId="urn:microsoft.com/office/officeart/2005/8/layout/hierarchy3"/>
    <dgm:cxn modelId="{A4F6E720-D468-4AA5-8664-C9E37DADEE16}" srcId="{2991303A-C0E4-4B67-AEE3-6D1C9E753028}" destId="{99F3157B-0B8F-4ED4-A757-208FFDACF994}" srcOrd="0" destOrd="0" parTransId="{ABB9A094-7B6C-44D2-BE53-408D0E541620}" sibTransId="{7B7353BD-480D-4857-8742-C31D1E462D2F}"/>
    <dgm:cxn modelId="{4E3C3827-22DE-4185-9034-857687BBD03C}" srcId="{B7F66142-32C0-4438-BDA8-4EB8C84583E0}" destId="{2991303A-C0E4-4B67-AEE3-6D1C9E753028}" srcOrd="0" destOrd="0" parTransId="{1C5154EA-8415-4962-8717-87C7415918A0}" sibTransId="{03BA467C-76C0-47B4-8375-C046702E0CE9}"/>
    <dgm:cxn modelId="{E3480E28-7F48-4976-8E0B-1EF0347F93AA}" srcId="{FCA9D849-D86F-445E-8A9C-D4BBF1010CD0}" destId="{A19FD282-595F-4C13-856D-4471D944AB59}" srcOrd="2" destOrd="0" parTransId="{3057FDC3-A8D7-4F55-BCE8-25EE142E1BB8}" sibTransId="{CCDF2537-C717-4413-85AF-2C76AFA01F11}"/>
    <dgm:cxn modelId="{DCC38A30-2812-461D-9225-6A62DE95AD5B}" type="presOf" srcId="{861CC9FB-99EE-45C7-99DA-6B26F4485347}" destId="{D7AD8F58-718C-4106-8EF2-21451307C5EE}" srcOrd="0" destOrd="0" presId="urn:microsoft.com/office/officeart/2005/8/layout/hierarchy3"/>
    <dgm:cxn modelId="{53210361-2EA0-490E-BB48-F5E38905C1D9}" srcId="{2991303A-C0E4-4B67-AEE3-6D1C9E753028}" destId="{861CC9FB-99EE-45C7-99DA-6B26F4485347}" srcOrd="1" destOrd="0" parTransId="{EA0D504E-4D52-4277-952C-EB4A9D5FD29C}" sibTransId="{4F75504C-56C8-4E32-93C7-9DA25604CB7B}"/>
    <dgm:cxn modelId="{E6E1A242-8FB7-467D-8E90-7AE89854E175}" srcId="{B7F66142-32C0-4438-BDA8-4EB8C84583E0}" destId="{FCA9D849-D86F-445E-8A9C-D4BBF1010CD0}" srcOrd="1" destOrd="0" parTransId="{3BFC89EE-8CB0-4094-8B99-A716CF097891}" sibTransId="{08B54D6A-EF1B-4CE2-9F04-E336F0367988}"/>
    <dgm:cxn modelId="{F5AF6667-D055-40EB-A583-7E0ED0451193}" type="presOf" srcId="{B7F66142-32C0-4438-BDA8-4EB8C84583E0}" destId="{B8F4AEC5-1FAD-474F-A8F3-8DB3B6E8D86A}" srcOrd="0" destOrd="0" presId="urn:microsoft.com/office/officeart/2005/8/layout/hierarchy3"/>
    <dgm:cxn modelId="{53B2424A-E203-4BE5-8F80-C3EE20E88BD9}" type="presOf" srcId="{D09A9E19-B808-45DF-906C-C4C2F35EC7EF}" destId="{337A2833-53CF-427D-9576-62A38F8B1041}" srcOrd="0" destOrd="0" presId="urn:microsoft.com/office/officeart/2005/8/layout/hierarchy3"/>
    <dgm:cxn modelId="{0BF66B6B-0AFD-4146-A63B-8321ED643616}" srcId="{FCA9D849-D86F-445E-8A9C-D4BBF1010CD0}" destId="{D09A9E19-B808-45DF-906C-C4C2F35EC7EF}" srcOrd="0" destOrd="0" parTransId="{058D99AE-4083-4DEF-B655-9933D34907EB}" sibTransId="{6F2AF7FD-44D4-45C1-96B5-77C71230C97B}"/>
    <dgm:cxn modelId="{F17D1257-0D80-4B33-8679-B2ADAAB1D71A}" type="presOf" srcId="{A19FD282-595F-4C13-856D-4471D944AB59}" destId="{E8401A71-DC05-4635-94AC-8C295D0577BB}" srcOrd="0" destOrd="0" presId="urn:microsoft.com/office/officeart/2005/8/layout/hierarchy3"/>
    <dgm:cxn modelId="{9118D886-DFBA-4A8A-AF6F-201DA2DC9265}" type="presOf" srcId="{FCA9D849-D86F-445E-8A9C-D4BBF1010CD0}" destId="{C83919DC-330D-429A-949C-0A1F6590DA2E}" srcOrd="0" destOrd="0" presId="urn:microsoft.com/office/officeart/2005/8/layout/hierarchy3"/>
    <dgm:cxn modelId="{CC01FE8E-3433-4565-A671-BC728D739BA5}" srcId="{2991303A-C0E4-4B67-AEE3-6D1C9E753028}" destId="{F5A17260-A371-450D-A38F-01A891CC478C}" srcOrd="3" destOrd="0" parTransId="{99896533-B4C3-433C-8661-35CC41F81B05}" sibTransId="{63A04F3A-CDFA-4EC4-B610-37E37372EE82}"/>
    <dgm:cxn modelId="{19B14993-43E0-4E25-93AA-6DFD0C5D7B2E}" type="presOf" srcId="{2991303A-C0E4-4B67-AEE3-6D1C9E753028}" destId="{0C8344EA-F7C2-4634-BE98-6653DE2476ED}" srcOrd="0" destOrd="0" presId="urn:microsoft.com/office/officeart/2005/8/layout/hierarchy3"/>
    <dgm:cxn modelId="{6CB66D99-1183-433A-8D50-A353C0949409}" srcId="{2991303A-C0E4-4B67-AEE3-6D1C9E753028}" destId="{ECA66052-C410-4458-A5F1-097D98E79025}" srcOrd="2" destOrd="0" parTransId="{F78C792E-9E40-4833-B75E-E9C021497B8F}" sibTransId="{1B00FAA0-5A08-407F-AB93-C7AA591382EE}"/>
    <dgm:cxn modelId="{D7C14DA5-BDA8-4AEB-9F49-AD4F8F20E70E}" type="presOf" srcId="{3057FDC3-A8D7-4F55-BCE8-25EE142E1BB8}" destId="{A5561279-EA66-49AC-844F-AD3645C08042}" srcOrd="0" destOrd="0" presId="urn:microsoft.com/office/officeart/2005/8/layout/hierarchy3"/>
    <dgm:cxn modelId="{DCC352B1-CBA5-4243-9D26-908AD490C7ED}" type="presOf" srcId="{ABB9A094-7B6C-44D2-BE53-408D0E541620}" destId="{64AE510E-4B40-4E59-8C39-8208F46B320C}" srcOrd="0" destOrd="0" presId="urn:microsoft.com/office/officeart/2005/8/layout/hierarchy3"/>
    <dgm:cxn modelId="{DA6D47B7-9412-4E64-AAD7-E2D6E2B280AC}" type="presOf" srcId="{2991303A-C0E4-4B67-AEE3-6D1C9E753028}" destId="{97C4F003-C17E-499A-928A-31C4B80F1972}" srcOrd="1" destOrd="0" presId="urn:microsoft.com/office/officeart/2005/8/layout/hierarchy3"/>
    <dgm:cxn modelId="{763FCCD0-0688-4E7E-A6E2-A481A45E0D06}" srcId="{FCA9D849-D86F-445E-8A9C-D4BBF1010CD0}" destId="{20601EBC-E483-4B5D-9186-9CABE43C930D}" srcOrd="1" destOrd="0" parTransId="{23F95179-916A-4AF4-B14F-51BD440B60B5}" sibTransId="{FF79B651-8ECF-4CED-B5E1-D32642B14DE0}"/>
    <dgm:cxn modelId="{292302D7-F3E3-4810-B408-FE19E4DAB695}" type="presOf" srcId="{F78C792E-9E40-4833-B75E-E9C021497B8F}" destId="{F18CECAC-6CFF-4C90-B4CC-811FD6763A8B}" srcOrd="0" destOrd="0" presId="urn:microsoft.com/office/officeart/2005/8/layout/hierarchy3"/>
    <dgm:cxn modelId="{F840D8DA-578E-40A0-A101-61ED2497020B}" type="presOf" srcId="{ECA66052-C410-4458-A5F1-097D98E79025}" destId="{C3ED42AB-831D-4289-939A-ED890D1F9A18}" srcOrd="0" destOrd="0" presId="urn:microsoft.com/office/officeart/2005/8/layout/hierarchy3"/>
    <dgm:cxn modelId="{C637A3E7-91CF-4158-B5ED-A11F41FFB74B}" type="presOf" srcId="{99F3157B-0B8F-4ED4-A757-208FFDACF994}" destId="{8342CD04-FCC4-4A63-9A74-94C5B2BBF0A7}" srcOrd="0" destOrd="0" presId="urn:microsoft.com/office/officeart/2005/8/layout/hierarchy3"/>
    <dgm:cxn modelId="{B8D177E9-DDF9-4B8F-9F8E-235B094F86A1}" type="presOf" srcId="{FCA9D849-D86F-445E-8A9C-D4BBF1010CD0}" destId="{8F793C57-9CFA-430B-918D-E53DCFE8238F}" srcOrd="1" destOrd="0" presId="urn:microsoft.com/office/officeart/2005/8/layout/hierarchy3"/>
    <dgm:cxn modelId="{47BE13EF-B204-4DC5-AD11-9E95B1EA50D7}" type="presOf" srcId="{EA0D504E-4D52-4277-952C-EB4A9D5FD29C}" destId="{E745A542-32E6-486B-A462-700AAC905085}" srcOrd="0" destOrd="0" presId="urn:microsoft.com/office/officeart/2005/8/layout/hierarchy3"/>
    <dgm:cxn modelId="{CA99C9FA-D521-4539-9F75-06CD1E902954}" type="presOf" srcId="{F5A17260-A371-450D-A38F-01A891CC478C}" destId="{A39F4359-4CC7-454E-BB33-12B3EA0A2A25}" srcOrd="0" destOrd="0" presId="urn:microsoft.com/office/officeart/2005/8/layout/hierarchy3"/>
    <dgm:cxn modelId="{017AA7FD-6FE4-4672-9AA2-E6CEDD6B556B}" type="presOf" srcId="{99896533-B4C3-433C-8661-35CC41F81B05}" destId="{03F2BD69-6864-47E1-8B1A-C4CDA338E5B5}" srcOrd="0" destOrd="0" presId="urn:microsoft.com/office/officeart/2005/8/layout/hierarchy3"/>
    <dgm:cxn modelId="{56220D76-336A-4ED7-A5C8-A1DBA75E5EBD}" type="presParOf" srcId="{B8F4AEC5-1FAD-474F-A8F3-8DB3B6E8D86A}" destId="{3666348C-D835-4E36-8F3E-BCD7848362F4}" srcOrd="0" destOrd="0" presId="urn:microsoft.com/office/officeart/2005/8/layout/hierarchy3"/>
    <dgm:cxn modelId="{C588E669-91BF-453E-9798-866F175E1CB4}" type="presParOf" srcId="{3666348C-D835-4E36-8F3E-BCD7848362F4}" destId="{204E767A-4EE4-4362-BB2E-4ACE6C00274C}" srcOrd="0" destOrd="0" presId="urn:microsoft.com/office/officeart/2005/8/layout/hierarchy3"/>
    <dgm:cxn modelId="{58ADFEDC-DAB7-47B0-80C4-C1980565FB10}" type="presParOf" srcId="{204E767A-4EE4-4362-BB2E-4ACE6C00274C}" destId="{0C8344EA-F7C2-4634-BE98-6653DE2476ED}" srcOrd="0" destOrd="0" presId="urn:microsoft.com/office/officeart/2005/8/layout/hierarchy3"/>
    <dgm:cxn modelId="{D57B5F8B-D2AA-4939-96DB-1D8F1A8C2B4B}" type="presParOf" srcId="{204E767A-4EE4-4362-BB2E-4ACE6C00274C}" destId="{97C4F003-C17E-499A-928A-31C4B80F1972}" srcOrd="1" destOrd="0" presId="urn:microsoft.com/office/officeart/2005/8/layout/hierarchy3"/>
    <dgm:cxn modelId="{F1C339DD-9808-49D8-A9A7-BAAC9A0E7247}" type="presParOf" srcId="{3666348C-D835-4E36-8F3E-BCD7848362F4}" destId="{808B693A-8F23-42CD-AB69-EEC3557CF182}" srcOrd="1" destOrd="0" presId="urn:microsoft.com/office/officeart/2005/8/layout/hierarchy3"/>
    <dgm:cxn modelId="{779EFFFF-55A6-480A-BEDB-0B95A2F89099}" type="presParOf" srcId="{808B693A-8F23-42CD-AB69-EEC3557CF182}" destId="{64AE510E-4B40-4E59-8C39-8208F46B320C}" srcOrd="0" destOrd="0" presId="urn:microsoft.com/office/officeart/2005/8/layout/hierarchy3"/>
    <dgm:cxn modelId="{7879273E-64B1-424E-9083-194994FC738C}" type="presParOf" srcId="{808B693A-8F23-42CD-AB69-EEC3557CF182}" destId="{8342CD04-FCC4-4A63-9A74-94C5B2BBF0A7}" srcOrd="1" destOrd="0" presId="urn:microsoft.com/office/officeart/2005/8/layout/hierarchy3"/>
    <dgm:cxn modelId="{5AAB27CB-01EC-4438-B53C-0E376912ECB7}" type="presParOf" srcId="{808B693A-8F23-42CD-AB69-EEC3557CF182}" destId="{E745A542-32E6-486B-A462-700AAC905085}" srcOrd="2" destOrd="0" presId="urn:microsoft.com/office/officeart/2005/8/layout/hierarchy3"/>
    <dgm:cxn modelId="{A8442932-B82E-453C-B1FB-AAE55F1A31F7}" type="presParOf" srcId="{808B693A-8F23-42CD-AB69-EEC3557CF182}" destId="{D7AD8F58-718C-4106-8EF2-21451307C5EE}" srcOrd="3" destOrd="0" presId="urn:microsoft.com/office/officeart/2005/8/layout/hierarchy3"/>
    <dgm:cxn modelId="{075064E2-C06B-419A-82EA-B78036E2B369}" type="presParOf" srcId="{808B693A-8F23-42CD-AB69-EEC3557CF182}" destId="{F18CECAC-6CFF-4C90-B4CC-811FD6763A8B}" srcOrd="4" destOrd="0" presId="urn:microsoft.com/office/officeart/2005/8/layout/hierarchy3"/>
    <dgm:cxn modelId="{EDF06474-DBA9-4325-8277-60345F4BA213}" type="presParOf" srcId="{808B693A-8F23-42CD-AB69-EEC3557CF182}" destId="{C3ED42AB-831D-4289-939A-ED890D1F9A18}" srcOrd="5" destOrd="0" presId="urn:microsoft.com/office/officeart/2005/8/layout/hierarchy3"/>
    <dgm:cxn modelId="{03279B2C-15DC-49A2-8B4E-902CF61B806E}" type="presParOf" srcId="{808B693A-8F23-42CD-AB69-EEC3557CF182}" destId="{03F2BD69-6864-47E1-8B1A-C4CDA338E5B5}" srcOrd="6" destOrd="0" presId="urn:microsoft.com/office/officeart/2005/8/layout/hierarchy3"/>
    <dgm:cxn modelId="{B571AD9A-C9C0-4BFC-BA23-DF3154A934CF}" type="presParOf" srcId="{808B693A-8F23-42CD-AB69-EEC3557CF182}" destId="{A39F4359-4CC7-454E-BB33-12B3EA0A2A25}" srcOrd="7" destOrd="0" presId="urn:microsoft.com/office/officeart/2005/8/layout/hierarchy3"/>
    <dgm:cxn modelId="{18D798F0-BAE0-40C9-8EDA-5F4C414B1BD0}" type="presParOf" srcId="{B8F4AEC5-1FAD-474F-A8F3-8DB3B6E8D86A}" destId="{E1A4E2B9-5D2B-4A99-B41C-85A5EF85F2AC}" srcOrd="1" destOrd="0" presId="urn:microsoft.com/office/officeart/2005/8/layout/hierarchy3"/>
    <dgm:cxn modelId="{ACDDDA06-183C-44F5-90A4-7C5EB2B51D22}" type="presParOf" srcId="{E1A4E2B9-5D2B-4A99-B41C-85A5EF85F2AC}" destId="{CEF61AEE-71F1-479A-A8F8-DA9C7F156104}" srcOrd="0" destOrd="0" presId="urn:microsoft.com/office/officeart/2005/8/layout/hierarchy3"/>
    <dgm:cxn modelId="{543DD902-C7FD-47EF-8252-622B9B355B3D}" type="presParOf" srcId="{CEF61AEE-71F1-479A-A8F8-DA9C7F156104}" destId="{C83919DC-330D-429A-949C-0A1F6590DA2E}" srcOrd="0" destOrd="0" presId="urn:microsoft.com/office/officeart/2005/8/layout/hierarchy3"/>
    <dgm:cxn modelId="{959C7AFE-EAEE-44ED-B2C4-A46437D44995}" type="presParOf" srcId="{CEF61AEE-71F1-479A-A8F8-DA9C7F156104}" destId="{8F793C57-9CFA-430B-918D-E53DCFE8238F}" srcOrd="1" destOrd="0" presId="urn:microsoft.com/office/officeart/2005/8/layout/hierarchy3"/>
    <dgm:cxn modelId="{424917D8-DA63-4758-82EF-5614C3303883}" type="presParOf" srcId="{E1A4E2B9-5D2B-4A99-B41C-85A5EF85F2AC}" destId="{1F2D87EF-256D-4D19-9AC9-B72DF658B701}" srcOrd="1" destOrd="0" presId="urn:microsoft.com/office/officeart/2005/8/layout/hierarchy3"/>
    <dgm:cxn modelId="{D21EFE80-106D-4B5A-9112-BB2B77CC7D0C}" type="presParOf" srcId="{1F2D87EF-256D-4D19-9AC9-B72DF658B701}" destId="{A1FA3498-B863-4A16-9DC7-B146B9E6BB51}" srcOrd="0" destOrd="0" presId="urn:microsoft.com/office/officeart/2005/8/layout/hierarchy3"/>
    <dgm:cxn modelId="{8AAF830A-1C8D-4210-BD15-DBC59F8DD166}" type="presParOf" srcId="{1F2D87EF-256D-4D19-9AC9-B72DF658B701}" destId="{337A2833-53CF-427D-9576-62A38F8B1041}" srcOrd="1" destOrd="0" presId="urn:microsoft.com/office/officeart/2005/8/layout/hierarchy3"/>
    <dgm:cxn modelId="{48B487EA-CDFE-4FA7-8E6D-63ADD8D86131}" type="presParOf" srcId="{1F2D87EF-256D-4D19-9AC9-B72DF658B701}" destId="{F0FF815C-0B73-4290-A258-B57F6B2E135C}" srcOrd="2" destOrd="0" presId="urn:microsoft.com/office/officeart/2005/8/layout/hierarchy3"/>
    <dgm:cxn modelId="{C0A7A528-6734-42B1-B403-D244BE9206EB}" type="presParOf" srcId="{1F2D87EF-256D-4D19-9AC9-B72DF658B701}" destId="{E95C3B7E-5DFC-4572-9F6E-B11458EDCCB2}" srcOrd="3" destOrd="0" presId="urn:microsoft.com/office/officeart/2005/8/layout/hierarchy3"/>
    <dgm:cxn modelId="{5D0516CB-CB4E-444A-934D-2D8E4EE68B0B}" type="presParOf" srcId="{1F2D87EF-256D-4D19-9AC9-B72DF658B701}" destId="{A5561279-EA66-49AC-844F-AD3645C08042}" srcOrd="4" destOrd="0" presId="urn:microsoft.com/office/officeart/2005/8/layout/hierarchy3"/>
    <dgm:cxn modelId="{8FC5A7F8-89F9-4874-A255-F49A60F0571B}" type="presParOf" srcId="{1F2D87EF-256D-4D19-9AC9-B72DF658B701}" destId="{E8401A71-DC05-4635-94AC-8C295D0577BB}"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344EA-F7C2-4634-BE98-6653DE2476ED}">
      <dsp:nvSpPr>
        <dsp:cNvPr id="0" name=""/>
        <dsp:cNvSpPr/>
      </dsp:nvSpPr>
      <dsp:spPr>
        <a:xfrm>
          <a:off x="1540476" y="1740"/>
          <a:ext cx="1511007" cy="755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nl-BE" sz="2300" kern="1200" dirty="0"/>
            <a:t>Globale Polis</a:t>
          </a:r>
        </a:p>
      </dsp:txBody>
      <dsp:txXfrm>
        <a:off x="1562604" y="23868"/>
        <a:ext cx="1466751" cy="711247"/>
      </dsp:txXfrm>
    </dsp:sp>
    <dsp:sp modelId="{64AE510E-4B40-4E59-8C39-8208F46B320C}">
      <dsp:nvSpPr>
        <dsp:cNvPr id="0" name=""/>
        <dsp:cNvSpPr/>
      </dsp:nvSpPr>
      <dsp:spPr>
        <a:xfrm>
          <a:off x="1691577" y="757244"/>
          <a:ext cx="151100" cy="566627"/>
        </a:xfrm>
        <a:custGeom>
          <a:avLst/>
          <a:gdLst/>
          <a:ahLst/>
          <a:cxnLst/>
          <a:rect l="0" t="0" r="0" b="0"/>
          <a:pathLst>
            <a:path>
              <a:moveTo>
                <a:pt x="0" y="0"/>
              </a:moveTo>
              <a:lnTo>
                <a:pt x="0" y="566627"/>
              </a:lnTo>
              <a:lnTo>
                <a:pt x="151100" y="5666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42CD04-FCC4-4A63-9A74-94C5B2BBF0A7}">
      <dsp:nvSpPr>
        <dsp:cNvPr id="0" name=""/>
        <dsp:cNvSpPr/>
      </dsp:nvSpPr>
      <dsp:spPr>
        <a:xfrm>
          <a:off x="1842677" y="946120"/>
          <a:ext cx="1208806" cy="7555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nl-BE" sz="1100" kern="1200" dirty="0"/>
            <a:t>Ruwbouw </a:t>
          </a:r>
        </a:p>
        <a:p>
          <a:pPr marL="0" lvl="0" indent="0" algn="ctr" defTabSz="488950">
            <a:lnSpc>
              <a:spcPct val="90000"/>
            </a:lnSpc>
            <a:spcBef>
              <a:spcPct val="0"/>
            </a:spcBef>
            <a:spcAft>
              <a:spcPct val="35000"/>
            </a:spcAft>
            <a:buNone/>
          </a:pPr>
          <a:r>
            <a:rPr lang="nl-BE" sz="1100" kern="1200" dirty="0"/>
            <a:t>&amp; afwerking</a:t>
          </a:r>
        </a:p>
        <a:p>
          <a:pPr marL="0" lvl="0" indent="0" algn="ctr" defTabSz="488950">
            <a:lnSpc>
              <a:spcPct val="90000"/>
            </a:lnSpc>
            <a:spcBef>
              <a:spcPct val="0"/>
            </a:spcBef>
            <a:spcAft>
              <a:spcPct val="35000"/>
            </a:spcAft>
            <a:buNone/>
          </a:pPr>
          <a:r>
            <a:rPr lang="nl-BE" sz="1100" kern="1200" dirty="0"/>
            <a:t>&amp; ontwerpers</a:t>
          </a:r>
        </a:p>
      </dsp:txBody>
      <dsp:txXfrm>
        <a:off x="1864805" y="968248"/>
        <a:ext cx="1164550" cy="711247"/>
      </dsp:txXfrm>
    </dsp:sp>
    <dsp:sp modelId="{E745A542-32E6-486B-A462-700AAC905085}">
      <dsp:nvSpPr>
        <dsp:cNvPr id="0" name=""/>
        <dsp:cNvSpPr/>
      </dsp:nvSpPr>
      <dsp:spPr>
        <a:xfrm>
          <a:off x="1691577" y="757244"/>
          <a:ext cx="151100" cy="1511007"/>
        </a:xfrm>
        <a:custGeom>
          <a:avLst/>
          <a:gdLst/>
          <a:ahLst/>
          <a:cxnLst/>
          <a:rect l="0" t="0" r="0" b="0"/>
          <a:pathLst>
            <a:path>
              <a:moveTo>
                <a:pt x="0" y="0"/>
              </a:moveTo>
              <a:lnTo>
                <a:pt x="0" y="1511007"/>
              </a:lnTo>
              <a:lnTo>
                <a:pt x="151100" y="15110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AD8F58-718C-4106-8EF2-21451307C5EE}">
      <dsp:nvSpPr>
        <dsp:cNvPr id="0" name=""/>
        <dsp:cNvSpPr/>
      </dsp:nvSpPr>
      <dsp:spPr>
        <a:xfrm>
          <a:off x="1842677" y="1890500"/>
          <a:ext cx="1208806" cy="7555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nl-BE" sz="1100" kern="1200" dirty="0"/>
            <a:t>Ruwbouw </a:t>
          </a:r>
        </a:p>
        <a:p>
          <a:pPr marL="0" lvl="0" indent="0" algn="ctr" defTabSz="488950">
            <a:lnSpc>
              <a:spcPct val="90000"/>
            </a:lnSpc>
            <a:spcBef>
              <a:spcPct val="0"/>
            </a:spcBef>
            <a:spcAft>
              <a:spcPct val="35000"/>
            </a:spcAft>
            <a:buNone/>
          </a:pPr>
          <a:r>
            <a:rPr lang="nl-BE" sz="1100" kern="1200" dirty="0"/>
            <a:t>&amp; ontwerpers</a:t>
          </a:r>
        </a:p>
      </dsp:txBody>
      <dsp:txXfrm>
        <a:off x="1864805" y="1912628"/>
        <a:ext cx="1164550" cy="711247"/>
      </dsp:txXfrm>
    </dsp:sp>
    <dsp:sp modelId="{F18CECAC-6CFF-4C90-B4CC-811FD6763A8B}">
      <dsp:nvSpPr>
        <dsp:cNvPr id="0" name=""/>
        <dsp:cNvSpPr/>
      </dsp:nvSpPr>
      <dsp:spPr>
        <a:xfrm>
          <a:off x="1691577" y="757244"/>
          <a:ext cx="151100" cy="2455387"/>
        </a:xfrm>
        <a:custGeom>
          <a:avLst/>
          <a:gdLst/>
          <a:ahLst/>
          <a:cxnLst/>
          <a:rect l="0" t="0" r="0" b="0"/>
          <a:pathLst>
            <a:path>
              <a:moveTo>
                <a:pt x="0" y="0"/>
              </a:moveTo>
              <a:lnTo>
                <a:pt x="0" y="2455387"/>
              </a:lnTo>
              <a:lnTo>
                <a:pt x="151100" y="24553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D42AB-831D-4289-939A-ED890D1F9A18}">
      <dsp:nvSpPr>
        <dsp:cNvPr id="0" name=""/>
        <dsp:cNvSpPr/>
      </dsp:nvSpPr>
      <dsp:spPr>
        <a:xfrm>
          <a:off x="1842677" y="2834879"/>
          <a:ext cx="1208806" cy="7555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nl-BE" sz="1100" kern="1200" dirty="0"/>
            <a:t>Ruwbouw </a:t>
          </a:r>
        </a:p>
        <a:p>
          <a:pPr marL="0" lvl="0" indent="0" algn="ctr" defTabSz="488950">
            <a:lnSpc>
              <a:spcPct val="90000"/>
            </a:lnSpc>
            <a:spcBef>
              <a:spcPct val="0"/>
            </a:spcBef>
            <a:spcAft>
              <a:spcPct val="35000"/>
            </a:spcAft>
            <a:buNone/>
          </a:pPr>
          <a:r>
            <a:rPr lang="nl-BE" sz="1100" kern="1200" dirty="0"/>
            <a:t>&amp; afwerking </a:t>
          </a:r>
        </a:p>
      </dsp:txBody>
      <dsp:txXfrm>
        <a:off x="1864805" y="2857007"/>
        <a:ext cx="1164550" cy="711247"/>
      </dsp:txXfrm>
    </dsp:sp>
    <dsp:sp modelId="{03F2BD69-6864-47E1-8B1A-C4CDA338E5B5}">
      <dsp:nvSpPr>
        <dsp:cNvPr id="0" name=""/>
        <dsp:cNvSpPr/>
      </dsp:nvSpPr>
      <dsp:spPr>
        <a:xfrm>
          <a:off x="1691577" y="757244"/>
          <a:ext cx="151100" cy="3399767"/>
        </a:xfrm>
        <a:custGeom>
          <a:avLst/>
          <a:gdLst/>
          <a:ahLst/>
          <a:cxnLst/>
          <a:rect l="0" t="0" r="0" b="0"/>
          <a:pathLst>
            <a:path>
              <a:moveTo>
                <a:pt x="0" y="0"/>
              </a:moveTo>
              <a:lnTo>
                <a:pt x="0" y="3399767"/>
              </a:lnTo>
              <a:lnTo>
                <a:pt x="151100" y="33997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9F4359-4CC7-454E-BB33-12B3EA0A2A25}">
      <dsp:nvSpPr>
        <dsp:cNvPr id="0" name=""/>
        <dsp:cNvSpPr/>
      </dsp:nvSpPr>
      <dsp:spPr>
        <a:xfrm>
          <a:off x="1842677" y="3779259"/>
          <a:ext cx="1208806" cy="7555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nl-BE" sz="1100" kern="1200" dirty="0"/>
            <a:t>Ruwbouw</a:t>
          </a:r>
        </a:p>
      </dsp:txBody>
      <dsp:txXfrm>
        <a:off x="1864805" y="3801387"/>
        <a:ext cx="1164550" cy="711247"/>
      </dsp:txXfrm>
    </dsp:sp>
    <dsp:sp modelId="{C83919DC-330D-429A-949C-0A1F6590DA2E}">
      <dsp:nvSpPr>
        <dsp:cNvPr id="0" name=""/>
        <dsp:cNvSpPr/>
      </dsp:nvSpPr>
      <dsp:spPr>
        <a:xfrm>
          <a:off x="3429235" y="1740"/>
          <a:ext cx="1511007" cy="755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nl-BE" sz="2300" kern="1200" dirty="0"/>
            <a:t>Jaarpolis</a:t>
          </a:r>
        </a:p>
      </dsp:txBody>
      <dsp:txXfrm>
        <a:off x="3451363" y="23868"/>
        <a:ext cx="1466751" cy="711247"/>
      </dsp:txXfrm>
    </dsp:sp>
    <dsp:sp modelId="{A1FA3498-B863-4A16-9DC7-B146B9E6BB51}">
      <dsp:nvSpPr>
        <dsp:cNvPr id="0" name=""/>
        <dsp:cNvSpPr/>
      </dsp:nvSpPr>
      <dsp:spPr>
        <a:xfrm>
          <a:off x="3580336" y="757244"/>
          <a:ext cx="151100" cy="566627"/>
        </a:xfrm>
        <a:custGeom>
          <a:avLst/>
          <a:gdLst/>
          <a:ahLst/>
          <a:cxnLst/>
          <a:rect l="0" t="0" r="0" b="0"/>
          <a:pathLst>
            <a:path>
              <a:moveTo>
                <a:pt x="0" y="0"/>
              </a:moveTo>
              <a:lnTo>
                <a:pt x="0" y="566627"/>
              </a:lnTo>
              <a:lnTo>
                <a:pt x="151100" y="5666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7A2833-53CF-427D-9576-62A38F8B1041}">
      <dsp:nvSpPr>
        <dsp:cNvPr id="0" name=""/>
        <dsp:cNvSpPr/>
      </dsp:nvSpPr>
      <dsp:spPr>
        <a:xfrm>
          <a:off x="3731437" y="946120"/>
          <a:ext cx="1208806" cy="7555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nl-BE" sz="1100" kern="1200" dirty="0"/>
            <a:t>Op activiteit</a:t>
          </a:r>
        </a:p>
        <a:p>
          <a:pPr marL="0" lvl="0" indent="0" algn="ctr" defTabSz="488950">
            <a:lnSpc>
              <a:spcPct val="90000"/>
            </a:lnSpc>
            <a:spcBef>
              <a:spcPct val="0"/>
            </a:spcBef>
            <a:spcAft>
              <a:spcPct val="35000"/>
            </a:spcAft>
            <a:buNone/>
          </a:pPr>
          <a:r>
            <a:rPr lang="nl-BE" sz="1100" kern="1200" dirty="0"/>
            <a:t>Premievoet op aangifte werven </a:t>
          </a:r>
        </a:p>
      </dsp:txBody>
      <dsp:txXfrm>
        <a:off x="3753565" y="968248"/>
        <a:ext cx="1164550" cy="711247"/>
      </dsp:txXfrm>
    </dsp:sp>
    <dsp:sp modelId="{F0FF815C-0B73-4290-A258-B57F6B2E135C}">
      <dsp:nvSpPr>
        <dsp:cNvPr id="0" name=""/>
        <dsp:cNvSpPr/>
      </dsp:nvSpPr>
      <dsp:spPr>
        <a:xfrm>
          <a:off x="3580336" y="757244"/>
          <a:ext cx="151100" cy="1511007"/>
        </a:xfrm>
        <a:custGeom>
          <a:avLst/>
          <a:gdLst/>
          <a:ahLst/>
          <a:cxnLst/>
          <a:rect l="0" t="0" r="0" b="0"/>
          <a:pathLst>
            <a:path>
              <a:moveTo>
                <a:pt x="0" y="0"/>
              </a:moveTo>
              <a:lnTo>
                <a:pt x="0" y="1511007"/>
              </a:lnTo>
              <a:lnTo>
                <a:pt x="151100" y="15110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5C3B7E-5DFC-4572-9F6E-B11458EDCCB2}">
      <dsp:nvSpPr>
        <dsp:cNvPr id="0" name=""/>
        <dsp:cNvSpPr/>
      </dsp:nvSpPr>
      <dsp:spPr>
        <a:xfrm>
          <a:off x="3731437" y="1890500"/>
          <a:ext cx="1208806" cy="7555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nl-BE" sz="1100" kern="1200" dirty="0"/>
            <a:t>Sleutel op de deur </a:t>
          </a:r>
        </a:p>
        <a:p>
          <a:pPr marL="0" lvl="0" indent="0" algn="ctr" defTabSz="488950">
            <a:lnSpc>
              <a:spcPct val="90000"/>
            </a:lnSpc>
            <a:spcBef>
              <a:spcPct val="0"/>
            </a:spcBef>
            <a:spcAft>
              <a:spcPct val="35000"/>
            </a:spcAft>
            <a:buNone/>
          </a:pPr>
          <a:r>
            <a:rPr lang="nl-BE" sz="1100" kern="1200" dirty="0"/>
            <a:t>&amp; ontwerpers</a:t>
          </a:r>
        </a:p>
      </dsp:txBody>
      <dsp:txXfrm>
        <a:off x="3753565" y="1912628"/>
        <a:ext cx="1164550" cy="711247"/>
      </dsp:txXfrm>
    </dsp:sp>
    <dsp:sp modelId="{A5561279-EA66-49AC-844F-AD3645C08042}">
      <dsp:nvSpPr>
        <dsp:cNvPr id="0" name=""/>
        <dsp:cNvSpPr/>
      </dsp:nvSpPr>
      <dsp:spPr>
        <a:xfrm>
          <a:off x="3580336" y="757244"/>
          <a:ext cx="151100" cy="2455387"/>
        </a:xfrm>
        <a:custGeom>
          <a:avLst/>
          <a:gdLst/>
          <a:ahLst/>
          <a:cxnLst/>
          <a:rect l="0" t="0" r="0" b="0"/>
          <a:pathLst>
            <a:path>
              <a:moveTo>
                <a:pt x="0" y="0"/>
              </a:moveTo>
              <a:lnTo>
                <a:pt x="0" y="2455387"/>
              </a:lnTo>
              <a:lnTo>
                <a:pt x="151100" y="24553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401A71-DC05-4635-94AC-8C295D0577BB}">
      <dsp:nvSpPr>
        <dsp:cNvPr id="0" name=""/>
        <dsp:cNvSpPr/>
      </dsp:nvSpPr>
      <dsp:spPr>
        <a:xfrm>
          <a:off x="3731437" y="2834879"/>
          <a:ext cx="1208806" cy="7555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nl-BE" sz="1100" kern="1200" dirty="0"/>
            <a:t>Sleutel op de deur</a:t>
          </a:r>
        </a:p>
      </dsp:txBody>
      <dsp:txXfrm>
        <a:off x="3753565" y="2857007"/>
        <a:ext cx="1164550" cy="7112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5"/>
            <a:ext cx="2889108"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l" defTabSz="457200">
              <a:defRPr sz="1200">
                <a:ea typeface="ＭＳ Ｐゴシック" charset="-128"/>
              </a:defRPr>
            </a:lvl1pPr>
          </a:lstStyle>
          <a:p>
            <a:pPr>
              <a:defRPr/>
            </a:pPr>
            <a:endParaRPr lang="en-GB"/>
          </a:p>
        </p:txBody>
      </p:sp>
      <p:sp>
        <p:nvSpPr>
          <p:cNvPr id="4099" name="Rectangle 3"/>
          <p:cNvSpPr>
            <a:spLocks noGrp="1" noChangeArrowheads="1"/>
          </p:cNvSpPr>
          <p:nvPr>
            <p:ph type="dt" sz="quarter" idx="1"/>
          </p:nvPr>
        </p:nvSpPr>
        <p:spPr bwMode="auto">
          <a:xfrm>
            <a:off x="3778425" y="5"/>
            <a:ext cx="2889108"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defTabSz="457200">
              <a:defRPr sz="1200">
                <a:ea typeface="ＭＳ Ｐゴシック" charset="-128"/>
              </a:defRPr>
            </a:lvl1pPr>
          </a:lstStyle>
          <a:p>
            <a:pPr>
              <a:defRPr/>
            </a:pPr>
            <a:endParaRPr lang="en-GB"/>
          </a:p>
        </p:txBody>
      </p:sp>
      <p:sp>
        <p:nvSpPr>
          <p:cNvPr id="4100" name="Rectangle 4"/>
          <p:cNvSpPr>
            <a:spLocks noGrp="1" noChangeArrowheads="1"/>
          </p:cNvSpPr>
          <p:nvPr>
            <p:ph type="ftr" sz="quarter" idx="2"/>
          </p:nvPr>
        </p:nvSpPr>
        <p:spPr bwMode="auto">
          <a:xfrm>
            <a:off x="0" y="9428630"/>
            <a:ext cx="288910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defTabSz="457200">
              <a:defRPr sz="1200">
                <a:ea typeface="ＭＳ Ｐゴシック" charset="-128"/>
              </a:defRPr>
            </a:lvl1pPr>
          </a:lstStyle>
          <a:p>
            <a:pPr>
              <a:defRPr/>
            </a:pPr>
            <a:endParaRPr lang="en-GB"/>
          </a:p>
        </p:txBody>
      </p:sp>
      <p:sp>
        <p:nvSpPr>
          <p:cNvPr id="4101" name="Rectangle 5"/>
          <p:cNvSpPr>
            <a:spLocks noGrp="1" noChangeArrowheads="1"/>
          </p:cNvSpPr>
          <p:nvPr>
            <p:ph type="sldNum" sz="quarter" idx="3"/>
          </p:nvPr>
        </p:nvSpPr>
        <p:spPr bwMode="auto">
          <a:xfrm>
            <a:off x="3778425" y="9428630"/>
            <a:ext cx="288910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defTabSz="457200">
              <a:defRPr sz="1200">
                <a:ea typeface="ＭＳ Ｐゴシック" charset="-128"/>
              </a:defRPr>
            </a:lvl1pPr>
          </a:lstStyle>
          <a:p>
            <a:pPr>
              <a:defRPr/>
            </a:pPr>
            <a:fld id="{29AD5AFA-34F9-4E1E-8077-8CDA0AFDB747}" type="slidenum">
              <a:rPr lang="en-GB"/>
              <a:pPr>
                <a:defRPr/>
              </a:pPr>
              <a:t>‹nr.›</a:t>
            </a:fld>
            <a:endParaRPr lang="en-GB"/>
          </a:p>
        </p:txBody>
      </p:sp>
    </p:spTree>
    <p:extLst>
      <p:ext uri="{BB962C8B-B14F-4D97-AF65-F5344CB8AC3E}">
        <p14:creationId xmlns:p14="http://schemas.microsoft.com/office/powerpoint/2010/main" val="203213398"/>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5"/>
            <a:ext cx="2889108"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l" defTabSz="457200">
              <a:defRPr sz="1200">
                <a:ea typeface="ＭＳ Ｐゴシック" charset="-128"/>
              </a:defRPr>
            </a:lvl1pPr>
          </a:lstStyle>
          <a:p>
            <a:pPr>
              <a:defRPr/>
            </a:pPr>
            <a:endParaRPr lang="en-GB"/>
          </a:p>
        </p:txBody>
      </p:sp>
      <p:sp>
        <p:nvSpPr>
          <p:cNvPr id="3075" name="Rectangle 3"/>
          <p:cNvSpPr>
            <a:spLocks noGrp="1" noChangeArrowheads="1"/>
          </p:cNvSpPr>
          <p:nvPr>
            <p:ph type="dt" idx="1"/>
          </p:nvPr>
        </p:nvSpPr>
        <p:spPr bwMode="auto">
          <a:xfrm>
            <a:off x="3778425" y="5"/>
            <a:ext cx="2889108"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defTabSz="457200">
              <a:defRPr sz="1200">
                <a:ea typeface="ＭＳ Ｐゴシック" charset="-128"/>
              </a:defRPr>
            </a:lvl1pPr>
          </a:lstStyle>
          <a:p>
            <a:pPr>
              <a:defRPr/>
            </a:pPr>
            <a:endParaRPr lang="en-GB"/>
          </a:p>
        </p:txBody>
      </p:sp>
      <p:sp>
        <p:nvSpPr>
          <p:cNvPr id="30724" name="Rectangle 4"/>
          <p:cNvSpPr>
            <a:spLocks noGrp="1" noRot="1" noChangeAspect="1" noChangeArrowheads="1" noTextEdit="1"/>
          </p:cNvSpPr>
          <p:nvPr>
            <p:ph type="sldImg" idx="2"/>
          </p:nvPr>
        </p:nvSpPr>
        <p:spPr bwMode="auto">
          <a:xfrm>
            <a:off x="855663" y="746125"/>
            <a:ext cx="4957762" cy="371951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66602" y="4715113"/>
            <a:ext cx="5335893" cy="446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GB" noProof="0"/>
              <a:t>Klik om de opmaakprofielen van de modeltekst te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3078" name="Rectangle 6"/>
          <p:cNvSpPr>
            <a:spLocks noGrp="1" noChangeArrowheads="1"/>
          </p:cNvSpPr>
          <p:nvPr>
            <p:ph type="ftr" sz="quarter" idx="4"/>
          </p:nvPr>
        </p:nvSpPr>
        <p:spPr bwMode="auto">
          <a:xfrm>
            <a:off x="0" y="9428630"/>
            <a:ext cx="288910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defTabSz="457200">
              <a:defRPr sz="1200">
                <a:ea typeface="ＭＳ Ｐゴシック" charset="-128"/>
              </a:defRPr>
            </a:lvl1pPr>
          </a:lstStyle>
          <a:p>
            <a:pPr>
              <a:defRPr/>
            </a:pPr>
            <a:endParaRPr lang="en-GB"/>
          </a:p>
        </p:txBody>
      </p:sp>
      <p:sp>
        <p:nvSpPr>
          <p:cNvPr id="3079" name="Rectangle 7"/>
          <p:cNvSpPr>
            <a:spLocks noGrp="1" noChangeArrowheads="1"/>
          </p:cNvSpPr>
          <p:nvPr>
            <p:ph type="sldNum" sz="quarter" idx="5"/>
          </p:nvPr>
        </p:nvSpPr>
        <p:spPr bwMode="auto">
          <a:xfrm>
            <a:off x="3778425" y="9428630"/>
            <a:ext cx="288910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defTabSz="457200">
              <a:defRPr sz="1200">
                <a:ea typeface="ＭＳ Ｐゴシック" charset="-128"/>
              </a:defRPr>
            </a:lvl1pPr>
          </a:lstStyle>
          <a:p>
            <a:pPr>
              <a:defRPr/>
            </a:pPr>
            <a:fld id="{141BC4B5-A726-4006-B15B-79A18933CB30}" type="slidenum">
              <a:rPr lang="en-GB"/>
              <a:pPr>
                <a:defRPr/>
              </a:pPr>
              <a:t>‹nr.›</a:t>
            </a:fld>
            <a:endParaRPr lang="en-GB"/>
          </a:p>
        </p:txBody>
      </p:sp>
    </p:spTree>
    <p:extLst>
      <p:ext uri="{BB962C8B-B14F-4D97-AF65-F5344CB8AC3E}">
        <p14:creationId xmlns:p14="http://schemas.microsoft.com/office/powerpoint/2010/main" val="2846188117"/>
      </p:ext>
    </p:extLst>
  </p:cSld>
  <p:clrMap bg1="lt1" tx1="dk1" bg2="lt2" tx2="dk2" accent1="accent1" accent2="accent2" accent3="accent3" accent4="accent4" accent5="accent5" accent6="accent6" hlink="hlink" folHlink="folHlink"/>
  <p:hf sldNum="0"/>
  <p:notesStyle>
    <a:lvl1pPr algn="l" defTabSz="457200"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defTabSz="457200"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defTabSz="457200"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defTabSz="457200"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defTabSz="457200"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025" eaLnBrk="0" hangingPunct="0">
              <a:defRPr>
                <a:solidFill>
                  <a:schemeClr val="tx1"/>
                </a:solidFill>
                <a:latin typeface="Verdana" pitchFamily="34" charset="0"/>
              </a:defRPr>
            </a:lvl1pPr>
            <a:lvl2pPr marL="742950" indent="-285750" defTabSz="454025" eaLnBrk="0" hangingPunct="0">
              <a:defRPr>
                <a:solidFill>
                  <a:schemeClr val="tx1"/>
                </a:solidFill>
                <a:latin typeface="Verdana" pitchFamily="34" charset="0"/>
              </a:defRPr>
            </a:lvl2pPr>
            <a:lvl3pPr marL="1143000" indent="-228600" defTabSz="454025" eaLnBrk="0" hangingPunct="0">
              <a:defRPr>
                <a:solidFill>
                  <a:schemeClr val="tx1"/>
                </a:solidFill>
                <a:latin typeface="Verdana" pitchFamily="34" charset="0"/>
              </a:defRPr>
            </a:lvl3pPr>
            <a:lvl4pPr marL="1600200" indent="-228600" defTabSz="454025" eaLnBrk="0" hangingPunct="0">
              <a:defRPr>
                <a:solidFill>
                  <a:schemeClr val="tx1"/>
                </a:solidFill>
                <a:latin typeface="Verdana" pitchFamily="34" charset="0"/>
              </a:defRPr>
            </a:lvl4pPr>
            <a:lvl5pPr marL="2057400" indent="-228600" defTabSz="454025" eaLnBrk="0" hangingPunct="0">
              <a:defRPr>
                <a:solidFill>
                  <a:schemeClr val="tx1"/>
                </a:solidFill>
                <a:latin typeface="Verdana" pitchFamily="34" charset="0"/>
              </a:defRPr>
            </a:lvl5pPr>
            <a:lvl6pPr marL="2514600" indent="-228600" algn="ctr" defTabSz="454025" eaLnBrk="0" fontAlgn="base" hangingPunct="0">
              <a:spcBef>
                <a:spcPct val="0"/>
              </a:spcBef>
              <a:spcAft>
                <a:spcPct val="0"/>
              </a:spcAft>
              <a:defRPr>
                <a:solidFill>
                  <a:schemeClr val="tx1"/>
                </a:solidFill>
                <a:latin typeface="Verdana" pitchFamily="34" charset="0"/>
              </a:defRPr>
            </a:lvl6pPr>
            <a:lvl7pPr marL="2971800" indent="-228600" algn="ctr" defTabSz="454025" eaLnBrk="0" fontAlgn="base" hangingPunct="0">
              <a:spcBef>
                <a:spcPct val="0"/>
              </a:spcBef>
              <a:spcAft>
                <a:spcPct val="0"/>
              </a:spcAft>
              <a:defRPr>
                <a:solidFill>
                  <a:schemeClr val="tx1"/>
                </a:solidFill>
                <a:latin typeface="Verdana" pitchFamily="34" charset="0"/>
              </a:defRPr>
            </a:lvl7pPr>
            <a:lvl8pPr marL="3429000" indent="-228600" algn="ctr" defTabSz="454025" eaLnBrk="0" fontAlgn="base" hangingPunct="0">
              <a:spcBef>
                <a:spcPct val="0"/>
              </a:spcBef>
              <a:spcAft>
                <a:spcPct val="0"/>
              </a:spcAft>
              <a:defRPr>
                <a:solidFill>
                  <a:schemeClr val="tx1"/>
                </a:solidFill>
                <a:latin typeface="Verdana" pitchFamily="34" charset="0"/>
              </a:defRPr>
            </a:lvl8pPr>
            <a:lvl9pPr marL="3886200" indent="-228600" algn="ctr" defTabSz="454025" eaLnBrk="0" fontAlgn="base" hangingPunct="0">
              <a:spcBef>
                <a:spcPct val="0"/>
              </a:spcBef>
              <a:spcAft>
                <a:spcPct val="0"/>
              </a:spcAft>
              <a:defRPr>
                <a:solidFill>
                  <a:schemeClr val="tx1"/>
                </a:solidFill>
                <a:latin typeface="Verdana" pitchFamily="34" charset="0"/>
              </a:defRPr>
            </a:lvl9pPr>
          </a:lstStyle>
          <a:p>
            <a:pPr eaLnBrk="1" hangingPunct="1"/>
            <a:r>
              <a:rPr lang="en-GB">
                <a:ea typeface="ＭＳ Ｐゴシック" pitchFamily="34" charset="-128"/>
              </a:rPr>
              <a:t>Corporate Presentation</a:t>
            </a:r>
          </a:p>
        </p:txBody>
      </p:sp>
      <p:sp>
        <p:nvSpPr>
          <p:cNvPr id="22531"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025" eaLnBrk="0" hangingPunct="0">
              <a:defRPr>
                <a:solidFill>
                  <a:schemeClr val="tx1"/>
                </a:solidFill>
                <a:latin typeface="Verdana" pitchFamily="34" charset="0"/>
              </a:defRPr>
            </a:lvl1pPr>
            <a:lvl2pPr marL="742950" indent="-285750" defTabSz="454025" eaLnBrk="0" hangingPunct="0">
              <a:defRPr>
                <a:solidFill>
                  <a:schemeClr val="tx1"/>
                </a:solidFill>
                <a:latin typeface="Verdana" pitchFamily="34" charset="0"/>
              </a:defRPr>
            </a:lvl2pPr>
            <a:lvl3pPr marL="1143000" indent="-228600" defTabSz="454025" eaLnBrk="0" hangingPunct="0">
              <a:defRPr>
                <a:solidFill>
                  <a:schemeClr val="tx1"/>
                </a:solidFill>
                <a:latin typeface="Verdana" pitchFamily="34" charset="0"/>
              </a:defRPr>
            </a:lvl3pPr>
            <a:lvl4pPr marL="1600200" indent="-228600" defTabSz="454025" eaLnBrk="0" hangingPunct="0">
              <a:defRPr>
                <a:solidFill>
                  <a:schemeClr val="tx1"/>
                </a:solidFill>
                <a:latin typeface="Verdana" pitchFamily="34" charset="0"/>
              </a:defRPr>
            </a:lvl4pPr>
            <a:lvl5pPr marL="2057400" indent="-228600" defTabSz="454025" eaLnBrk="0" hangingPunct="0">
              <a:defRPr>
                <a:solidFill>
                  <a:schemeClr val="tx1"/>
                </a:solidFill>
                <a:latin typeface="Verdana" pitchFamily="34" charset="0"/>
              </a:defRPr>
            </a:lvl5pPr>
            <a:lvl6pPr marL="2514600" indent="-228600" algn="ctr" defTabSz="454025" eaLnBrk="0" fontAlgn="base" hangingPunct="0">
              <a:spcBef>
                <a:spcPct val="0"/>
              </a:spcBef>
              <a:spcAft>
                <a:spcPct val="0"/>
              </a:spcAft>
              <a:defRPr>
                <a:solidFill>
                  <a:schemeClr val="tx1"/>
                </a:solidFill>
                <a:latin typeface="Verdana" pitchFamily="34" charset="0"/>
              </a:defRPr>
            </a:lvl6pPr>
            <a:lvl7pPr marL="2971800" indent="-228600" algn="ctr" defTabSz="454025" eaLnBrk="0" fontAlgn="base" hangingPunct="0">
              <a:spcBef>
                <a:spcPct val="0"/>
              </a:spcBef>
              <a:spcAft>
                <a:spcPct val="0"/>
              </a:spcAft>
              <a:defRPr>
                <a:solidFill>
                  <a:schemeClr val="tx1"/>
                </a:solidFill>
                <a:latin typeface="Verdana" pitchFamily="34" charset="0"/>
              </a:defRPr>
            </a:lvl7pPr>
            <a:lvl8pPr marL="3429000" indent="-228600" algn="ctr" defTabSz="454025" eaLnBrk="0" fontAlgn="base" hangingPunct="0">
              <a:spcBef>
                <a:spcPct val="0"/>
              </a:spcBef>
              <a:spcAft>
                <a:spcPct val="0"/>
              </a:spcAft>
              <a:defRPr>
                <a:solidFill>
                  <a:schemeClr val="tx1"/>
                </a:solidFill>
                <a:latin typeface="Verdana" pitchFamily="34" charset="0"/>
              </a:defRPr>
            </a:lvl8pPr>
            <a:lvl9pPr marL="3886200" indent="-228600" algn="ctr" defTabSz="454025" eaLnBrk="0" fontAlgn="base" hangingPunct="0">
              <a:spcBef>
                <a:spcPct val="0"/>
              </a:spcBef>
              <a:spcAft>
                <a:spcPct val="0"/>
              </a:spcAft>
              <a:defRPr>
                <a:solidFill>
                  <a:schemeClr val="tx1"/>
                </a:solidFill>
                <a:latin typeface="Verdana" pitchFamily="34" charset="0"/>
              </a:defRPr>
            </a:lvl9pPr>
          </a:lstStyle>
          <a:p>
            <a:pPr eaLnBrk="1" hangingPunct="1"/>
            <a:fld id="{32C92177-5133-4AEC-BBFB-5BEA7FA85CB0}" type="datetime1">
              <a:rPr lang="en-GB" smtClean="0">
                <a:ea typeface="ＭＳ Ｐゴシック" pitchFamily="34" charset="-128"/>
              </a:rPr>
              <a:pPr eaLnBrk="1" hangingPunct="1"/>
              <a:t>11/06/2024</a:t>
            </a:fld>
            <a:endParaRPr lang="en-GB">
              <a:ea typeface="ＭＳ Ｐゴシック" pitchFamily="34" charset="-128"/>
            </a:endParaRPr>
          </a:p>
        </p:txBody>
      </p:sp>
      <p:sp>
        <p:nvSpPr>
          <p:cNvPr id="22532"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025" eaLnBrk="0" hangingPunct="0">
              <a:defRPr>
                <a:solidFill>
                  <a:schemeClr val="tx1"/>
                </a:solidFill>
                <a:latin typeface="Verdana" pitchFamily="34" charset="0"/>
              </a:defRPr>
            </a:lvl1pPr>
            <a:lvl2pPr marL="742950" indent="-285750" defTabSz="454025" eaLnBrk="0" hangingPunct="0">
              <a:defRPr>
                <a:solidFill>
                  <a:schemeClr val="tx1"/>
                </a:solidFill>
                <a:latin typeface="Verdana" pitchFamily="34" charset="0"/>
              </a:defRPr>
            </a:lvl2pPr>
            <a:lvl3pPr marL="1143000" indent="-228600" defTabSz="454025" eaLnBrk="0" hangingPunct="0">
              <a:defRPr>
                <a:solidFill>
                  <a:schemeClr val="tx1"/>
                </a:solidFill>
                <a:latin typeface="Verdana" pitchFamily="34" charset="0"/>
              </a:defRPr>
            </a:lvl3pPr>
            <a:lvl4pPr marL="1600200" indent="-228600" defTabSz="454025" eaLnBrk="0" hangingPunct="0">
              <a:defRPr>
                <a:solidFill>
                  <a:schemeClr val="tx1"/>
                </a:solidFill>
                <a:latin typeface="Verdana" pitchFamily="34" charset="0"/>
              </a:defRPr>
            </a:lvl4pPr>
            <a:lvl5pPr marL="2057400" indent="-228600" defTabSz="454025" eaLnBrk="0" hangingPunct="0">
              <a:defRPr>
                <a:solidFill>
                  <a:schemeClr val="tx1"/>
                </a:solidFill>
                <a:latin typeface="Verdana" pitchFamily="34" charset="0"/>
              </a:defRPr>
            </a:lvl5pPr>
            <a:lvl6pPr marL="2514600" indent="-228600" algn="ctr" defTabSz="454025" eaLnBrk="0" fontAlgn="base" hangingPunct="0">
              <a:spcBef>
                <a:spcPct val="0"/>
              </a:spcBef>
              <a:spcAft>
                <a:spcPct val="0"/>
              </a:spcAft>
              <a:defRPr>
                <a:solidFill>
                  <a:schemeClr val="tx1"/>
                </a:solidFill>
                <a:latin typeface="Verdana" pitchFamily="34" charset="0"/>
              </a:defRPr>
            </a:lvl6pPr>
            <a:lvl7pPr marL="2971800" indent="-228600" algn="ctr" defTabSz="454025" eaLnBrk="0" fontAlgn="base" hangingPunct="0">
              <a:spcBef>
                <a:spcPct val="0"/>
              </a:spcBef>
              <a:spcAft>
                <a:spcPct val="0"/>
              </a:spcAft>
              <a:defRPr>
                <a:solidFill>
                  <a:schemeClr val="tx1"/>
                </a:solidFill>
                <a:latin typeface="Verdana" pitchFamily="34" charset="0"/>
              </a:defRPr>
            </a:lvl7pPr>
            <a:lvl8pPr marL="3429000" indent="-228600" algn="ctr" defTabSz="454025" eaLnBrk="0" fontAlgn="base" hangingPunct="0">
              <a:spcBef>
                <a:spcPct val="0"/>
              </a:spcBef>
              <a:spcAft>
                <a:spcPct val="0"/>
              </a:spcAft>
              <a:defRPr>
                <a:solidFill>
                  <a:schemeClr val="tx1"/>
                </a:solidFill>
                <a:latin typeface="Verdana" pitchFamily="34" charset="0"/>
              </a:defRPr>
            </a:lvl8pPr>
            <a:lvl9pPr marL="3886200" indent="-228600" algn="ctr" defTabSz="454025" eaLnBrk="0" fontAlgn="base" hangingPunct="0">
              <a:spcBef>
                <a:spcPct val="0"/>
              </a:spcBef>
              <a:spcAft>
                <a:spcPct val="0"/>
              </a:spcAft>
              <a:defRPr>
                <a:solidFill>
                  <a:schemeClr val="tx1"/>
                </a:solidFill>
                <a:latin typeface="Verdana" pitchFamily="34" charset="0"/>
              </a:defRPr>
            </a:lvl9pPr>
          </a:lstStyle>
          <a:p>
            <a:pPr eaLnBrk="1" hangingPunct="1"/>
            <a:r>
              <a:rPr lang="en-GB">
                <a:ea typeface="ＭＳ Ｐゴシック" pitchFamily="34" charset="-128"/>
              </a:rPr>
              <a:t>BDM</a:t>
            </a:r>
          </a:p>
        </p:txBody>
      </p:sp>
      <p:sp>
        <p:nvSpPr>
          <p:cNvPr id="225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025" eaLnBrk="0" hangingPunct="0">
              <a:defRPr>
                <a:solidFill>
                  <a:schemeClr val="tx1"/>
                </a:solidFill>
                <a:latin typeface="Verdana" pitchFamily="34" charset="0"/>
              </a:defRPr>
            </a:lvl1pPr>
            <a:lvl2pPr marL="742950" indent="-285750" defTabSz="454025" eaLnBrk="0" hangingPunct="0">
              <a:defRPr>
                <a:solidFill>
                  <a:schemeClr val="tx1"/>
                </a:solidFill>
                <a:latin typeface="Verdana" pitchFamily="34" charset="0"/>
              </a:defRPr>
            </a:lvl2pPr>
            <a:lvl3pPr marL="1143000" indent="-228600" defTabSz="454025" eaLnBrk="0" hangingPunct="0">
              <a:defRPr>
                <a:solidFill>
                  <a:schemeClr val="tx1"/>
                </a:solidFill>
                <a:latin typeface="Verdana" pitchFamily="34" charset="0"/>
              </a:defRPr>
            </a:lvl3pPr>
            <a:lvl4pPr marL="1600200" indent="-228600" defTabSz="454025" eaLnBrk="0" hangingPunct="0">
              <a:defRPr>
                <a:solidFill>
                  <a:schemeClr val="tx1"/>
                </a:solidFill>
                <a:latin typeface="Verdana" pitchFamily="34" charset="0"/>
              </a:defRPr>
            </a:lvl4pPr>
            <a:lvl5pPr marL="2057400" indent="-228600" defTabSz="454025" eaLnBrk="0" hangingPunct="0">
              <a:defRPr>
                <a:solidFill>
                  <a:schemeClr val="tx1"/>
                </a:solidFill>
                <a:latin typeface="Verdana" pitchFamily="34" charset="0"/>
              </a:defRPr>
            </a:lvl5pPr>
            <a:lvl6pPr marL="2514600" indent="-228600" algn="ctr" defTabSz="454025" eaLnBrk="0" fontAlgn="base" hangingPunct="0">
              <a:spcBef>
                <a:spcPct val="0"/>
              </a:spcBef>
              <a:spcAft>
                <a:spcPct val="0"/>
              </a:spcAft>
              <a:defRPr>
                <a:solidFill>
                  <a:schemeClr val="tx1"/>
                </a:solidFill>
                <a:latin typeface="Verdana" pitchFamily="34" charset="0"/>
              </a:defRPr>
            </a:lvl6pPr>
            <a:lvl7pPr marL="2971800" indent="-228600" algn="ctr" defTabSz="454025" eaLnBrk="0" fontAlgn="base" hangingPunct="0">
              <a:spcBef>
                <a:spcPct val="0"/>
              </a:spcBef>
              <a:spcAft>
                <a:spcPct val="0"/>
              </a:spcAft>
              <a:defRPr>
                <a:solidFill>
                  <a:schemeClr val="tx1"/>
                </a:solidFill>
                <a:latin typeface="Verdana" pitchFamily="34" charset="0"/>
              </a:defRPr>
            </a:lvl7pPr>
            <a:lvl8pPr marL="3429000" indent="-228600" algn="ctr" defTabSz="454025" eaLnBrk="0" fontAlgn="base" hangingPunct="0">
              <a:spcBef>
                <a:spcPct val="0"/>
              </a:spcBef>
              <a:spcAft>
                <a:spcPct val="0"/>
              </a:spcAft>
              <a:defRPr>
                <a:solidFill>
                  <a:schemeClr val="tx1"/>
                </a:solidFill>
                <a:latin typeface="Verdana" pitchFamily="34" charset="0"/>
              </a:defRPr>
            </a:lvl8pPr>
            <a:lvl9pPr marL="3886200" indent="-228600" algn="ctr" defTabSz="454025" eaLnBrk="0" fontAlgn="base" hangingPunct="0">
              <a:spcBef>
                <a:spcPct val="0"/>
              </a:spcBef>
              <a:spcAft>
                <a:spcPct val="0"/>
              </a:spcAft>
              <a:defRPr>
                <a:solidFill>
                  <a:schemeClr val="tx1"/>
                </a:solidFill>
                <a:latin typeface="Verdana" pitchFamily="34" charset="0"/>
              </a:defRPr>
            </a:lvl9pPr>
          </a:lstStyle>
          <a:p>
            <a:pPr eaLnBrk="1" hangingPunct="1"/>
            <a:fld id="{866172A8-AF5F-4284-A5C0-212C5B00A9A9}" type="slidenum">
              <a:rPr lang="en-GB" smtClean="0">
                <a:ea typeface="ＭＳ Ｐゴシック" pitchFamily="34" charset="-128"/>
              </a:rPr>
              <a:pPr eaLnBrk="1" hangingPunct="1"/>
              <a:t>1</a:t>
            </a:fld>
            <a:endParaRPr lang="en-GB">
              <a:ea typeface="ＭＳ Ｐゴシック" pitchFamily="34" charset="-128"/>
            </a:endParaRPr>
          </a:p>
        </p:txBody>
      </p:sp>
      <p:sp>
        <p:nvSpPr>
          <p:cNvPr id="22534" name="Rectangle 2"/>
          <p:cNvSpPr>
            <a:spLocks noGrp="1" noRot="1" noChangeAspect="1" noChangeArrowheads="1" noTextEdit="1"/>
          </p:cNvSpPr>
          <p:nvPr>
            <p:ph type="sldImg"/>
          </p:nvPr>
        </p:nvSpPr>
        <p:spPr>
          <a:ln cap="flat"/>
        </p:spPr>
      </p:sp>
      <p:sp>
        <p:nvSpPr>
          <p:cNvPr id="225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algn="ctr" defTabSz="457200" eaLnBrk="0" fontAlgn="base" hangingPunct="0">
              <a:spcBef>
                <a:spcPct val="0"/>
              </a:spcBef>
              <a:spcAft>
                <a:spcPct val="0"/>
              </a:spcAft>
              <a:defRPr>
                <a:solidFill>
                  <a:schemeClr val="tx1"/>
                </a:solidFill>
                <a:latin typeface="Verdana" pitchFamily="34" charset="0"/>
              </a:defRPr>
            </a:lvl6pPr>
            <a:lvl7pPr marL="2971800" indent="-228600" algn="ctr" defTabSz="457200" eaLnBrk="0" fontAlgn="base" hangingPunct="0">
              <a:spcBef>
                <a:spcPct val="0"/>
              </a:spcBef>
              <a:spcAft>
                <a:spcPct val="0"/>
              </a:spcAft>
              <a:defRPr>
                <a:solidFill>
                  <a:schemeClr val="tx1"/>
                </a:solidFill>
                <a:latin typeface="Verdana" pitchFamily="34" charset="0"/>
              </a:defRPr>
            </a:lvl7pPr>
            <a:lvl8pPr marL="3429000" indent="-228600" algn="ctr" defTabSz="457200" eaLnBrk="0" fontAlgn="base" hangingPunct="0">
              <a:spcBef>
                <a:spcPct val="0"/>
              </a:spcBef>
              <a:spcAft>
                <a:spcPct val="0"/>
              </a:spcAft>
              <a:defRPr>
                <a:solidFill>
                  <a:schemeClr val="tx1"/>
                </a:solidFill>
                <a:latin typeface="Verdana" pitchFamily="34" charset="0"/>
              </a:defRPr>
            </a:lvl8pPr>
            <a:lvl9pPr marL="3886200" indent="-228600" algn="ctr" defTabSz="457200" eaLnBrk="0" fontAlgn="base" hangingPunct="0">
              <a:spcBef>
                <a:spcPct val="0"/>
              </a:spcBef>
              <a:spcAft>
                <a:spcPct val="0"/>
              </a:spcAft>
              <a:defRPr>
                <a:solidFill>
                  <a:schemeClr val="tx1"/>
                </a:solidFill>
                <a:latin typeface="Verdana" pitchFamily="34" charset="0"/>
              </a:defRPr>
            </a:lvl9pPr>
          </a:lstStyle>
          <a:p>
            <a:pPr eaLnBrk="1" hangingPunct="1"/>
            <a:r>
              <a:rPr lang="en-GB">
                <a:ea typeface="ＭＳ Ｐゴシック" pitchFamily="34" charset="-128"/>
              </a:rPr>
              <a:t>Corporate Presentation</a:t>
            </a:r>
          </a:p>
        </p:txBody>
      </p:sp>
      <p:sp>
        <p:nvSpPr>
          <p:cNvPr id="39939"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algn="ctr" defTabSz="457200" eaLnBrk="0" fontAlgn="base" hangingPunct="0">
              <a:spcBef>
                <a:spcPct val="0"/>
              </a:spcBef>
              <a:spcAft>
                <a:spcPct val="0"/>
              </a:spcAft>
              <a:defRPr>
                <a:solidFill>
                  <a:schemeClr val="tx1"/>
                </a:solidFill>
                <a:latin typeface="Verdana" pitchFamily="34" charset="0"/>
              </a:defRPr>
            </a:lvl6pPr>
            <a:lvl7pPr marL="2971800" indent="-228600" algn="ctr" defTabSz="457200" eaLnBrk="0" fontAlgn="base" hangingPunct="0">
              <a:spcBef>
                <a:spcPct val="0"/>
              </a:spcBef>
              <a:spcAft>
                <a:spcPct val="0"/>
              </a:spcAft>
              <a:defRPr>
                <a:solidFill>
                  <a:schemeClr val="tx1"/>
                </a:solidFill>
                <a:latin typeface="Verdana" pitchFamily="34" charset="0"/>
              </a:defRPr>
            </a:lvl7pPr>
            <a:lvl8pPr marL="3429000" indent="-228600" algn="ctr" defTabSz="457200" eaLnBrk="0" fontAlgn="base" hangingPunct="0">
              <a:spcBef>
                <a:spcPct val="0"/>
              </a:spcBef>
              <a:spcAft>
                <a:spcPct val="0"/>
              </a:spcAft>
              <a:defRPr>
                <a:solidFill>
                  <a:schemeClr val="tx1"/>
                </a:solidFill>
                <a:latin typeface="Verdana" pitchFamily="34" charset="0"/>
              </a:defRPr>
            </a:lvl8pPr>
            <a:lvl9pPr marL="3886200" indent="-228600" algn="ctr" defTabSz="457200" eaLnBrk="0" fontAlgn="base" hangingPunct="0">
              <a:spcBef>
                <a:spcPct val="0"/>
              </a:spcBef>
              <a:spcAft>
                <a:spcPct val="0"/>
              </a:spcAft>
              <a:defRPr>
                <a:solidFill>
                  <a:schemeClr val="tx1"/>
                </a:solidFill>
                <a:latin typeface="Verdana" pitchFamily="34" charset="0"/>
              </a:defRPr>
            </a:lvl9pPr>
          </a:lstStyle>
          <a:p>
            <a:pPr eaLnBrk="1" hangingPunct="1"/>
            <a:fld id="{7A7409C5-5B51-48F0-A527-2ACF84500992}" type="datetime1">
              <a:rPr lang="en-GB" smtClean="0">
                <a:ea typeface="ＭＳ Ｐゴシック" pitchFamily="34" charset="-128"/>
              </a:rPr>
              <a:pPr eaLnBrk="1" hangingPunct="1"/>
              <a:t>11/06/2024</a:t>
            </a:fld>
            <a:endParaRPr lang="en-GB">
              <a:ea typeface="ＭＳ Ｐゴシック" pitchFamily="34" charset="-128"/>
            </a:endParaRPr>
          </a:p>
        </p:txBody>
      </p:sp>
      <p:sp>
        <p:nvSpPr>
          <p:cNvPr id="39940"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algn="ctr" defTabSz="457200" eaLnBrk="0" fontAlgn="base" hangingPunct="0">
              <a:spcBef>
                <a:spcPct val="0"/>
              </a:spcBef>
              <a:spcAft>
                <a:spcPct val="0"/>
              </a:spcAft>
              <a:defRPr>
                <a:solidFill>
                  <a:schemeClr val="tx1"/>
                </a:solidFill>
                <a:latin typeface="Verdana" pitchFamily="34" charset="0"/>
              </a:defRPr>
            </a:lvl6pPr>
            <a:lvl7pPr marL="2971800" indent="-228600" algn="ctr" defTabSz="457200" eaLnBrk="0" fontAlgn="base" hangingPunct="0">
              <a:spcBef>
                <a:spcPct val="0"/>
              </a:spcBef>
              <a:spcAft>
                <a:spcPct val="0"/>
              </a:spcAft>
              <a:defRPr>
                <a:solidFill>
                  <a:schemeClr val="tx1"/>
                </a:solidFill>
                <a:latin typeface="Verdana" pitchFamily="34" charset="0"/>
              </a:defRPr>
            </a:lvl7pPr>
            <a:lvl8pPr marL="3429000" indent="-228600" algn="ctr" defTabSz="457200" eaLnBrk="0" fontAlgn="base" hangingPunct="0">
              <a:spcBef>
                <a:spcPct val="0"/>
              </a:spcBef>
              <a:spcAft>
                <a:spcPct val="0"/>
              </a:spcAft>
              <a:defRPr>
                <a:solidFill>
                  <a:schemeClr val="tx1"/>
                </a:solidFill>
                <a:latin typeface="Verdana" pitchFamily="34" charset="0"/>
              </a:defRPr>
            </a:lvl8pPr>
            <a:lvl9pPr marL="3886200" indent="-228600" algn="ctr" defTabSz="457200" eaLnBrk="0" fontAlgn="base" hangingPunct="0">
              <a:spcBef>
                <a:spcPct val="0"/>
              </a:spcBef>
              <a:spcAft>
                <a:spcPct val="0"/>
              </a:spcAft>
              <a:defRPr>
                <a:solidFill>
                  <a:schemeClr val="tx1"/>
                </a:solidFill>
                <a:latin typeface="Verdana" pitchFamily="34" charset="0"/>
              </a:defRPr>
            </a:lvl9pPr>
          </a:lstStyle>
          <a:p>
            <a:pPr eaLnBrk="1" hangingPunct="1"/>
            <a:r>
              <a:rPr lang="en-GB">
                <a:ea typeface="ＭＳ Ｐゴシック" pitchFamily="34" charset="-128"/>
              </a:rPr>
              <a:t>BDM</a:t>
            </a:r>
          </a:p>
        </p:txBody>
      </p:sp>
      <p:sp>
        <p:nvSpPr>
          <p:cNvPr id="399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algn="ctr" defTabSz="457200" eaLnBrk="0" fontAlgn="base" hangingPunct="0">
              <a:spcBef>
                <a:spcPct val="0"/>
              </a:spcBef>
              <a:spcAft>
                <a:spcPct val="0"/>
              </a:spcAft>
              <a:defRPr>
                <a:solidFill>
                  <a:schemeClr val="tx1"/>
                </a:solidFill>
                <a:latin typeface="Verdana" pitchFamily="34" charset="0"/>
              </a:defRPr>
            </a:lvl6pPr>
            <a:lvl7pPr marL="2971800" indent="-228600" algn="ctr" defTabSz="457200" eaLnBrk="0" fontAlgn="base" hangingPunct="0">
              <a:spcBef>
                <a:spcPct val="0"/>
              </a:spcBef>
              <a:spcAft>
                <a:spcPct val="0"/>
              </a:spcAft>
              <a:defRPr>
                <a:solidFill>
                  <a:schemeClr val="tx1"/>
                </a:solidFill>
                <a:latin typeface="Verdana" pitchFamily="34" charset="0"/>
              </a:defRPr>
            </a:lvl7pPr>
            <a:lvl8pPr marL="3429000" indent="-228600" algn="ctr" defTabSz="457200" eaLnBrk="0" fontAlgn="base" hangingPunct="0">
              <a:spcBef>
                <a:spcPct val="0"/>
              </a:spcBef>
              <a:spcAft>
                <a:spcPct val="0"/>
              </a:spcAft>
              <a:defRPr>
                <a:solidFill>
                  <a:schemeClr val="tx1"/>
                </a:solidFill>
                <a:latin typeface="Verdana" pitchFamily="34" charset="0"/>
              </a:defRPr>
            </a:lvl8pPr>
            <a:lvl9pPr marL="3886200" indent="-228600" algn="ctr" defTabSz="457200" eaLnBrk="0" fontAlgn="base" hangingPunct="0">
              <a:spcBef>
                <a:spcPct val="0"/>
              </a:spcBef>
              <a:spcAft>
                <a:spcPct val="0"/>
              </a:spcAft>
              <a:defRPr>
                <a:solidFill>
                  <a:schemeClr val="tx1"/>
                </a:solidFill>
                <a:latin typeface="Verdana" pitchFamily="34" charset="0"/>
              </a:defRPr>
            </a:lvl9pPr>
          </a:lstStyle>
          <a:p>
            <a:pPr eaLnBrk="1" hangingPunct="1"/>
            <a:fld id="{0CD32A12-65D3-4076-A567-40244428442A}" type="slidenum">
              <a:rPr lang="en-GB" smtClean="0">
                <a:ea typeface="ＭＳ Ｐゴシック" pitchFamily="34" charset="-128"/>
              </a:rPr>
              <a:pPr eaLnBrk="1" hangingPunct="1"/>
              <a:t>12</a:t>
            </a:fld>
            <a:endParaRPr lang="en-GB">
              <a:ea typeface="ＭＳ Ｐゴシック" pitchFamily="34" charset="-128"/>
            </a:endParaRPr>
          </a:p>
        </p:txBody>
      </p:sp>
      <p:sp>
        <p:nvSpPr>
          <p:cNvPr id="39942" name="Rectangle 2"/>
          <p:cNvSpPr>
            <a:spLocks noGrp="1" noRot="1" noChangeAspect="1" noChangeArrowheads="1" noTextEdit="1"/>
          </p:cNvSpPr>
          <p:nvPr>
            <p:ph type="sldImg"/>
          </p:nvPr>
        </p:nvSpPr>
        <p:spPr>
          <a:ln cap="flat"/>
        </p:spPr>
      </p:sp>
      <p:sp>
        <p:nvSpPr>
          <p:cNvPr id="399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r>
              <a:rPr lang="en-GB">
                <a:ea typeface="ＭＳ Ｐゴシック" pitchFamily="34" charset="-128"/>
              </a:rPr>
              <a:t>Corporate Presentation</a:t>
            </a:r>
          </a:p>
        </p:txBody>
      </p:sp>
      <p:sp>
        <p:nvSpPr>
          <p:cNvPr id="38915"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fld id="{67022732-B4A3-4F2C-9147-0417CC3E83B3}" type="datetime1">
              <a:rPr lang="en-GB" smtClean="0">
                <a:ea typeface="ＭＳ Ｐゴシック" pitchFamily="34" charset="-128"/>
              </a:rPr>
              <a:pPr eaLnBrk="1" hangingPunct="1"/>
              <a:t>11/06/2024</a:t>
            </a:fld>
            <a:endParaRPr lang="en-GB">
              <a:ea typeface="ＭＳ Ｐゴシック" pitchFamily="34" charset="-128"/>
            </a:endParaRPr>
          </a:p>
        </p:txBody>
      </p:sp>
      <p:sp>
        <p:nvSpPr>
          <p:cNvPr id="38916"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r>
              <a:rPr lang="en-GB">
                <a:ea typeface="ＭＳ Ｐゴシック" pitchFamily="34" charset="-128"/>
              </a:rPr>
              <a:t>BDM</a:t>
            </a:r>
          </a:p>
        </p:txBody>
      </p:sp>
      <p:sp>
        <p:nvSpPr>
          <p:cNvPr id="389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fld id="{B8B37D6C-5B9A-40DB-A78A-6F2F2BB36C5A}" type="slidenum">
              <a:rPr lang="en-GB" smtClean="0">
                <a:ea typeface="ＭＳ Ｐゴシック" pitchFamily="34" charset="-128"/>
              </a:rPr>
              <a:pPr eaLnBrk="1" hangingPunct="1"/>
              <a:t>2</a:t>
            </a:fld>
            <a:endParaRPr lang="en-GB">
              <a:ea typeface="ＭＳ Ｐゴシック" pitchFamily="34" charset="-128"/>
            </a:endParaRPr>
          </a:p>
        </p:txBody>
      </p:sp>
      <p:sp>
        <p:nvSpPr>
          <p:cNvPr id="38918" name="Rectangle 2"/>
          <p:cNvSpPr>
            <a:spLocks noGrp="1" noRot="1" noChangeAspect="1" noChangeArrowheads="1" noTextEdit="1"/>
          </p:cNvSpPr>
          <p:nvPr>
            <p:ph type="sldImg"/>
          </p:nvPr>
        </p:nvSpPr>
        <p:spPr>
          <a:ln cap="flat"/>
        </p:spPr>
      </p:sp>
      <p:sp>
        <p:nvSpPr>
          <p:cNvPr id="389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r>
              <a:rPr lang="en-GB">
                <a:ea typeface="ＭＳ Ｐゴシック" pitchFamily="34" charset="-128"/>
              </a:rPr>
              <a:t>Corporate Presentation</a:t>
            </a:r>
          </a:p>
        </p:txBody>
      </p:sp>
      <p:sp>
        <p:nvSpPr>
          <p:cNvPr id="38915"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fld id="{67022732-B4A3-4F2C-9147-0417CC3E83B3}" type="datetime1">
              <a:rPr lang="en-GB" smtClean="0">
                <a:ea typeface="ＭＳ Ｐゴシック" pitchFamily="34" charset="-128"/>
              </a:rPr>
              <a:pPr eaLnBrk="1" hangingPunct="1"/>
              <a:t>11/06/2024</a:t>
            </a:fld>
            <a:endParaRPr lang="en-GB">
              <a:ea typeface="ＭＳ Ｐゴシック" pitchFamily="34" charset="-128"/>
            </a:endParaRPr>
          </a:p>
        </p:txBody>
      </p:sp>
      <p:sp>
        <p:nvSpPr>
          <p:cNvPr id="38916"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r>
              <a:rPr lang="en-GB">
                <a:ea typeface="ＭＳ Ｐゴシック" pitchFamily="34" charset="-128"/>
              </a:rPr>
              <a:t>BDM</a:t>
            </a:r>
          </a:p>
        </p:txBody>
      </p:sp>
      <p:sp>
        <p:nvSpPr>
          <p:cNvPr id="389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fld id="{B8B37D6C-5B9A-40DB-A78A-6F2F2BB36C5A}" type="slidenum">
              <a:rPr lang="en-GB" smtClean="0">
                <a:ea typeface="ＭＳ Ｐゴシック" pitchFamily="34" charset="-128"/>
              </a:rPr>
              <a:pPr eaLnBrk="1" hangingPunct="1"/>
              <a:t>3</a:t>
            </a:fld>
            <a:endParaRPr lang="en-GB">
              <a:ea typeface="ＭＳ Ｐゴシック" pitchFamily="34" charset="-128"/>
            </a:endParaRPr>
          </a:p>
        </p:txBody>
      </p:sp>
      <p:sp>
        <p:nvSpPr>
          <p:cNvPr id="38918" name="Rectangle 2"/>
          <p:cNvSpPr>
            <a:spLocks noGrp="1" noRot="1" noChangeAspect="1" noChangeArrowheads="1" noTextEdit="1"/>
          </p:cNvSpPr>
          <p:nvPr>
            <p:ph type="sldImg"/>
          </p:nvPr>
        </p:nvSpPr>
        <p:spPr>
          <a:ln cap="flat"/>
        </p:spPr>
      </p:sp>
      <p:sp>
        <p:nvSpPr>
          <p:cNvPr id="389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r>
              <a:rPr lang="en-GB">
                <a:ea typeface="ＭＳ Ｐゴシック" pitchFamily="34" charset="-128"/>
              </a:rPr>
              <a:t>Corporate Presentation</a:t>
            </a:r>
          </a:p>
        </p:txBody>
      </p:sp>
      <p:sp>
        <p:nvSpPr>
          <p:cNvPr id="38915"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fld id="{67022732-B4A3-4F2C-9147-0417CC3E83B3}" type="datetime1">
              <a:rPr lang="en-GB" smtClean="0">
                <a:ea typeface="ＭＳ Ｐゴシック" pitchFamily="34" charset="-128"/>
              </a:rPr>
              <a:pPr eaLnBrk="1" hangingPunct="1"/>
              <a:t>11/06/2024</a:t>
            </a:fld>
            <a:endParaRPr lang="en-GB">
              <a:ea typeface="ＭＳ Ｐゴシック" pitchFamily="34" charset="-128"/>
            </a:endParaRPr>
          </a:p>
        </p:txBody>
      </p:sp>
      <p:sp>
        <p:nvSpPr>
          <p:cNvPr id="38916"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r>
              <a:rPr lang="en-GB">
                <a:ea typeface="ＭＳ Ｐゴシック" pitchFamily="34" charset="-128"/>
              </a:rPr>
              <a:t>BDM</a:t>
            </a:r>
          </a:p>
        </p:txBody>
      </p:sp>
      <p:sp>
        <p:nvSpPr>
          <p:cNvPr id="389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fld id="{B8B37D6C-5B9A-40DB-A78A-6F2F2BB36C5A}" type="slidenum">
              <a:rPr lang="en-GB" smtClean="0">
                <a:ea typeface="ＭＳ Ｐゴシック" pitchFamily="34" charset="-128"/>
              </a:rPr>
              <a:pPr eaLnBrk="1" hangingPunct="1"/>
              <a:t>4</a:t>
            </a:fld>
            <a:endParaRPr lang="en-GB">
              <a:ea typeface="ＭＳ Ｐゴシック" pitchFamily="34" charset="-128"/>
            </a:endParaRPr>
          </a:p>
        </p:txBody>
      </p:sp>
      <p:sp>
        <p:nvSpPr>
          <p:cNvPr id="38918" name="Rectangle 2"/>
          <p:cNvSpPr>
            <a:spLocks noGrp="1" noRot="1" noChangeAspect="1" noChangeArrowheads="1" noTextEdit="1"/>
          </p:cNvSpPr>
          <p:nvPr>
            <p:ph type="sldImg"/>
          </p:nvPr>
        </p:nvSpPr>
        <p:spPr>
          <a:ln cap="flat"/>
        </p:spPr>
      </p:sp>
      <p:sp>
        <p:nvSpPr>
          <p:cNvPr id="389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r>
              <a:rPr lang="en-GB">
                <a:ea typeface="ＭＳ Ｐゴシック" pitchFamily="34" charset="-128"/>
              </a:rPr>
              <a:t>Corporate Presentation</a:t>
            </a:r>
          </a:p>
        </p:txBody>
      </p:sp>
      <p:sp>
        <p:nvSpPr>
          <p:cNvPr id="38915"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fld id="{67022732-B4A3-4F2C-9147-0417CC3E83B3}" type="datetime1">
              <a:rPr lang="en-GB" smtClean="0">
                <a:ea typeface="ＭＳ Ｐゴシック" pitchFamily="34" charset="-128"/>
              </a:rPr>
              <a:pPr eaLnBrk="1" hangingPunct="1"/>
              <a:t>11/06/2024</a:t>
            </a:fld>
            <a:endParaRPr lang="en-GB">
              <a:ea typeface="ＭＳ Ｐゴシック" pitchFamily="34" charset="-128"/>
            </a:endParaRPr>
          </a:p>
        </p:txBody>
      </p:sp>
      <p:sp>
        <p:nvSpPr>
          <p:cNvPr id="38916"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r>
              <a:rPr lang="en-GB">
                <a:ea typeface="ＭＳ Ｐゴシック" pitchFamily="34" charset="-128"/>
              </a:rPr>
              <a:t>BDM</a:t>
            </a:r>
          </a:p>
        </p:txBody>
      </p:sp>
      <p:sp>
        <p:nvSpPr>
          <p:cNvPr id="389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fld id="{B8B37D6C-5B9A-40DB-A78A-6F2F2BB36C5A}" type="slidenum">
              <a:rPr lang="en-GB" smtClean="0">
                <a:ea typeface="ＭＳ Ｐゴシック" pitchFamily="34" charset="-128"/>
              </a:rPr>
              <a:pPr eaLnBrk="1" hangingPunct="1"/>
              <a:t>5</a:t>
            </a:fld>
            <a:endParaRPr lang="en-GB">
              <a:ea typeface="ＭＳ Ｐゴシック" pitchFamily="34" charset="-128"/>
            </a:endParaRPr>
          </a:p>
        </p:txBody>
      </p:sp>
      <p:sp>
        <p:nvSpPr>
          <p:cNvPr id="38918" name="Rectangle 2"/>
          <p:cNvSpPr>
            <a:spLocks noGrp="1" noRot="1" noChangeAspect="1" noChangeArrowheads="1" noTextEdit="1"/>
          </p:cNvSpPr>
          <p:nvPr>
            <p:ph type="sldImg"/>
          </p:nvPr>
        </p:nvSpPr>
        <p:spPr>
          <a:ln cap="flat"/>
        </p:spPr>
      </p:sp>
      <p:sp>
        <p:nvSpPr>
          <p:cNvPr id="389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r>
              <a:rPr lang="en-GB">
                <a:ea typeface="ＭＳ Ｐゴシック" pitchFamily="34" charset="-128"/>
              </a:rPr>
              <a:t>Corporate Presentation</a:t>
            </a:r>
          </a:p>
        </p:txBody>
      </p:sp>
      <p:sp>
        <p:nvSpPr>
          <p:cNvPr id="38915"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fld id="{67022732-B4A3-4F2C-9147-0417CC3E83B3}" type="datetime1">
              <a:rPr lang="en-GB" smtClean="0">
                <a:ea typeface="ＭＳ Ｐゴシック" pitchFamily="34" charset="-128"/>
              </a:rPr>
              <a:pPr eaLnBrk="1" hangingPunct="1"/>
              <a:t>11/06/2024</a:t>
            </a:fld>
            <a:endParaRPr lang="en-GB">
              <a:ea typeface="ＭＳ Ｐゴシック" pitchFamily="34" charset="-128"/>
            </a:endParaRPr>
          </a:p>
        </p:txBody>
      </p:sp>
      <p:sp>
        <p:nvSpPr>
          <p:cNvPr id="38916"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r>
              <a:rPr lang="en-GB">
                <a:ea typeface="ＭＳ Ｐゴシック" pitchFamily="34" charset="-128"/>
              </a:rPr>
              <a:t>BDM</a:t>
            </a:r>
          </a:p>
        </p:txBody>
      </p:sp>
      <p:sp>
        <p:nvSpPr>
          <p:cNvPr id="389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fld id="{B8B37D6C-5B9A-40DB-A78A-6F2F2BB36C5A}" type="slidenum">
              <a:rPr lang="en-GB" smtClean="0">
                <a:ea typeface="ＭＳ Ｐゴシック" pitchFamily="34" charset="-128"/>
              </a:rPr>
              <a:pPr eaLnBrk="1" hangingPunct="1"/>
              <a:t>6</a:t>
            </a:fld>
            <a:endParaRPr lang="en-GB">
              <a:ea typeface="ＭＳ Ｐゴシック" pitchFamily="34" charset="-128"/>
            </a:endParaRPr>
          </a:p>
        </p:txBody>
      </p:sp>
      <p:sp>
        <p:nvSpPr>
          <p:cNvPr id="38918" name="Rectangle 2"/>
          <p:cNvSpPr>
            <a:spLocks noGrp="1" noRot="1" noChangeAspect="1" noChangeArrowheads="1" noTextEdit="1"/>
          </p:cNvSpPr>
          <p:nvPr>
            <p:ph type="sldImg"/>
          </p:nvPr>
        </p:nvSpPr>
        <p:spPr>
          <a:ln cap="flat"/>
        </p:spPr>
      </p:sp>
      <p:sp>
        <p:nvSpPr>
          <p:cNvPr id="389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r>
              <a:rPr lang="en-GB">
                <a:ea typeface="ＭＳ Ｐゴシック" pitchFamily="34" charset="-128"/>
              </a:rPr>
              <a:t>Corporate Presentation</a:t>
            </a:r>
          </a:p>
        </p:txBody>
      </p:sp>
      <p:sp>
        <p:nvSpPr>
          <p:cNvPr id="38915"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fld id="{67022732-B4A3-4F2C-9147-0417CC3E83B3}" type="datetime1">
              <a:rPr lang="en-GB" smtClean="0">
                <a:ea typeface="ＭＳ Ｐゴシック" pitchFamily="34" charset="-128"/>
              </a:rPr>
              <a:pPr eaLnBrk="1" hangingPunct="1"/>
              <a:t>11/06/2024</a:t>
            </a:fld>
            <a:endParaRPr lang="en-GB">
              <a:ea typeface="ＭＳ Ｐゴシック" pitchFamily="34" charset="-128"/>
            </a:endParaRPr>
          </a:p>
        </p:txBody>
      </p:sp>
      <p:sp>
        <p:nvSpPr>
          <p:cNvPr id="38916"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r>
              <a:rPr lang="en-GB">
                <a:ea typeface="ＭＳ Ｐゴシック" pitchFamily="34" charset="-128"/>
              </a:rPr>
              <a:t>BDM</a:t>
            </a:r>
          </a:p>
        </p:txBody>
      </p:sp>
      <p:sp>
        <p:nvSpPr>
          <p:cNvPr id="389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fld id="{B8B37D6C-5B9A-40DB-A78A-6F2F2BB36C5A}" type="slidenum">
              <a:rPr lang="en-GB" smtClean="0">
                <a:ea typeface="ＭＳ Ｐゴシック" pitchFamily="34" charset="-128"/>
              </a:rPr>
              <a:pPr eaLnBrk="1" hangingPunct="1"/>
              <a:t>7</a:t>
            </a:fld>
            <a:endParaRPr lang="en-GB">
              <a:ea typeface="ＭＳ Ｐゴシック" pitchFamily="34" charset="-128"/>
            </a:endParaRPr>
          </a:p>
        </p:txBody>
      </p:sp>
      <p:sp>
        <p:nvSpPr>
          <p:cNvPr id="38918" name="Rectangle 2"/>
          <p:cNvSpPr>
            <a:spLocks noGrp="1" noRot="1" noChangeAspect="1" noChangeArrowheads="1" noTextEdit="1"/>
          </p:cNvSpPr>
          <p:nvPr>
            <p:ph type="sldImg"/>
          </p:nvPr>
        </p:nvSpPr>
        <p:spPr>
          <a:ln cap="flat"/>
        </p:spPr>
      </p:sp>
      <p:sp>
        <p:nvSpPr>
          <p:cNvPr id="389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r>
              <a:rPr lang="en-GB">
                <a:ea typeface="ＭＳ Ｐゴシック" pitchFamily="34" charset="-128"/>
              </a:rPr>
              <a:t>Corporate Presentation</a:t>
            </a:r>
          </a:p>
        </p:txBody>
      </p:sp>
      <p:sp>
        <p:nvSpPr>
          <p:cNvPr id="38915"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fld id="{67022732-B4A3-4F2C-9147-0417CC3E83B3}" type="datetime1">
              <a:rPr lang="en-GB" smtClean="0">
                <a:ea typeface="ＭＳ Ｐゴシック" pitchFamily="34" charset="-128"/>
              </a:rPr>
              <a:pPr eaLnBrk="1" hangingPunct="1"/>
              <a:t>11/06/2024</a:t>
            </a:fld>
            <a:endParaRPr lang="en-GB">
              <a:ea typeface="ＭＳ Ｐゴシック" pitchFamily="34" charset="-128"/>
            </a:endParaRPr>
          </a:p>
        </p:txBody>
      </p:sp>
      <p:sp>
        <p:nvSpPr>
          <p:cNvPr id="38916"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r>
              <a:rPr lang="en-GB">
                <a:ea typeface="ＭＳ Ｐゴシック" pitchFamily="34" charset="-128"/>
              </a:rPr>
              <a:t>BDM</a:t>
            </a:r>
          </a:p>
        </p:txBody>
      </p:sp>
      <p:sp>
        <p:nvSpPr>
          <p:cNvPr id="389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fld id="{B8B37D6C-5B9A-40DB-A78A-6F2F2BB36C5A}" type="slidenum">
              <a:rPr lang="en-GB" smtClean="0">
                <a:ea typeface="ＭＳ Ｐゴシック" pitchFamily="34" charset="-128"/>
              </a:rPr>
              <a:pPr eaLnBrk="1" hangingPunct="1"/>
              <a:t>8</a:t>
            </a:fld>
            <a:endParaRPr lang="en-GB">
              <a:ea typeface="ＭＳ Ｐゴシック" pitchFamily="34" charset="-128"/>
            </a:endParaRPr>
          </a:p>
        </p:txBody>
      </p:sp>
      <p:sp>
        <p:nvSpPr>
          <p:cNvPr id="38918" name="Rectangle 2"/>
          <p:cNvSpPr>
            <a:spLocks noGrp="1" noRot="1" noChangeAspect="1" noChangeArrowheads="1" noTextEdit="1"/>
          </p:cNvSpPr>
          <p:nvPr>
            <p:ph type="sldImg"/>
          </p:nvPr>
        </p:nvSpPr>
        <p:spPr>
          <a:ln cap="flat"/>
        </p:spPr>
      </p:sp>
      <p:sp>
        <p:nvSpPr>
          <p:cNvPr id="389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r>
              <a:rPr lang="en-GB">
                <a:ea typeface="ＭＳ Ｐゴシック" pitchFamily="34" charset="-128"/>
              </a:rPr>
              <a:t>Corporate Presentation</a:t>
            </a:r>
          </a:p>
        </p:txBody>
      </p:sp>
      <p:sp>
        <p:nvSpPr>
          <p:cNvPr id="38915"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fld id="{67022732-B4A3-4F2C-9147-0417CC3E83B3}" type="datetime1">
              <a:rPr lang="en-GB" smtClean="0">
                <a:ea typeface="ＭＳ Ｐゴシック" pitchFamily="34" charset="-128"/>
              </a:rPr>
              <a:pPr eaLnBrk="1" hangingPunct="1"/>
              <a:t>11/06/2024</a:t>
            </a:fld>
            <a:endParaRPr lang="en-GB">
              <a:ea typeface="ＭＳ Ｐゴシック" pitchFamily="34" charset="-128"/>
            </a:endParaRPr>
          </a:p>
        </p:txBody>
      </p:sp>
      <p:sp>
        <p:nvSpPr>
          <p:cNvPr id="38916"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r>
              <a:rPr lang="en-GB">
                <a:ea typeface="ＭＳ Ｐゴシック" pitchFamily="34" charset="-128"/>
              </a:rPr>
              <a:t>BDM</a:t>
            </a:r>
          </a:p>
        </p:txBody>
      </p:sp>
      <p:sp>
        <p:nvSpPr>
          <p:cNvPr id="389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fld id="{B8B37D6C-5B9A-40DB-A78A-6F2F2BB36C5A}" type="slidenum">
              <a:rPr lang="en-GB" smtClean="0">
                <a:ea typeface="ＭＳ Ｐゴシック" pitchFamily="34" charset="-128"/>
              </a:rPr>
              <a:pPr eaLnBrk="1" hangingPunct="1"/>
              <a:t>9</a:t>
            </a:fld>
            <a:endParaRPr lang="en-GB">
              <a:ea typeface="ＭＳ Ｐゴシック" pitchFamily="34" charset="-128"/>
            </a:endParaRPr>
          </a:p>
        </p:txBody>
      </p:sp>
      <p:sp>
        <p:nvSpPr>
          <p:cNvPr id="38918" name="Rectangle 2"/>
          <p:cNvSpPr>
            <a:spLocks noGrp="1" noRot="1" noChangeAspect="1" noChangeArrowheads="1" noTextEdit="1"/>
          </p:cNvSpPr>
          <p:nvPr>
            <p:ph type="sldImg"/>
          </p:nvPr>
        </p:nvSpPr>
        <p:spPr>
          <a:ln cap="flat"/>
        </p:spPr>
      </p:sp>
      <p:sp>
        <p:nvSpPr>
          <p:cNvPr id="389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www.bdmantwerp.be/"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Master" Target="../slideMasters/slideMaster2.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3.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3.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3.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14.png"/><Relationship Id="rId4" Type="http://schemas.openxmlformats.org/officeDocument/2006/relationships/image" Target="../media/image3.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23.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3.xml"/><Relationship Id="rId1" Type="http://schemas.openxmlformats.org/officeDocument/2006/relationships/tags" Target="../tags/tag24.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24.bin"/></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Master" Target="../slideMasters/slideMaster3.xml"/><Relationship Id="rId1" Type="http://schemas.openxmlformats.org/officeDocument/2006/relationships/tags" Target="../tags/tag25.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25.bin"/></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3.xml"/><Relationship Id="rId1" Type="http://schemas.openxmlformats.org/officeDocument/2006/relationships/tags" Target="../tags/tag26.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26.bin"/></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Master" Target="../slideMasters/slideMaster3.xml"/><Relationship Id="rId1" Type="http://schemas.openxmlformats.org/officeDocument/2006/relationships/tags" Target="../tags/tag2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27.bin"/></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3.xml"/><Relationship Id="rId1" Type="http://schemas.openxmlformats.org/officeDocument/2006/relationships/tags" Target="../tags/tag28.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28.bin"/></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3.xml"/><Relationship Id="rId1" Type="http://schemas.openxmlformats.org/officeDocument/2006/relationships/tags" Target="../tags/tag29.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29.bin"/></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Master" Target="../slideMasters/slideMaster3.xml"/><Relationship Id="rId1" Type="http://schemas.openxmlformats.org/officeDocument/2006/relationships/tags" Target="../tags/tag30.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30.bin"/></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Master" Target="../slideMasters/slideMaster3.xml"/><Relationship Id="rId1" Type="http://schemas.openxmlformats.org/officeDocument/2006/relationships/tags" Target="../tags/tag31.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31.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3.xml"/><Relationship Id="rId1" Type="http://schemas.openxmlformats.org/officeDocument/2006/relationships/tags" Target="../tags/tag32.xml"/><Relationship Id="rId4" Type="http://schemas.openxmlformats.org/officeDocument/2006/relationships/image" Target="../media/image3.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3.xml"/><Relationship Id="rId1" Type="http://schemas.openxmlformats.org/officeDocument/2006/relationships/tags" Target="../tags/tag33.xml"/><Relationship Id="rId4" Type="http://schemas.openxmlformats.org/officeDocument/2006/relationships/image" Target="../media/image3.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3.xml"/><Relationship Id="rId1" Type="http://schemas.openxmlformats.org/officeDocument/2006/relationships/tags" Target="../tags/tag34.xml"/><Relationship Id="rId4" Type="http://schemas.openxmlformats.org/officeDocument/2006/relationships/image" Target="../media/image3.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3.xml"/><Relationship Id="rId1" Type="http://schemas.openxmlformats.org/officeDocument/2006/relationships/tags" Target="../tags/tag35.xml"/><Relationship Id="rId4" Type="http://schemas.openxmlformats.org/officeDocument/2006/relationships/image" Target="../media/image3.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3.xml"/><Relationship Id="rId1" Type="http://schemas.openxmlformats.org/officeDocument/2006/relationships/tags" Target="../tags/tag36.xml"/><Relationship Id="rId4" Type="http://schemas.openxmlformats.org/officeDocument/2006/relationships/image" Target="../media/image3.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3.xml"/><Relationship Id="rId1" Type="http://schemas.openxmlformats.org/officeDocument/2006/relationships/tags" Target="../tags/tag37.xml"/><Relationship Id="rId4" Type="http://schemas.openxmlformats.org/officeDocument/2006/relationships/image" Target="../media/image3.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3.xml"/><Relationship Id="rId1" Type="http://schemas.openxmlformats.org/officeDocument/2006/relationships/tags" Target="../tags/tag38.xml"/><Relationship Id="rId4" Type="http://schemas.openxmlformats.org/officeDocument/2006/relationships/image" Target="../media/image3.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3.xml"/><Relationship Id="rId1" Type="http://schemas.openxmlformats.org/officeDocument/2006/relationships/tags" Target="../tags/tag39.xml"/><Relationship Id="rId4" Type="http://schemas.openxmlformats.org/officeDocument/2006/relationships/image" Target="../media/image3.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3.xml"/><Relationship Id="rId1" Type="http://schemas.openxmlformats.org/officeDocument/2006/relationships/tags" Target="../tags/tag40.xml"/><Relationship Id="rId4" Type="http://schemas.openxmlformats.org/officeDocument/2006/relationships/image" Target="../media/image3.emf"/></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3.xml"/><Relationship Id="rId1" Type="http://schemas.openxmlformats.org/officeDocument/2006/relationships/tags" Target="../tags/tag41.xml"/><Relationship Id="rId4" Type="http://schemas.openxmlformats.org/officeDocument/2006/relationships/image" Target="../media/image3.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3.xml"/><Relationship Id="rId1" Type="http://schemas.openxmlformats.org/officeDocument/2006/relationships/tags" Target="../tags/tag42.xml"/><Relationship Id="rId5" Type="http://schemas.openxmlformats.org/officeDocument/2006/relationships/image" Target="../media/image14.png"/><Relationship Id="rId4" Type="http://schemas.openxmlformats.org/officeDocument/2006/relationships/image" Target="../media/image3.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4.xml"/><Relationship Id="rId1" Type="http://schemas.openxmlformats.org/officeDocument/2006/relationships/tags" Target="../tags/tag44.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4.xml"/><Relationship Id="rId1" Type="http://schemas.openxmlformats.org/officeDocument/2006/relationships/tags" Target="../tags/tag45.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45.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Master" Target="../slideMasters/slideMaster4.xml"/><Relationship Id="rId1" Type="http://schemas.openxmlformats.org/officeDocument/2006/relationships/tags" Target="../tags/tag46.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46.bin"/></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4.xml"/><Relationship Id="rId1" Type="http://schemas.openxmlformats.org/officeDocument/2006/relationships/tags" Target="../tags/tag4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47.bin"/></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Master" Target="../slideMasters/slideMaster4.xml"/><Relationship Id="rId1" Type="http://schemas.openxmlformats.org/officeDocument/2006/relationships/tags" Target="../tags/tag48.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48.bin"/></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4.xml"/><Relationship Id="rId1" Type="http://schemas.openxmlformats.org/officeDocument/2006/relationships/tags" Target="../tags/tag49.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49.bin"/></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4.xml"/><Relationship Id="rId1" Type="http://schemas.openxmlformats.org/officeDocument/2006/relationships/tags" Target="../tags/tag50.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50.bin"/></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Master" Target="../slideMasters/slideMaster4.xml"/><Relationship Id="rId1" Type="http://schemas.openxmlformats.org/officeDocument/2006/relationships/tags" Target="../tags/tag51.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51.bin"/></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Master" Target="../slideMasters/slideMaster4.xml"/><Relationship Id="rId1" Type="http://schemas.openxmlformats.org/officeDocument/2006/relationships/tags" Target="../tags/tag52.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52.bin"/></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4.xml"/><Relationship Id="rId1" Type="http://schemas.openxmlformats.org/officeDocument/2006/relationships/tags" Target="../tags/tag53.xml"/><Relationship Id="rId4" Type="http://schemas.openxmlformats.org/officeDocument/2006/relationships/image" Target="../media/image3.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4.xml"/><Relationship Id="rId1" Type="http://schemas.openxmlformats.org/officeDocument/2006/relationships/tags" Target="../tags/tag54.xml"/><Relationship Id="rId4" Type="http://schemas.openxmlformats.org/officeDocument/2006/relationships/image" Target="../media/image3.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4.xml"/><Relationship Id="rId1" Type="http://schemas.openxmlformats.org/officeDocument/2006/relationships/tags" Target="../tags/tag55.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4.xml"/><Relationship Id="rId1" Type="http://schemas.openxmlformats.org/officeDocument/2006/relationships/tags" Target="../tags/tag56.xml"/><Relationship Id="rId4" Type="http://schemas.openxmlformats.org/officeDocument/2006/relationships/image" Target="../media/image3.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4.xml"/><Relationship Id="rId1" Type="http://schemas.openxmlformats.org/officeDocument/2006/relationships/tags" Target="../tags/tag57.xml"/><Relationship Id="rId4" Type="http://schemas.openxmlformats.org/officeDocument/2006/relationships/image" Target="../media/image3.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4.xml"/><Relationship Id="rId1" Type="http://schemas.openxmlformats.org/officeDocument/2006/relationships/tags" Target="../tags/tag58.xml"/><Relationship Id="rId4" Type="http://schemas.openxmlformats.org/officeDocument/2006/relationships/image" Target="../media/image3.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4.xml"/><Relationship Id="rId1" Type="http://schemas.openxmlformats.org/officeDocument/2006/relationships/tags" Target="../tags/tag59.xml"/><Relationship Id="rId4" Type="http://schemas.openxmlformats.org/officeDocument/2006/relationships/image" Target="../media/image3.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4.xml"/><Relationship Id="rId1" Type="http://schemas.openxmlformats.org/officeDocument/2006/relationships/tags" Target="../tags/tag60.xml"/><Relationship Id="rId4" Type="http://schemas.openxmlformats.org/officeDocument/2006/relationships/image" Target="../media/image3.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4.xml"/><Relationship Id="rId1" Type="http://schemas.openxmlformats.org/officeDocument/2006/relationships/tags" Target="../tags/tag61.xml"/><Relationship Id="rId4" Type="http://schemas.openxmlformats.org/officeDocument/2006/relationships/image" Target="../media/image3.emf"/></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4.xml"/><Relationship Id="rId1" Type="http://schemas.openxmlformats.org/officeDocument/2006/relationships/tags" Target="../tags/tag62.xml"/><Relationship Id="rId4" Type="http://schemas.openxmlformats.org/officeDocument/2006/relationships/image" Target="../media/image3.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4.xml"/><Relationship Id="rId1" Type="http://schemas.openxmlformats.org/officeDocument/2006/relationships/tags" Target="../tags/tag63.xml"/><Relationship Id="rId5" Type="http://schemas.openxmlformats.org/officeDocument/2006/relationships/image" Target="../media/image14.png"/><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4">
            <a:hlinkClick r:id="rId2"/>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404819"/>
            <a:ext cx="3611562" cy="163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2"/>
          <p:cNvSpPr>
            <a:spLocks noGrp="1" noChangeArrowheads="1"/>
          </p:cNvSpPr>
          <p:nvPr>
            <p:ph type="ctrTitle" sz="quarter"/>
          </p:nvPr>
        </p:nvSpPr>
        <p:spPr>
          <a:xfrm>
            <a:off x="1887541" y="3068638"/>
            <a:ext cx="7077075" cy="792162"/>
          </a:xfrm>
        </p:spPr>
        <p:txBody>
          <a:bodyPr tIns="0" bIns="0" anchor="t"/>
          <a:lstStyle>
            <a:lvl1pPr>
              <a:defRPr/>
            </a:lvl1pPr>
          </a:lstStyle>
          <a:p>
            <a:pPr lvl="0"/>
            <a:r>
              <a:rPr lang="en-GB" noProof="0"/>
              <a:t>Klik om het opmaakprofiel te bewerken</a:t>
            </a:r>
          </a:p>
        </p:txBody>
      </p:sp>
      <p:sp>
        <p:nvSpPr>
          <p:cNvPr id="2051" name="Rectangle 3"/>
          <p:cNvSpPr>
            <a:spLocks noGrp="1" noChangeArrowheads="1"/>
          </p:cNvSpPr>
          <p:nvPr>
            <p:ph type="subTitle" sz="quarter" idx="1"/>
          </p:nvPr>
        </p:nvSpPr>
        <p:spPr bwMode="gray">
          <a:xfrm>
            <a:off x="1887541" y="3860806"/>
            <a:ext cx="7077075" cy="1082675"/>
          </a:xfrm>
        </p:spPr>
        <p:txBody>
          <a:bodyPr/>
          <a:lstStyle>
            <a:lvl1pPr marL="0" indent="0" algn="ctr">
              <a:buFont typeface="Wingdings" pitchFamily="2" charset="2"/>
              <a:buNone/>
              <a:defRPr/>
            </a:lvl1pPr>
          </a:lstStyle>
          <a:p>
            <a:pPr lvl="0"/>
            <a:r>
              <a:rPr lang="en-GB" noProof="0"/>
              <a:t>Klik om het opmaakprofiel van de modelondertitel te bewerken</a:t>
            </a:r>
          </a:p>
        </p:txBody>
      </p:sp>
    </p:spTree>
    <p:extLst>
      <p:ext uri="{BB962C8B-B14F-4D97-AF65-F5344CB8AC3E}">
        <p14:creationId xmlns:p14="http://schemas.microsoft.com/office/powerpoint/2010/main" val="2558220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3"/>
          <p:cNvSpPr>
            <a:spLocks noGrp="1" noChangeArrowheads="1"/>
          </p:cNvSpPr>
          <p:nvPr>
            <p:ph type="dt" sz="half" idx="10"/>
          </p:nvPr>
        </p:nvSpPr>
        <p:spPr>
          <a:ln/>
        </p:spPr>
        <p:txBody>
          <a:bodyPr/>
          <a:lstStyle>
            <a:lvl1pPr>
              <a:defRPr/>
            </a:lvl1pPr>
          </a:lstStyle>
          <a:p>
            <a:pPr>
              <a:defRPr/>
            </a:pPr>
            <a:fld id="{D30B01A2-1DFB-4107-AF94-85A3816B9031}" type="datetime1">
              <a:rPr lang="en-GB" smtClean="0"/>
              <a:t>11/06/2024</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a:t>BDM - Bouwtechnieken - 2023</a:t>
            </a:r>
          </a:p>
        </p:txBody>
      </p:sp>
      <p:sp>
        <p:nvSpPr>
          <p:cNvPr id="6" name="Rectangle 5"/>
          <p:cNvSpPr>
            <a:spLocks noGrp="1" noChangeArrowheads="1"/>
          </p:cNvSpPr>
          <p:nvPr>
            <p:ph type="sldNum" sz="quarter" idx="12"/>
          </p:nvPr>
        </p:nvSpPr>
        <p:spPr>
          <a:ln/>
        </p:spPr>
        <p:txBody>
          <a:bodyPr/>
          <a:lstStyle>
            <a:lvl1pPr>
              <a:defRPr/>
            </a:lvl1pPr>
          </a:lstStyle>
          <a:p>
            <a:pPr>
              <a:defRPr/>
            </a:pPr>
            <a:fld id="{19AD857A-79C3-4C57-9834-04AB65DE438E}" type="slidenum">
              <a:rPr lang="en-GB"/>
              <a:pPr>
                <a:defRPr/>
              </a:pPr>
              <a:t>‹nr.›</a:t>
            </a:fld>
            <a:endParaRPr lang="en-GB"/>
          </a:p>
        </p:txBody>
      </p:sp>
    </p:spTree>
    <p:extLst>
      <p:ext uri="{BB962C8B-B14F-4D97-AF65-F5344CB8AC3E}">
        <p14:creationId xmlns:p14="http://schemas.microsoft.com/office/powerpoint/2010/main" val="354201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46891" y="711206"/>
            <a:ext cx="2117725" cy="53816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92128" y="711206"/>
            <a:ext cx="6202363" cy="53816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3"/>
          <p:cNvSpPr>
            <a:spLocks noGrp="1" noChangeArrowheads="1"/>
          </p:cNvSpPr>
          <p:nvPr>
            <p:ph type="dt" sz="half" idx="10"/>
          </p:nvPr>
        </p:nvSpPr>
        <p:spPr>
          <a:ln/>
        </p:spPr>
        <p:txBody>
          <a:bodyPr/>
          <a:lstStyle>
            <a:lvl1pPr>
              <a:defRPr/>
            </a:lvl1pPr>
          </a:lstStyle>
          <a:p>
            <a:pPr>
              <a:defRPr/>
            </a:pPr>
            <a:fld id="{C64076F0-A476-4F01-8570-8E0D7349F27B}" type="datetime1">
              <a:rPr lang="en-GB" smtClean="0"/>
              <a:t>11/06/2024</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a:t>BDM - Bouwtechnieken - 2023</a:t>
            </a:r>
          </a:p>
        </p:txBody>
      </p:sp>
      <p:sp>
        <p:nvSpPr>
          <p:cNvPr id="6" name="Rectangle 5"/>
          <p:cNvSpPr>
            <a:spLocks noGrp="1" noChangeArrowheads="1"/>
          </p:cNvSpPr>
          <p:nvPr>
            <p:ph type="sldNum" sz="quarter" idx="12"/>
          </p:nvPr>
        </p:nvSpPr>
        <p:spPr>
          <a:ln/>
        </p:spPr>
        <p:txBody>
          <a:bodyPr/>
          <a:lstStyle>
            <a:lvl1pPr>
              <a:defRPr/>
            </a:lvl1pPr>
          </a:lstStyle>
          <a:p>
            <a:pPr>
              <a:defRPr/>
            </a:pPr>
            <a:fld id="{666D1198-1428-4BD6-ADB6-21B02689E5A9}" type="slidenum">
              <a:rPr lang="en-GB"/>
              <a:pPr>
                <a:defRPr/>
              </a:pPr>
              <a:t>‹nr.›</a:t>
            </a:fld>
            <a:endParaRPr lang="en-GB"/>
          </a:p>
        </p:txBody>
      </p:sp>
    </p:spTree>
    <p:extLst>
      <p:ext uri="{BB962C8B-B14F-4D97-AF65-F5344CB8AC3E}">
        <p14:creationId xmlns:p14="http://schemas.microsoft.com/office/powerpoint/2010/main" val="3848948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92125" y="711200"/>
            <a:ext cx="8472488" cy="863600"/>
          </a:xfrm>
        </p:spPr>
        <p:txBody>
          <a:bodyPr/>
          <a:lstStyle/>
          <a:p>
            <a:r>
              <a:rPr lang="nl-NL"/>
              <a:t>Klik om de stijl te bewerken</a:t>
            </a:r>
            <a:endParaRPr lang="nl-BE"/>
          </a:p>
        </p:txBody>
      </p:sp>
      <p:sp>
        <p:nvSpPr>
          <p:cNvPr id="3" name="Tijdelijke aanduiding voor tabel 2"/>
          <p:cNvSpPr>
            <a:spLocks noGrp="1"/>
          </p:cNvSpPr>
          <p:nvPr>
            <p:ph type="tbl" idx="1"/>
          </p:nvPr>
        </p:nvSpPr>
        <p:spPr>
          <a:xfrm>
            <a:off x="492125" y="1773244"/>
            <a:ext cx="8472488" cy="4319587"/>
          </a:xfrm>
        </p:spPr>
        <p:txBody>
          <a:bodyPr/>
          <a:lstStyle/>
          <a:p>
            <a:pPr lvl="0"/>
            <a:endParaRPr lang="nl-BE" noProof="0"/>
          </a:p>
        </p:txBody>
      </p:sp>
      <p:sp>
        <p:nvSpPr>
          <p:cNvPr id="4" name="Rectangle 3"/>
          <p:cNvSpPr>
            <a:spLocks noGrp="1" noChangeArrowheads="1"/>
          </p:cNvSpPr>
          <p:nvPr>
            <p:ph type="dt" sz="half" idx="10"/>
          </p:nvPr>
        </p:nvSpPr>
        <p:spPr>
          <a:ln/>
        </p:spPr>
        <p:txBody>
          <a:bodyPr/>
          <a:lstStyle>
            <a:lvl1pPr>
              <a:defRPr/>
            </a:lvl1pPr>
          </a:lstStyle>
          <a:p>
            <a:pPr>
              <a:defRPr/>
            </a:pPr>
            <a:fld id="{A80A7FF4-D216-4A22-85B0-C82EB45F9499}" type="datetime1">
              <a:rPr lang="en-GB" smtClean="0"/>
              <a:t>11/06/2024</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a:t>BDM - Bouwtechnieken - 2023</a:t>
            </a:r>
          </a:p>
        </p:txBody>
      </p:sp>
      <p:sp>
        <p:nvSpPr>
          <p:cNvPr id="6" name="Rectangle 5"/>
          <p:cNvSpPr>
            <a:spLocks noGrp="1" noChangeArrowheads="1"/>
          </p:cNvSpPr>
          <p:nvPr>
            <p:ph type="sldNum" sz="quarter" idx="12"/>
          </p:nvPr>
        </p:nvSpPr>
        <p:spPr>
          <a:ln/>
        </p:spPr>
        <p:txBody>
          <a:bodyPr/>
          <a:lstStyle>
            <a:lvl1pPr>
              <a:defRPr/>
            </a:lvl1pPr>
          </a:lstStyle>
          <a:p>
            <a:pPr>
              <a:defRPr/>
            </a:pPr>
            <a:fld id="{22261552-CC01-4A99-B5B8-4593051E4F90}" type="slidenum">
              <a:rPr lang="en-GB"/>
              <a:pPr>
                <a:defRPr/>
              </a:pPr>
              <a:t>‹nr.›</a:t>
            </a:fld>
            <a:endParaRPr lang="en-GB"/>
          </a:p>
        </p:txBody>
      </p:sp>
    </p:spTree>
    <p:extLst>
      <p:ext uri="{BB962C8B-B14F-4D97-AF65-F5344CB8AC3E}">
        <p14:creationId xmlns:p14="http://schemas.microsoft.com/office/powerpoint/2010/main" val="510235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92125" y="711200"/>
            <a:ext cx="8472488" cy="863600"/>
          </a:xfrm>
        </p:spPr>
        <p:txBody>
          <a:bodyPr/>
          <a:lstStyle/>
          <a:p>
            <a:r>
              <a:rPr lang="nl-NL"/>
              <a:t>Klik om de stijl te bewerken</a:t>
            </a:r>
            <a:endParaRPr lang="nl-BE"/>
          </a:p>
        </p:txBody>
      </p:sp>
      <p:sp>
        <p:nvSpPr>
          <p:cNvPr id="3" name="Tijdelijke aanduiding voor tekst 2"/>
          <p:cNvSpPr>
            <a:spLocks noGrp="1"/>
          </p:cNvSpPr>
          <p:nvPr>
            <p:ph type="body" sz="half" idx="1"/>
          </p:nvPr>
        </p:nvSpPr>
        <p:spPr>
          <a:xfrm>
            <a:off x="492125" y="1773244"/>
            <a:ext cx="4159250" cy="431958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803775" y="1773244"/>
            <a:ext cx="4160838" cy="431958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Rectangle 3"/>
          <p:cNvSpPr>
            <a:spLocks noGrp="1" noChangeArrowheads="1"/>
          </p:cNvSpPr>
          <p:nvPr>
            <p:ph type="dt" sz="half" idx="10"/>
          </p:nvPr>
        </p:nvSpPr>
        <p:spPr>
          <a:ln/>
        </p:spPr>
        <p:txBody>
          <a:bodyPr/>
          <a:lstStyle>
            <a:lvl1pPr>
              <a:defRPr/>
            </a:lvl1pPr>
          </a:lstStyle>
          <a:p>
            <a:pPr>
              <a:defRPr/>
            </a:pPr>
            <a:fld id="{CE2C532A-52D8-4EEF-8CD7-ED14C1E03083}" type="datetime1">
              <a:rPr lang="en-GB" smtClean="0"/>
              <a:t>11/06/2024</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a:t>BDM - Bouwtechnieken - 2023</a:t>
            </a:r>
          </a:p>
        </p:txBody>
      </p:sp>
      <p:sp>
        <p:nvSpPr>
          <p:cNvPr id="7" name="Rectangle 5"/>
          <p:cNvSpPr>
            <a:spLocks noGrp="1" noChangeArrowheads="1"/>
          </p:cNvSpPr>
          <p:nvPr>
            <p:ph type="sldNum" sz="quarter" idx="12"/>
          </p:nvPr>
        </p:nvSpPr>
        <p:spPr>
          <a:ln/>
        </p:spPr>
        <p:txBody>
          <a:bodyPr/>
          <a:lstStyle>
            <a:lvl1pPr>
              <a:defRPr/>
            </a:lvl1pPr>
          </a:lstStyle>
          <a:p>
            <a:pPr>
              <a:defRPr/>
            </a:pPr>
            <a:fld id="{30DA9962-AAA6-478B-ABDE-CAFFAD97A9C6}" type="slidenum">
              <a:rPr lang="en-GB"/>
              <a:pPr>
                <a:defRPr/>
              </a:pPr>
              <a:t>‹nr.›</a:t>
            </a:fld>
            <a:endParaRPr lang="en-GB"/>
          </a:p>
        </p:txBody>
      </p:sp>
    </p:spTree>
    <p:extLst>
      <p:ext uri="{BB962C8B-B14F-4D97-AF65-F5344CB8AC3E}">
        <p14:creationId xmlns:p14="http://schemas.microsoft.com/office/powerpoint/2010/main" val="4139034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ver_lee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18674" y="3706898"/>
            <a:ext cx="8307692"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18674" y="2957096"/>
            <a:ext cx="8307692" cy="369332"/>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18674" y="4546717"/>
            <a:ext cx="8307692"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grpSp>
        <p:nvGrpSpPr>
          <p:cNvPr id="11" name="Groep 10"/>
          <p:cNvGrpSpPr>
            <a:grpSpLocks noChangeAspect="1"/>
          </p:cNvGrpSpPr>
          <p:nvPr userDrawn="1"/>
        </p:nvGrpSpPr>
        <p:grpSpPr>
          <a:xfrm>
            <a:off x="16" y="5972184"/>
            <a:ext cx="8726356" cy="381600"/>
            <a:chOff x="6940464" y="6347630"/>
            <a:chExt cx="401606" cy="265623"/>
          </a:xfrm>
        </p:grpSpPr>
        <p:sp>
          <p:nvSpPr>
            <p:cNvPr id="12" name="Rechthoek 11"/>
            <p:cNvSpPr/>
            <p:nvPr userDrawn="1"/>
          </p:nvSpPr>
          <p:spPr bwMode="auto">
            <a:xfrm>
              <a:off x="6940464" y="6347630"/>
              <a:ext cx="334766" cy="54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13" name="Rechthoek 12"/>
            <p:cNvSpPr/>
            <p:nvPr userDrawn="1"/>
          </p:nvSpPr>
          <p:spPr bwMode="auto">
            <a:xfrm>
              <a:off x="6940464" y="6453441"/>
              <a:ext cx="401606" cy="5400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14" name="Rechthoek 13"/>
            <p:cNvSpPr/>
            <p:nvPr userDrawn="1"/>
          </p:nvSpPr>
          <p:spPr bwMode="auto">
            <a:xfrm>
              <a:off x="6940464" y="6559253"/>
              <a:ext cx="296857" cy="54000"/>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grpSp>
      <p:pic>
        <p:nvPicPr>
          <p:cNvPr id="15" name="Afbeelding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3254" y="308575"/>
            <a:ext cx="1710336" cy="906387"/>
          </a:xfrm>
          <a:prstGeom prst="rect">
            <a:avLst/>
          </a:prstGeom>
        </p:spPr>
      </p:pic>
    </p:spTree>
    <p:extLst>
      <p:ext uri="{BB962C8B-B14F-4D97-AF65-F5344CB8AC3E}">
        <p14:creationId xmlns:p14="http://schemas.microsoft.com/office/powerpoint/2010/main" val="556709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Cover_Property">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3"/>
          <a:stretch>
            <a:fillRect/>
          </a:stretch>
        </p:blipFill>
        <p:spPr>
          <a:xfrm flipH="1">
            <a:off x="0" y="0"/>
            <a:ext cx="9144000" cy="6858000"/>
          </a:xfrm>
          <a:prstGeom prst="rect">
            <a:avLst/>
          </a:prstGeom>
        </p:spPr>
      </p:pic>
      <p:sp>
        <p:nvSpPr>
          <p:cNvPr id="3" name="Rechthoek 2"/>
          <p:cNvSpPr/>
          <p:nvPr userDrawn="1"/>
        </p:nvSpPr>
        <p:spPr bwMode="auto">
          <a:xfrm>
            <a:off x="3"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9"/>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40" y="4452015"/>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40"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40"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3694349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Cover_Property2">
    <p:spTree>
      <p:nvGrpSpPr>
        <p:cNvPr id="1" name=""/>
        <p:cNvGrpSpPr/>
        <p:nvPr/>
      </p:nvGrpSpPr>
      <p:grpSpPr>
        <a:xfrm>
          <a:off x="0" y="0"/>
          <a:ext cx="0" cy="0"/>
          <a:chOff x="0" y="0"/>
          <a:chExt cx="0" cy="0"/>
        </a:xfrm>
      </p:grpSpPr>
      <p:pic>
        <p:nvPicPr>
          <p:cNvPr id="6" name="Afbeelding 5"/>
          <p:cNvPicPr>
            <a:picLocks noChangeAspect="1"/>
          </p:cNvPicPr>
          <p:nvPr userDrawn="1"/>
        </p:nvPicPr>
        <p:blipFill rotWithShape="1">
          <a:blip r:embed="rId3"/>
          <a:srcRect l="3207"/>
          <a:stretch/>
        </p:blipFill>
        <p:spPr>
          <a:xfrm>
            <a:off x="0" y="0"/>
            <a:ext cx="9144000" cy="6858000"/>
          </a:xfrm>
          <a:prstGeom prst="rect">
            <a:avLst/>
          </a:prstGeom>
        </p:spPr>
      </p:pic>
      <p:sp>
        <p:nvSpPr>
          <p:cNvPr id="3" name="Rechthoek 2"/>
          <p:cNvSpPr/>
          <p:nvPr userDrawn="1"/>
        </p:nvSpPr>
        <p:spPr bwMode="auto">
          <a:xfrm>
            <a:off x="3"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9"/>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40" y="4452015"/>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40"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40"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679942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ver_Mobility">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3"/>
          <a:stretch>
            <a:fillRect/>
          </a:stretch>
        </p:blipFill>
        <p:spPr>
          <a:xfrm flipH="1">
            <a:off x="-1" y="4"/>
            <a:ext cx="9144001" cy="6857999"/>
          </a:xfrm>
          <a:prstGeom prst="rect">
            <a:avLst/>
          </a:prstGeom>
        </p:spPr>
      </p:pic>
      <p:sp>
        <p:nvSpPr>
          <p:cNvPr id="3" name="Rechthoek 2"/>
          <p:cNvSpPr/>
          <p:nvPr userDrawn="1"/>
        </p:nvSpPr>
        <p:spPr bwMode="auto">
          <a:xfrm>
            <a:off x="3"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9"/>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40" y="4452015"/>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40"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40"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500414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_Cover_Mobility2">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3"/>
          <a:stretch>
            <a:fillRect/>
          </a:stretch>
        </p:blipFill>
        <p:spPr>
          <a:xfrm flipH="1">
            <a:off x="0" y="-1"/>
            <a:ext cx="9144000" cy="6858001"/>
          </a:xfrm>
          <a:prstGeom prst="rect">
            <a:avLst/>
          </a:prstGeom>
        </p:spPr>
      </p:pic>
      <p:sp>
        <p:nvSpPr>
          <p:cNvPr id="3" name="Rechthoek 2"/>
          <p:cNvSpPr/>
          <p:nvPr userDrawn="1"/>
        </p:nvSpPr>
        <p:spPr bwMode="auto">
          <a:xfrm>
            <a:off x="3"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9"/>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40" y="4452015"/>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40"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40"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776206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Cover_Vitality">
    <p:spTree>
      <p:nvGrpSpPr>
        <p:cNvPr id="1" name=""/>
        <p:cNvGrpSpPr/>
        <p:nvPr/>
      </p:nvGrpSpPr>
      <p:grpSpPr>
        <a:xfrm>
          <a:off x="0" y="0"/>
          <a:ext cx="0" cy="0"/>
          <a:chOff x="0" y="0"/>
          <a:chExt cx="0" cy="0"/>
        </a:xfrm>
      </p:grpSpPr>
      <p:pic>
        <p:nvPicPr>
          <p:cNvPr id="8" name="Afbeelding 7"/>
          <p:cNvPicPr>
            <a:picLocks noChangeAspect="1"/>
          </p:cNvPicPr>
          <p:nvPr userDrawn="1"/>
        </p:nvPicPr>
        <p:blipFill rotWithShape="1">
          <a:blip r:embed="rId3"/>
          <a:srcRect l="3207"/>
          <a:stretch/>
        </p:blipFill>
        <p:spPr>
          <a:xfrm>
            <a:off x="0" y="0"/>
            <a:ext cx="9144000" cy="6858000"/>
          </a:xfrm>
          <a:prstGeom prst="rect">
            <a:avLst/>
          </a:prstGeom>
        </p:spPr>
      </p:pic>
      <p:sp>
        <p:nvSpPr>
          <p:cNvPr id="3" name="Rechthoek 2"/>
          <p:cNvSpPr/>
          <p:nvPr userDrawn="1"/>
        </p:nvSpPr>
        <p:spPr bwMode="auto">
          <a:xfrm>
            <a:off x="3"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9"/>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40" y="4452015"/>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40"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40"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333410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3"/>
          <p:cNvSpPr>
            <a:spLocks noGrp="1" noChangeArrowheads="1"/>
          </p:cNvSpPr>
          <p:nvPr>
            <p:ph type="dt" sz="half" idx="10"/>
          </p:nvPr>
        </p:nvSpPr>
        <p:spPr>
          <a:ln/>
        </p:spPr>
        <p:txBody>
          <a:bodyPr/>
          <a:lstStyle>
            <a:lvl1pPr>
              <a:defRPr/>
            </a:lvl1pPr>
          </a:lstStyle>
          <a:p>
            <a:pPr>
              <a:defRPr/>
            </a:pPr>
            <a:fld id="{C61FEF54-2093-4582-856E-3761D9DD4458}" type="datetime1">
              <a:rPr lang="en-GB" smtClean="0"/>
              <a:t>11/06/2024</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a:t>BDM - Bouwtechnieken - 2023</a:t>
            </a:r>
          </a:p>
        </p:txBody>
      </p:sp>
      <p:sp>
        <p:nvSpPr>
          <p:cNvPr id="6" name="Rectangle 5"/>
          <p:cNvSpPr>
            <a:spLocks noGrp="1" noChangeArrowheads="1"/>
          </p:cNvSpPr>
          <p:nvPr>
            <p:ph type="sldNum" sz="quarter" idx="12"/>
          </p:nvPr>
        </p:nvSpPr>
        <p:spPr>
          <a:ln/>
        </p:spPr>
        <p:txBody>
          <a:bodyPr/>
          <a:lstStyle>
            <a:lvl1pPr>
              <a:defRPr/>
            </a:lvl1pPr>
          </a:lstStyle>
          <a:p>
            <a:pPr>
              <a:defRPr/>
            </a:pPr>
            <a:fld id="{A4F646E9-CA61-461A-8373-E4B26F09AB79}" type="slidenum">
              <a:rPr lang="en-GB"/>
              <a:pPr>
                <a:defRPr/>
              </a:pPr>
              <a:t>‹nr.›</a:t>
            </a:fld>
            <a:endParaRPr lang="en-GB"/>
          </a:p>
        </p:txBody>
      </p:sp>
    </p:spTree>
    <p:extLst>
      <p:ext uri="{BB962C8B-B14F-4D97-AF65-F5344CB8AC3E}">
        <p14:creationId xmlns:p14="http://schemas.microsoft.com/office/powerpoint/2010/main" val="3329672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7_Cover_Vitality2">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3"/>
          <a:stretch>
            <a:fillRect/>
          </a:stretch>
        </p:blipFill>
        <p:spPr>
          <a:xfrm flipH="1">
            <a:off x="0" y="0"/>
            <a:ext cx="9144000" cy="6858000"/>
          </a:xfrm>
          <a:prstGeom prst="rect">
            <a:avLst/>
          </a:prstGeom>
        </p:spPr>
      </p:pic>
      <p:sp>
        <p:nvSpPr>
          <p:cNvPr id="3" name="Rechthoek 2"/>
          <p:cNvSpPr/>
          <p:nvPr userDrawn="1"/>
        </p:nvSpPr>
        <p:spPr bwMode="auto">
          <a:xfrm>
            <a:off x="3"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9"/>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40" y="4452015"/>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40"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40"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879573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Cover_Corporate">
    <p:spTree>
      <p:nvGrpSpPr>
        <p:cNvPr id="1" name=""/>
        <p:cNvGrpSpPr/>
        <p:nvPr/>
      </p:nvGrpSpPr>
      <p:grpSpPr>
        <a:xfrm>
          <a:off x="0" y="0"/>
          <a:ext cx="0" cy="0"/>
          <a:chOff x="0" y="0"/>
          <a:chExt cx="0" cy="0"/>
        </a:xfrm>
      </p:grpSpPr>
      <p:pic>
        <p:nvPicPr>
          <p:cNvPr id="6" name="Afbeelding 5"/>
          <p:cNvPicPr>
            <a:picLocks noChangeAspect="1"/>
          </p:cNvPicPr>
          <p:nvPr userDrawn="1"/>
        </p:nvPicPr>
        <p:blipFill rotWithShape="1">
          <a:blip r:embed="rId3"/>
          <a:srcRect l="660"/>
          <a:stretch/>
        </p:blipFill>
        <p:spPr>
          <a:xfrm>
            <a:off x="0" y="0"/>
            <a:ext cx="9144000" cy="6858000"/>
          </a:xfrm>
          <a:prstGeom prst="rect">
            <a:avLst/>
          </a:prstGeom>
        </p:spPr>
      </p:pic>
      <p:sp>
        <p:nvSpPr>
          <p:cNvPr id="3" name="Rechthoek 2"/>
          <p:cNvSpPr/>
          <p:nvPr userDrawn="1"/>
        </p:nvSpPr>
        <p:spPr bwMode="auto">
          <a:xfrm>
            <a:off x="3"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9"/>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40" y="4452015"/>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40"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40"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1583769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Cover_Corporate2">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3"/>
          <a:stretch>
            <a:fillRect/>
          </a:stretch>
        </p:blipFill>
        <p:spPr>
          <a:xfrm flipH="1">
            <a:off x="-1" y="0"/>
            <a:ext cx="9144001" cy="6858000"/>
          </a:xfrm>
          <a:prstGeom prst="rect">
            <a:avLst/>
          </a:prstGeom>
        </p:spPr>
      </p:pic>
      <p:sp>
        <p:nvSpPr>
          <p:cNvPr id="3" name="Rechthoek 2"/>
          <p:cNvSpPr/>
          <p:nvPr userDrawn="1"/>
        </p:nvSpPr>
        <p:spPr bwMode="auto">
          <a:xfrm>
            <a:off x="3"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9"/>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40" y="4452015"/>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40"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40"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4241426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619623278"/>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21" name="Text Placeholder 15"/>
          <p:cNvSpPr>
            <a:spLocks noGrp="1"/>
          </p:cNvSpPr>
          <p:nvPr>
            <p:ph type="body" sz="quarter" idx="12" hasCustomPrompt="1"/>
          </p:nvPr>
        </p:nvSpPr>
        <p:spPr>
          <a:xfrm>
            <a:off x="418997" y="1462796"/>
            <a:ext cx="8307368" cy="1792798"/>
          </a:xfrm>
          <a:prstGeom prst="rect">
            <a:avLst/>
          </a:prstGeom>
          <a:noFill/>
          <a:ln>
            <a:noFill/>
          </a:ln>
        </p:spPr>
        <p:txBody>
          <a:bodyPr wrap="square" lIns="72000" tIns="0" rIns="0" bIns="0">
            <a:spAutoFit/>
          </a:bodyPr>
          <a:lstStyle>
            <a:lvl1pPr algn="l">
              <a:lnSpc>
                <a:spcPct val="100000"/>
              </a:lnSpc>
              <a:spcBef>
                <a:spcPts val="0"/>
              </a:spcBef>
              <a:spcAft>
                <a:spcPts val="2100"/>
              </a:spcAft>
              <a:defRPr sz="1600">
                <a:solidFill>
                  <a:schemeClr val="tx2"/>
                </a:solidFill>
              </a:defRPr>
            </a:lvl1pPr>
          </a:lstStyle>
          <a:p>
            <a:pPr lvl="0"/>
            <a:r>
              <a:rPr lang="nl-NL" noProof="0" dirty="0"/>
              <a:t>Agendapunt discussie</a:t>
            </a:r>
          </a:p>
          <a:p>
            <a:pPr lvl="0"/>
            <a:r>
              <a:rPr lang="nl-NL" noProof="0" dirty="0"/>
              <a:t>Agendapunt</a:t>
            </a:r>
          </a:p>
          <a:p>
            <a:pPr lvl="0"/>
            <a:r>
              <a:rPr lang="nl-NL" noProof="0" dirty="0"/>
              <a:t>Agendapunt</a:t>
            </a:r>
          </a:p>
          <a:p>
            <a:pPr lvl="0"/>
            <a:r>
              <a:rPr lang="nl-NL" noProof="0" dirty="0"/>
              <a:t>Agendapunt</a:t>
            </a:r>
          </a:p>
        </p:txBody>
      </p:sp>
      <p:sp>
        <p:nvSpPr>
          <p:cNvPr id="4" name="Titel 3"/>
          <p:cNvSpPr>
            <a:spLocks noGrp="1"/>
          </p:cNvSpPr>
          <p:nvPr>
            <p:ph type="title" hasCustomPrompt="1"/>
          </p:nvPr>
        </p:nvSpPr>
        <p:spPr>
          <a:xfrm>
            <a:off x="418998" y="509354"/>
            <a:ext cx="8307692" cy="276999"/>
          </a:xfrm>
          <a:noFill/>
          <a:ln w="9525">
            <a:noFill/>
            <a:miter lim="800000"/>
            <a:headEnd/>
            <a:tailEnd/>
          </a:ln>
          <a:effectLst/>
        </p:spPr>
        <p:txBody>
          <a:bodyPr vert="horz" wrap="square" lIns="0" tIns="0" rIns="0" bIns="0" numCol="1" anchor="t" anchorCtr="0" compatLnSpc="1">
            <a:prstTxWarp prst="textNoShape">
              <a:avLst/>
            </a:prstTxWarp>
            <a:noAutofit/>
          </a:bodyPr>
          <a:lstStyle>
            <a:lvl1pPr>
              <a:defRPr lang="nl-NL" dirty="0">
                <a:solidFill>
                  <a:schemeClr val="accent1"/>
                </a:solidFill>
              </a:defRPr>
            </a:lvl1pPr>
          </a:lstStyle>
          <a:p>
            <a:pPr lvl="0"/>
            <a:r>
              <a:rPr lang="nl-NL" dirty="0"/>
              <a:t>Agenda</a:t>
            </a:r>
          </a:p>
        </p:txBody>
      </p:sp>
      <p:grpSp>
        <p:nvGrpSpPr>
          <p:cNvPr id="5" name="Groep 4"/>
          <p:cNvGrpSpPr/>
          <p:nvPr userDrawn="1"/>
        </p:nvGrpSpPr>
        <p:grpSpPr>
          <a:xfrm>
            <a:off x="-1628438" y="4156706"/>
            <a:ext cx="1628440" cy="1401932"/>
            <a:chOff x="-1764144" y="4156702"/>
            <a:chExt cx="1764143" cy="1401932"/>
          </a:xfrm>
        </p:grpSpPr>
        <p:grpSp>
          <p:nvGrpSpPr>
            <p:cNvPr id="30" name="Groep 29"/>
            <p:cNvGrpSpPr/>
            <p:nvPr userDrawn="1"/>
          </p:nvGrpSpPr>
          <p:grpSpPr>
            <a:xfrm>
              <a:off x="-1764144" y="4156702"/>
              <a:ext cx="1639969" cy="1258287"/>
              <a:chOff x="8427775" y="5346061"/>
              <a:chExt cx="2232001" cy="1258287"/>
            </a:xfrm>
          </p:grpSpPr>
          <p:grpSp>
            <p:nvGrpSpPr>
              <p:cNvPr id="32" name="Groep 31"/>
              <p:cNvGrpSpPr/>
              <p:nvPr userDrawn="1"/>
            </p:nvGrpSpPr>
            <p:grpSpPr>
              <a:xfrm>
                <a:off x="8427775" y="5358837"/>
                <a:ext cx="2225024" cy="677728"/>
                <a:chOff x="-3099427" y="826475"/>
                <a:chExt cx="3021485" cy="1067714"/>
              </a:xfrm>
            </p:grpSpPr>
            <p:sp>
              <p:nvSpPr>
                <p:cNvPr id="35" name="Textfield placeholder"/>
                <p:cNvSpPr txBox="1">
                  <a:spLocks/>
                </p:cNvSpPr>
                <p:nvPr userDrawn="1"/>
              </p:nvSpPr>
              <p:spPr>
                <a:xfrm>
                  <a:off x="-3099427" y="826475"/>
                  <a:ext cx="3021483" cy="518823"/>
                </a:xfrm>
                <a:prstGeom prst="rect">
                  <a:avLst/>
                </a:prstGeom>
                <a:noFill/>
                <a:ln w="9525">
                  <a:noFill/>
                  <a:miter lim="800000"/>
                  <a:headEnd/>
                  <a:tailEnd/>
                </a:ln>
                <a:effectLst/>
              </p:spPr>
              <p:txBody>
                <a:bodyPr vert="horz" wrap="square" lIns="72000" tIns="0" rIns="0" bIns="0" numCol="1" anchor="t" anchorCtr="0" compatLnSpc="1">
                  <a:prstTxWarp prst="textNoShape">
                    <a:avLst/>
                  </a:prstTxWarp>
                  <a:spAutoFit/>
                </a:bodyPr>
                <a:lstStyle>
                  <a:lvl1pPr lvl="0" algn="l" eaLnBrk="1" hangingPunct="1">
                    <a:spcBef>
                      <a:spcPct val="0"/>
                    </a:spcBef>
                    <a:defRPr kumimoji="0" lang="en-GB" sz="2000" b="1" i="0" u="none" strike="noStrike" kern="0" cap="none" spc="0" normalizeH="0" baseline="0" noProof="0" dirty="0" smtClean="0">
                      <a:ln>
                        <a:noFill/>
                      </a:ln>
                      <a:solidFill>
                        <a:schemeClr val="accent1"/>
                      </a:solidFill>
                      <a:effectLst/>
                      <a:uLnTx/>
                      <a:uFillTx/>
                      <a:latin typeface="Calibri" panose="020F0502020204030204" pitchFamily="34" charset="0"/>
                      <a:ea typeface="Verdana"/>
                      <a:cs typeface="Verdana" panose="020B0604030504040204" pitchFamily="34" charset="0"/>
                    </a:defRPr>
                  </a:lvl1pPr>
                  <a:lvl2pPr eaLnBrk="1" hangingPunct="1">
                    <a:spcBef>
                      <a:spcPct val="0"/>
                    </a:spcBef>
                    <a:defRPr sz="2000" b="1"/>
                  </a:lvl2pPr>
                  <a:lvl3pPr eaLnBrk="1" hangingPunct="1">
                    <a:spcBef>
                      <a:spcPct val="0"/>
                    </a:spcBef>
                    <a:defRPr sz="2000" b="1"/>
                  </a:lvl3pPr>
                  <a:lvl4pPr eaLnBrk="1" hangingPunct="1">
                    <a:spcBef>
                      <a:spcPct val="0"/>
                    </a:spcBef>
                    <a:defRPr sz="2000" b="1"/>
                  </a:lvl4pPr>
                  <a:lvl5pPr eaLnBrk="1" hangingPunct="1">
                    <a:spcBef>
                      <a:spcPct val="0"/>
                    </a:spcBef>
                    <a:defRPr sz="2000" b="1"/>
                  </a:lvl5pPr>
                  <a:lvl6pPr marL="457200" algn="ctr" fontAlgn="base">
                    <a:spcBef>
                      <a:spcPct val="0"/>
                    </a:spcBef>
                    <a:spcAft>
                      <a:spcPct val="0"/>
                    </a:spcAft>
                    <a:defRPr sz="2000" b="1"/>
                  </a:lvl6pPr>
                  <a:lvl7pPr marL="914400" algn="ctr" fontAlgn="base">
                    <a:spcBef>
                      <a:spcPct val="0"/>
                    </a:spcBef>
                    <a:spcAft>
                      <a:spcPct val="0"/>
                    </a:spcAft>
                    <a:defRPr sz="2000" b="1"/>
                  </a:lvl7pPr>
                  <a:lvl8pPr marL="1371600" algn="ctr" fontAlgn="base">
                    <a:spcBef>
                      <a:spcPct val="0"/>
                    </a:spcBef>
                    <a:spcAft>
                      <a:spcPct val="0"/>
                    </a:spcAft>
                    <a:defRPr sz="2000" b="1"/>
                  </a:lvl8pPr>
                  <a:lvl9pPr marL="1828800" algn="ctr" fontAlgn="base">
                    <a:spcBef>
                      <a:spcPct val="0"/>
                    </a:spcBef>
                    <a:spcAft>
                      <a:spcPct val="0"/>
                    </a:spcAft>
                    <a:defRPr sz="2000" b="1"/>
                  </a:lvl9pPr>
                </a:lstStyle>
                <a:p>
                  <a:pPr>
                    <a:lnSpc>
                      <a:spcPct val="107000"/>
                    </a:lnSpc>
                  </a:pPr>
                  <a:r>
                    <a:rPr>
                      <a:solidFill>
                        <a:srgbClr val="3899DD"/>
                      </a:solidFill>
                    </a:rPr>
                    <a:t>Title (20 pt.)</a:t>
                  </a:r>
                </a:p>
              </p:txBody>
            </p:sp>
            <p:sp>
              <p:nvSpPr>
                <p:cNvPr id="36" name="Textfield placeholder"/>
                <p:cNvSpPr txBox="1">
                  <a:spLocks/>
                </p:cNvSpPr>
                <p:nvPr userDrawn="1"/>
              </p:nvSpPr>
              <p:spPr>
                <a:xfrm>
                  <a:off x="-3099423" y="1374183"/>
                  <a:ext cx="3021481" cy="520006"/>
                </a:xfrm>
                <a:prstGeom prst="rect">
                  <a:avLst/>
                </a:prstGeom>
                <a:noFill/>
                <a:ln w="41275">
                  <a:noFill/>
                  <a:miter lim="800000"/>
                  <a:headEnd/>
                  <a:tailEnd/>
                </a:ln>
                <a:effectLst/>
              </p:spPr>
              <p:txBody>
                <a:bodyPr vert="horz" wrap="square" lIns="72000" tIns="72000" rIns="72000" bIns="72000" numCol="1" anchor="t" anchorCtr="0" compatLnSpc="1">
                  <a:prstTxWarp prst="textNoShape">
                    <a:avLst/>
                  </a:prstTxWarp>
                  <a:spAutoFit/>
                </a:bodyPr>
                <a:lstStyle>
                  <a:lvl1pPr marR="0" lvl="0" algn="l" defTabSz="914400" eaLnBrk="1" latinLnBrk="0" hangingPunct="1">
                    <a:lnSpc>
                      <a:spcPct val="100000"/>
                    </a:lnSpc>
                    <a:buClrTx/>
                    <a:buSzTx/>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1pPr>
                  <a:lvl2pPr marL="177800" marR="0" lvl="1" indent="-176213" algn="l" defTabSz="914400" eaLnBrk="1" latinLnBrk="0" hangingPunct="1">
                    <a:lnSpc>
                      <a:spcPct val="100000"/>
                    </a:lnSpc>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2pPr>
                  <a:lvl3pPr marL="352425" marR="0" lvl="2" indent="-171450" algn="l" defTabSz="914400" eaLnBrk="1" latinLnBrk="0" hangingPunct="1">
                    <a:lnSpc>
                      <a:spcPct val="100000"/>
                    </a:lnSpc>
                    <a:spcBef>
                      <a:spcPct val="0"/>
                    </a:spcBef>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3pPr>
                  <a:lvl4pPr marL="544513" marR="0" lvl="3" indent="-190500" algn="l" defTabSz="914400" eaLnBrk="1" latinLnBrk="0" hangingPunct="1">
                    <a:lnSpc>
                      <a:spcPct val="100000"/>
                    </a:lnSpc>
                    <a:spcBef>
                      <a:spcPct val="0"/>
                    </a:spcBef>
                    <a:buClrTx/>
                    <a:buSzTx/>
                    <a:buFont typeface="Times New Roman" pitchFamily="18" charset="0"/>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4pPr>
                  <a:lvl5pPr marL="717550" marR="0" lvl="4" indent="-171450" algn="l" defTabSz="914400" eaLnBrk="1" latinLnBrk="0" hangingPunct="1">
                    <a:lnSpc>
                      <a:spcPct val="100000"/>
                    </a:lnSpc>
                    <a:spcBef>
                      <a:spcPct val="0"/>
                    </a:spcBef>
                    <a:buClrTx/>
                    <a:buSzTx/>
                    <a:buFont typeface="Times New Roman" pitchFamily="18" charset="0"/>
                    <a:buChar char="-"/>
                    <a:tabLst/>
                    <a:defRPr kumimoji="0" lang="en-US" sz="1200" b="0" i="0" u="none" strike="noStrike" kern="0" cap="none" spc="0" normalizeH="0" baseline="0" noProof="0" dirty="0">
                      <a:ln>
                        <a:noFill/>
                      </a:ln>
                      <a:solidFill>
                        <a:schemeClr val="tx2"/>
                      </a:solidFill>
                      <a:effectLst/>
                      <a:uLnTx/>
                      <a:uFillTx/>
                      <a:latin typeface="Calibri" panose="020F0502020204030204" pitchFamily="34" charset="0"/>
                      <a:ea typeface="Verdana"/>
                      <a:cs typeface="Verdana" panose="020B0604030504040204" pitchFamily="34" charset="0"/>
                    </a:defRPr>
                  </a:lvl5pPr>
                  <a:lvl6pPr marL="1174750" indent="-171450" fontAlgn="base">
                    <a:lnSpc>
                      <a:spcPct val="107000"/>
                    </a:lnSpc>
                    <a:spcBef>
                      <a:spcPct val="0"/>
                    </a:spcBef>
                    <a:spcAft>
                      <a:spcPct val="0"/>
                    </a:spcAft>
                    <a:buFont typeface="Times New Roman" pitchFamily="18" charset="0"/>
                    <a:buChar char="-"/>
                    <a:defRPr>
                      <a:latin typeface="+mn-lt"/>
                    </a:defRPr>
                  </a:lvl6pPr>
                  <a:lvl7pPr marL="1631950" indent="-171450" fontAlgn="base">
                    <a:lnSpc>
                      <a:spcPct val="107000"/>
                    </a:lnSpc>
                    <a:spcBef>
                      <a:spcPct val="0"/>
                    </a:spcBef>
                    <a:spcAft>
                      <a:spcPct val="0"/>
                    </a:spcAft>
                    <a:buFont typeface="Times New Roman" pitchFamily="18" charset="0"/>
                    <a:buChar char="-"/>
                    <a:defRPr>
                      <a:latin typeface="+mn-lt"/>
                    </a:defRPr>
                  </a:lvl7pPr>
                  <a:lvl8pPr marL="2089150" indent="-171450" fontAlgn="base">
                    <a:lnSpc>
                      <a:spcPct val="107000"/>
                    </a:lnSpc>
                    <a:spcBef>
                      <a:spcPct val="0"/>
                    </a:spcBef>
                    <a:spcAft>
                      <a:spcPct val="0"/>
                    </a:spcAft>
                    <a:buFont typeface="Times New Roman" pitchFamily="18" charset="0"/>
                    <a:buChar char="-"/>
                    <a:defRPr>
                      <a:latin typeface="+mn-lt"/>
                    </a:defRPr>
                  </a:lvl8pPr>
                  <a:lvl9pPr marL="2546350" indent="-171450" fontAlgn="base">
                    <a:lnSpc>
                      <a:spcPct val="107000"/>
                    </a:lnSpc>
                    <a:spcBef>
                      <a:spcPct val="0"/>
                    </a:spcBef>
                    <a:spcAft>
                      <a:spcPct val="0"/>
                    </a:spcAft>
                    <a:buFont typeface="Times New Roman" pitchFamily="18" charset="0"/>
                    <a:buChar char="-"/>
                    <a:defRPr>
                      <a:latin typeface="+mn-lt"/>
                    </a:defRPr>
                  </a:lvl9pPr>
                </a:lstStyle>
                <a:p>
                  <a:pPr>
                    <a:spcBef>
                      <a:spcPct val="30000"/>
                    </a:spcBef>
                  </a:pPr>
                  <a:r>
                    <a:rPr lang="en-GB">
                      <a:solidFill>
                        <a:srgbClr val="000000"/>
                      </a:solidFill>
                    </a:rPr>
                    <a:t>Text Black (12 pt.)</a:t>
                  </a:r>
                </a:p>
              </p:txBody>
            </p:sp>
          </p:grpSp>
          <p:cxnSp>
            <p:nvCxnSpPr>
              <p:cNvPr id="33" name="Rechte verbindingslijn 32"/>
              <p:cNvCxnSpPr/>
              <p:nvPr userDrawn="1"/>
            </p:nvCxnSpPr>
            <p:spPr>
              <a:xfrm>
                <a:off x="8427776" y="5346061"/>
                <a:ext cx="22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8427776" y="6604348"/>
                <a:ext cx="22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 Box 3"/>
            <p:cNvSpPr txBox="1">
              <a:spLocks noChangeArrowheads="1"/>
            </p:cNvSpPr>
            <p:nvPr userDrawn="1"/>
          </p:nvSpPr>
          <p:spPr bwMode="auto">
            <a:xfrm>
              <a:off x="-1702120" y="4859230"/>
              <a:ext cx="1702119" cy="699404"/>
            </a:xfrm>
            <a:prstGeom prst="rect">
              <a:avLst/>
            </a:prstGeom>
            <a:noFill/>
            <a:ln w="6350">
              <a:noFill/>
              <a:miter lim="800000"/>
              <a:headEnd/>
              <a:tailEnd/>
            </a:ln>
            <a:effectLst/>
          </p:spPr>
          <p:txBody>
            <a:bodyPr wrap="square" lIns="0" tIns="72000" rIns="72000" bIns="72000">
              <a:spAutoFit/>
            </a:bodyPr>
            <a:lstStyle/>
            <a:p>
              <a:pPr marL="534988" indent="-534988" algn="l" eaLnBrk="0" hangingPunct="0">
                <a:tabLst>
                  <a:tab pos="442913" algn="l"/>
                </a:tabLst>
              </a:pPr>
              <a:r>
                <a:rPr lang="nl-NL" sz="900" dirty="0">
                  <a:solidFill>
                    <a:srgbClr val="666666"/>
                  </a:solidFill>
                  <a:latin typeface="Calibri" panose="020F0502020204030204" pitchFamily="34" charset="0"/>
                  <a:ea typeface="Verdana"/>
                  <a:cs typeface="Verdana" panose="020B0604030504040204" pitchFamily="34" charset="0"/>
                  <a:sym typeface="Calibri"/>
                </a:rPr>
                <a:t>Source:	Name </a:t>
              </a:r>
              <a:r>
                <a:rPr lang="nl-NL" sz="900" dirty="0" err="1">
                  <a:solidFill>
                    <a:srgbClr val="666666"/>
                  </a:solidFill>
                  <a:latin typeface="Calibri" panose="020F0502020204030204" pitchFamily="34" charset="0"/>
                  <a:ea typeface="Verdana"/>
                  <a:cs typeface="Verdana" panose="020B0604030504040204" pitchFamily="34" charset="0"/>
                  <a:sym typeface="Calibri"/>
                </a:rPr>
                <a:t>author</a:t>
              </a: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dirty="0" err="1">
                  <a:solidFill>
                    <a:srgbClr val="666666"/>
                  </a:solidFill>
                  <a:latin typeface="Calibri" panose="020F0502020204030204" pitchFamily="34" charset="0"/>
                  <a:ea typeface="Verdana"/>
                  <a:cs typeface="Verdana" panose="020B0604030504040204" pitchFamily="34" charset="0"/>
                  <a:sym typeface="Calibri"/>
                </a:rPr>
                <a:t>Title</a:t>
              </a: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dirty="0" err="1">
                  <a:solidFill>
                    <a:srgbClr val="666666"/>
                  </a:solidFill>
                  <a:latin typeface="Calibri" panose="020F0502020204030204" pitchFamily="34" charset="0"/>
                  <a:ea typeface="Verdana"/>
                  <a:cs typeface="Verdana" panose="020B0604030504040204" pitchFamily="34" charset="0"/>
                  <a:sym typeface="Calibri"/>
                </a:rPr>
                <a:t>year</a:t>
              </a:r>
              <a:endParaRPr lang="nl-NL" sz="900" dirty="0">
                <a:solidFill>
                  <a:srgbClr val="666666"/>
                </a:solidFill>
                <a:latin typeface="Calibri" panose="020F0502020204030204" pitchFamily="34" charset="0"/>
                <a:ea typeface="Verdana"/>
                <a:cs typeface="Verdana" panose="020B0604030504040204" pitchFamily="34" charset="0"/>
                <a:sym typeface="Calibri"/>
              </a:endParaRPr>
            </a:p>
            <a:p>
              <a:pPr marL="534988" indent="-534988" algn="l" eaLnBrk="0" hangingPunct="0">
                <a:tabLst>
                  <a:tab pos="442913" algn="l"/>
                </a:tabLst>
              </a:pPr>
              <a:r>
                <a:rPr lang="nl-NL" sz="900" dirty="0" err="1">
                  <a:solidFill>
                    <a:srgbClr val="666666"/>
                  </a:solidFill>
                  <a:latin typeface="Calibri" panose="020F0502020204030204" pitchFamily="34" charset="0"/>
                  <a:ea typeface="Verdana"/>
                  <a:cs typeface="Verdana" panose="020B0604030504040204" pitchFamily="34" charset="0"/>
                  <a:sym typeface="Calibri"/>
                </a:rPr>
                <a:t>Note</a:t>
              </a: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baseline="30000" dirty="0">
                  <a:solidFill>
                    <a:srgbClr val="666666"/>
                  </a:solidFill>
                  <a:latin typeface="Calibri" panose="020F0502020204030204" pitchFamily="34" charset="0"/>
                  <a:ea typeface="Verdana"/>
                  <a:cs typeface="Verdana" panose="020B0604030504040204" pitchFamily="34" charset="0"/>
                  <a:sym typeface="Calibri"/>
                </a:rPr>
                <a:t>1	</a:t>
              </a:r>
              <a:r>
                <a:rPr lang="nl-NL" sz="900" dirty="0" err="1">
                  <a:solidFill>
                    <a:srgbClr val="666666"/>
                  </a:solidFill>
                  <a:latin typeface="Calibri" panose="020F0502020204030204" pitchFamily="34" charset="0"/>
                  <a:ea typeface="Verdana"/>
                  <a:cs typeface="Verdana" panose="020B0604030504040204" pitchFamily="34" charset="0"/>
                  <a:sym typeface="Calibri"/>
                </a:rPr>
                <a:t>Grey</a:t>
              </a:r>
              <a:r>
                <a:rPr lang="nl-NL" sz="900" dirty="0">
                  <a:solidFill>
                    <a:srgbClr val="666666"/>
                  </a:solidFill>
                  <a:latin typeface="Calibri" panose="020F0502020204030204" pitchFamily="34" charset="0"/>
                  <a:ea typeface="Verdana"/>
                  <a:cs typeface="Verdana" panose="020B0604030504040204" pitchFamily="34" charset="0"/>
                  <a:sym typeface="Calibri"/>
                </a:rPr>
                <a:t> 9 </a:t>
              </a:r>
              <a:r>
                <a:rPr lang="nl-NL" sz="900" dirty="0" err="1">
                  <a:solidFill>
                    <a:srgbClr val="666666"/>
                  </a:solidFill>
                  <a:latin typeface="Calibri" panose="020F0502020204030204" pitchFamily="34" charset="0"/>
                  <a:ea typeface="Verdana"/>
                  <a:cs typeface="Verdana" panose="020B0604030504040204" pitchFamily="34" charset="0"/>
                  <a:sym typeface="Calibri"/>
                </a:rPr>
                <a:t>pt</a:t>
              </a:r>
              <a:r>
                <a:rPr lang="nl-NL" sz="900" dirty="0">
                  <a:solidFill>
                    <a:srgbClr val="666666"/>
                  </a:solidFill>
                  <a:latin typeface="Calibri" panose="020F0502020204030204" pitchFamily="34" charset="0"/>
                  <a:ea typeface="Verdana"/>
                  <a:cs typeface="Verdana" panose="020B0604030504040204" pitchFamily="34" charset="0"/>
                  <a:sym typeface="Calibri"/>
                </a:rPr>
                <a:t>.</a:t>
              </a:r>
            </a:p>
            <a:p>
              <a:pPr marL="534988" indent="-534988" algn="l" eaLnBrk="0" hangingPunct="0">
                <a:tabLst>
                  <a:tab pos="442913" algn="l"/>
                </a:tabLst>
              </a:pP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baseline="30000" dirty="0">
                  <a:solidFill>
                    <a:srgbClr val="666666"/>
                  </a:solidFill>
                  <a:latin typeface="Calibri" panose="020F0502020204030204" pitchFamily="34" charset="0"/>
                  <a:ea typeface="Verdana"/>
                  <a:cs typeface="Verdana" panose="020B0604030504040204" pitchFamily="34" charset="0"/>
                  <a:sym typeface="Calibri"/>
                </a:rPr>
                <a:t>2 	</a:t>
              </a:r>
              <a:r>
                <a:rPr lang="nl-NL" sz="900" dirty="0" err="1">
                  <a:solidFill>
                    <a:srgbClr val="666666"/>
                  </a:solidFill>
                  <a:latin typeface="Calibri" panose="020F0502020204030204" pitchFamily="34" charset="0"/>
                  <a:ea typeface="Verdana"/>
                  <a:cs typeface="Verdana" panose="020B0604030504040204" pitchFamily="34" charset="0"/>
                  <a:sym typeface="Calibri"/>
                </a:rPr>
                <a:t>Text</a:t>
              </a:r>
              <a:endParaRPr lang="nl-NL" sz="900" dirty="0">
                <a:solidFill>
                  <a:srgbClr val="666666"/>
                </a:solidFill>
                <a:latin typeface="Calibri" panose="020F0502020204030204" pitchFamily="34" charset="0"/>
                <a:ea typeface="Verdana"/>
                <a:cs typeface="Verdana" panose="020B0604030504040204" pitchFamily="34" charset="0"/>
                <a:sym typeface="Calibri"/>
              </a:endParaRPr>
            </a:p>
          </p:txBody>
        </p:sp>
      </p:grpSp>
      <p:grpSp>
        <p:nvGrpSpPr>
          <p:cNvPr id="38" name="Groep 37"/>
          <p:cNvGrpSpPr/>
          <p:nvPr userDrawn="1"/>
        </p:nvGrpSpPr>
        <p:grpSpPr>
          <a:xfrm>
            <a:off x="-1628437" y="424401"/>
            <a:ext cx="1549897" cy="3382979"/>
            <a:chOff x="-1514644" y="-46322"/>
            <a:chExt cx="1467072" cy="4231911"/>
          </a:xfrm>
        </p:grpSpPr>
        <p:sp>
          <p:nvSpPr>
            <p:cNvPr id="39" name="Afgeronde rechthoek 56"/>
            <p:cNvSpPr/>
            <p:nvPr userDrawn="1"/>
          </p:nvSpPr>
          <p:spPr>
            <a:xfrm>
              <a:off x="-1514644" y="835209"/>
              <a:ext cx="740160" cy="259745"/>
            </a:xfrm>
            <a:prstGeom prst="round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Dark grey</a:t>
              </a:r>
            </a:p>
          </p:txBody>
        </p:sp>
        <p:sp>
          <p:nvSpPr>
            <p:cNvPr id="40" name="Tekstvak 29"/>
            <p:cNvSpPr txBox="1"/>
            <p:nvPr userDrawn="1"/>
          </p:nvSpPr>
          <p:spPr>
            <a:xfrm>
              <a:off x="-921234" y="834757"/>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102-102-102</a:t>
              </a:r>
            </a:p>
          </p:txBody>
        </p:sp>
        <p:sp>
          <p:nvSpPr>
            <p:cNvPr id="41" name="Afgeronde rechthoek 27"/>
            <p:cNvSpPr/>
            <p:nvPr userDrawn="1"/>
          </p:nvSpPr>
          <p:spPr>
            <a:xfrm>
              <a:off x="-1514644" y="1211676"/>
              <a:ext cx="740160" cy="259745"/>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Orange</a:t>
              </a:r>
            </a:p>
          </p:txBody>
        </p:sp>
        <p:sp>
          <p:nvSpPr>
            <p:cNvPr id="42" name="Afgeronde rechthoek 27"/>
            <p:cNvSpPr/>
            <p:nvPr userDrawn="1"/>
          </p:nvSpPr>
          <p:spPr>
            <a:xfrm>
              <a:off x="-1514644" y="1588143"/>
              <a:ext cx="740160" cy="259745"/>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Black</a:t>
              </a:r>
            </a:p>
          </p:txBody>
        </p:sp>
        <p:sp>
          <p:nvSpPr>
            <p:cNvPr id="43" name="Afgeronde rechthoek 27"/>
            <p:cNvSpPr/>
            <p:nvPr userDrawn="1"/>
          </p:nvSpPr>
          <p:spPr>
            <a:xfrm>
              <a:off x="-1514644" y="1964610"/>
              <a:ext cx="740160" cy="259745"/>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Purple</a:t>
              </a:r>
            </a:p>
          </p:txBody>
        </p:sp>
        <p:sp>
          <p:nvSpPr>
            <p:cNvPr id="44" name="Afgeronde rechthoek 61"/>
            <p:cNvSpPr/>
            <p:nvPr userDrawn="1"/>
          </p:nvSpPr>
          <p:spPr>
            <a:xfrm>
              <a:off x="-1514644" y="2341077"/>
              <a:ext cx="740160" cy="259745"/>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Blue</a:t>
              </a:r>
            </a:p>
          </p:txBody>
        </p:sp>
        <p:sp>
          <p:nvSpPr>
            <p:cNvPr id="45" name="Rechthoek 44"/>
            <p:cNvSpPr/>
            <p:nvPr userDrawn="1"/>
          </p:nvSpPr>
          <p:spPr>
            <a:xfrm>
              <a:off x="-1514644" y="-46322"/>
              <a:ext cx="1428440" cy="337665"/>
            </a:xfrm>
            <a:prstGeom prst="rect">
              <a:avLst/>
            </a:prstGeom>
            <a:noFill/>
            <a:ln w="9525">
              <a:noFill/>
              <a:miter lim="800000"/>
              <a:headEnd/>
              <a:tailEnd/>
            </a:ln>
            <a:effectLst/>
          </p:spPr>
          <p:txBody>
            <a:bodyPr vert="horz" wrap="square" lIns="72000" tIns="0" rIns="0" bIns="0" numCol="1" anchor="t" anchorCtr="0" compatLnSpc="1">
              <a:prstTxWarp prst="textNoShape">
                <a:avLst/>
              </a:prstTxWarp>
              <a:noAutofit/>
            </a:bodyPr>
            <a:lstStyle/>
            <a:p>
              <a:pPr algn="l">
                <a:lnSpc>
                  <a:spcPct val="107000"/>
                </a:lnSpc>
              </a:pPr>
              <a:r>
                <a:rPr lang="en-GB" sz="2000" b="1" kern="0" dirty="0">
                  <a:solidFill>
                    <a:srgbClr val="000000"/>
                  </a:solidFill>
                  <a:latin typeface="Calibri" panose="020F0502020204030204" pitchFamily="34" charset="0"/>
                  <a:ea typeface="Verdana"/>
                  <a:cs typeface="Verdana" panose="020B0604030504040204" pitchFamily="34" charset="0"/>
                </a:rPr>
                <a:t>RGB </a:t>
              </a:r>
              <a:r>
                <a:rPr lang="en-GB" sz="2000" b="1" kern="0" dirty="0" err="1">
                  <a:solidFill>
                    <a:srgbClr val="000000"/>
                  </a:solidFill>
                  <a:latin typeface="Calibri" panose="020F0502020204030204" pitchFamily="34" charset="0"/>
                  <a:ea typeface="Verdana"/>
                  <a:cs typeface="Verdana" panose="020B0604030504040204" pitchFamily="34" charset="0"/>
                </a:rPr>
                <a:t>colors</a:t>
              </a:r>
              <a:endParaRPr lang="en-GB" sz="2000" b="1" kern="0" dirty="0">
                <a:solidFill>
                  <a:srgbClr val="000000"/>
                </a:solidFill>
                <a:latin typeface="Calibri" panose="020F0502020204030204" pitchFamily="34" charset="0"/>
                <a:ea typeface="Verdana"/>
                <a:cs typeface="Verdana" panose="020B0604030504040204" pitchFamily="34" charset="0"/>
              </a:endParaRPr>
            </a:p>
          </p:txBody>
        </p:sp>
        <p:cxnSp>
          <p:nvCxnSpPr>
            <p:cNvPr id="46" name="Rechte verbindingslijn 45"/>
            <p:cNvCxnSpPr/>
            <p:nvPr userDrawn="1"/>
          </p:nvCxnSpPr>
          <p:spPr>
            <a:xfrm>
              <a:off x="-1514644" y="338664"/>
              <a:ext cx="1467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Afgeronde rechthoek 27"/>
            <p:cNvSpPr/>
            <p:nvPr userDrawn="1"/>
          </p:nvSpPr>
          <p:spPr>
            <a:xfrm>
              <a:off x="-1514644" y="2717544"/>
              <a:ext cx="740160" cy="259745"/>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Green</a:t>
              </a:r>
            </a:p>
          </p:txBody>
        </p:sp>
        <p:sp>
          <p:nvSpPr>
            <p:cNvPr id="48" name="Tekstvak 29"/>
            <p:cNvSpPr txBox="1"/>
            <p:nvPr userDrawn="1"/>
          </p:nvSpPr>
          <p:spPr>
            <a:xfrm>
              <a:off x="-921234" y="1211703"/>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255-153-51</a:t>
              </a:r>
            </a:p>
          </p:txBody>
        </p:sp>
        <p:sp>
          <p:nvSpPr>
            <p:cNvPr id="49" name="Tekstvak 29"/>
            <p:cNvSpPr txBox="1"/>
            <p:nvPr userDrawn="1"/>
          </p:nvSpPr>
          <p:spPr>
            <a:xfrm>
              <a:off x="-921234" y="1588649"/>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0-0-0</a:t>
              </a:r>
            </a:p>
          </p:txBody>
        </p:sp>
        <p:sp>
          <p:nvSpPr>
            <p:cNvPr id="50" name="Tekstvak 29"/>
            <p:cNvSpPr txBox="1"/>
            <p:nvPr userDrawn="1"/>
          </p:nvSpPr>
          <p:spPr>
            <a:xfrm>
              <a:off x="-921234" y="1965597"/>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86-35-142</a:t>
              </a:r>
            </a:p>
          </p:txBody>
        </p:sp>
        <p:sp>
          <p:nvSpPr>
            <p:cNvPr id="51" name="Tekstvak 50"/>
            <p:cNvSpPr txBox="1"/>
            <p:nvPr userDrawn="1"/>
          </p:nvSpPr>
          <p:spPr>
            <a:xfrm>
              <a:off x="-921234" y="2342546"/>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56-153-221</a:t>
              </a:r>
            </a:p>
          </p:txBody>
        </p:sp>
        <p:sp>
          <p:nvSpPr>
            <p:cNvPr id="52" name="Tekstvak 29"/>
            <p:cNvSpPr txBox="1"/>
            <p:nvPr userDrawn="1"/>
          </p:nvSpPr>
          <p:spPr>
            <a:xfrm>
              <a:off x="-921234" y="2719492"/>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134-188-53</a:t>
              </a:r>
            </a:p>
          </p:txBody>
        </p:sp>
        <p:sp>
          <p:nvSpPr>
            <p:cNvPr id="53" name="Afgeronde rechthoek 70"/>
            <p:cNvSpPr/>
            <p:nvPr userDrawn="1"/>
          </p:nvSpPr>
          <p:spPr>
            <a:xfrm>
              <a:off x="-1514644" y="458742"/>
              <a:ext cx="740160" cy="259745"/>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666666"/>
                  </a:solidFill>
                </a:rPr>
                <a:t>White</a:t>
              </a:r>
            </a:p>
          </p:txBody>
        </p:sp>
        <p:sp>
          <p:nvSpPr>
            <p:cNvPr id="54" name="Tekstvak 29"/>
            <p:cNvSpPr txBox="1"/>
            <p:nvPr userDrawn="1"/>
          </p:nvSpPr>
          <p:spPr>
            <a:xfrm>
              <a:off x="-921234" y="457809"/>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255-255-255</a:t>
              </a:r>
            </a:p>
          </p:txBody>
        </p:sp>
        <p:sp>
          <p:nvSpPr>
            <p:cNvPr id="55" name="Afgeronde rechthoek 27"/>
            <p:cNvSpPr/>
            <p:nvPr userDrawn="1"/>
          </p:nvSpPr>
          <p:spPr>
            <a:xfrm>
              <a:off x="-1514644" y="3094010"/>
              <a:ext cx="740160" cy="259745"/>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Light grey</a:t>
              </a:r>
            </a:p>
          </p:txBody>
        </p:sp>
        <p:sp>
          <p:nvSpPr>
            <p:cNvPr id="56" name="Afgeronde rechthoek 27"/>
            <p:cNvSpPr/>
            <p:nvPr userDrawn="1"/>
          </p:nvSpPr>
          <p:spPr>
            <a:xfrm>
              <a:off x="-1514644" y="3470474"/>
              <a:ext cx="740160" cy="259745"/>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Yellow</a:t>
              </a:r>
            </a:p>
          </p:txBody>
        </p:sp>
        <p:sp>
          <p:nvSpPr>
            <p:cNvPr id="57" name="Tekstvak 29"/>
            <p:cNvSpPr txBox="1"/>
            <p:nvPr userDrawn="1"/>
          </p:nvSpPr>
          <p:spPr>
            <a:xfrm>
              <a:off x="-921234" y="3096439"/>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204-204-204</a:t>
              </a:r>
            </a:p>
          </p:txBody>
        </p:sp>
        <p:sp>
          <p:nvSpPr>
            <p:cNvPr id="58" name="Tekstvak 29"/>
            <p:cNvSpPr txBox="1"/>
            <p:nvPr userDrawn="1"/>
          </p:nvSpPr>
          <p:spPr>
            <a:xfrm>
              <a:off x="-921234" y="3473388"/>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255-204-0</a:t>
              </a:r>
            </a:p>
          </p:txBody>
        </p:sp>
        <p:sp>
          <p:nvSpPr>
            <p:cNvPr id="59" name="Afgeronde rechthoek 27"/>
            <p:cNvSpPr/>
            <p:nvPr/>
          </p:nvSpPr>
          <p:spPr>
            <a:xfrm>
              <a:off x="-1514644" y="3861193"/>
              <a:ext cx="740160" cy="259745"/>
            </a:xfrm>
            <a:prstGeom prst="roundRect">
              <a:avLst/>
            </a:prstGeom>
            <a:solidFill>
              <a:srgbClr val="A899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Brown</a:t>
              </a:r>
            </a:p>
          </p:txBody>
        </p:sp>
        <p:sp>
          <p:nvSpPr>
            <p:cNvPr id="60" name="Tekstvak 29"/>
            <p:cNvSpPr txBox="1"/>
            <p:nvPr/>
          </p:nvSpPr>
          <p:spPr>
            <a:xfrm>
              <a:off x="-921234" y="3864106"/>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168-153-134</a:t>
              </a:r>
            </a:p>
          </p:txBody>
        </p:sp>
      </p:grpSp>
    </p:spTree>
    <p:extLst>
      <p:ext uri="{BB962C8B-B14F-4D97-AF65-F5344CB8AC3E}">
        <p14:creationId xmlns:p14="http://schemas.microsoft.com/office/powerpoint/2010/main" val="2370349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2535768960"/>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418998" y="1449388"/>
            <a:ext cx="8307368" cy="382746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 name="Titel 2"/>
          <p:cNvSpPr>
            <a:spLocks noGrp="1"/>
          </p:cNvSpPr>
          <p:nvPr>
            <p:ph type="title"/>
          </p:nvPr>
        </p:nvSpPr>
        <p:spPr/>
        <p:txBody>
          <a:bodyPr lIns="0"/>
          <a:lstStyle>
            <a:lvl1pPr>
              <a:defRPr/>
            </a:lvl1pPr>
          </a:lstStyle>
          <a:p>
            <a:r>
              <a:rPr lang="nl-NL"/>
              <a:t>Klik om de stijl te bewerken</a:t>
            </a:r>
            <a:endParaRPr lang="nl-NL" dirty="0"/>
          </a:p>
        </p:txBody>
      </p:sp>
    </p:spTree>
    <p:extLst>
      <p:ext uri="{BB962C8B-B14F-4D97-AF65-F5344CB8AC3E}">
        <p14:creationId xmlns:p14="http://schemas.microsoft.com/office/powerpoint/2010/main" val="3827568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lleen tite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p:nvPr>
        </p:nvSpPr>
        <p:spPr/>
        <p:txBody>
          <a:bodyPr lIns="0"/>
          <a:lstStyle>
            <a:lvl1pPr>
              <a:defRPr/>
            </a:lvl1pPr>
          </a:lstStyle>
          <a:p>
            <a:r>
              <a:rPr lang="nl-NL"/>
              <a:t>Klik om de stijl te bewerken</a:t>
            </a:r>
            <a:endParaRPr lang="nl-NL" dirty="0"/>
          </a:p>
        </p:txBody>
      </p:sp>
    </p:spTree>
    <p:extLst>
      <p:ext uri="{BB962C8B-B14F-4D97-AF65-F5344CB8AC3E}">
        <p14:creationId xmlns:p14="http://schemas.microsoft.com/office/powerpoint/2010/main" val="1275522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ee tekstvakken">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2854264005"/>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5017801" y="1449388"/>
            <a:ext cx="3708893"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 name="Titel 2"/>
          <p:cNvSpPr>
            <a:spLocks noGrp="1"/>
          </p:cNvSpPr>
          <p:nvPr>
            <p:ph type="title"/>
          </p:nvPr>
        </p:nvSpPr>
        <p:spPr>
          <a:xfrm>
            <a:off x="418998" y="509354"/>
            <a:ext cx="8307692" cy="276999"/>
          </a:xfrm>
        </p:spPr>
        <p:txBody>
          <a:bodyPr lIns="0"/>
          <a:lstStyle>
            <a:lvl1pPr>
              <a:defRPr/>
            </a:lvl1pPr>
          </a:lstStyle>
          <a:p>
            <a:r>
              <a:rPr lang="nl-NL"/>
              <a:t>Klik om de stijl te bewerken</a:t>
            </a:r>
            <a:endParaRPr lang="nl-NL" dirty="0"/>
          </a:p>
        </p:txBody>
      </p:sp>
    </p:spTree>
    <p:extLst>
      <p:ext uri="{BB962C8B-B14F-4D97-AF65-F5344CB8AC3E}">
        <p14:creationId xmlns:p14="http://schemas.microsoft.com/office/powerpoint/2010/main" val="2826446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ee tekstvakken - highlight PROPERTY">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hasCustomPrompt="1"/>
          </p:nvPr>
        </p:nvSpPr>
        <p:spPr>
          <a:xfrm>
            <a:off x="418998" y="509354"/>
            <a:ext cx="8307692" cy="276999"/>
          </a:xfrm>
        </p:spPr>
        <p:txBody>
          <a:bodyPr lIns="0"/>
          <a:lstStyle>
            <a:lvl1pPr>
              <a:defRPr>
                <a:solidFill>
                  <a:schemeClr val="accent1"/>
                </a:solidFill>
              </a:defRPr>
            </a:lvl1pPr>
          </a:lstStyle>
          <a:p>
            <a:r>
              <a:rPr lang="nl-NL" dirty="0"/>
              <a:t>Domein Property</a:t>
            </a:r>
          </a:p>
        </p:txBody>
      </p:sp>
    </p:spTree>
    <p:extLst>
      <p:ext uri="{BB962C8B-B14F-4D97-AF65-F5344CB8AC3E}">
        <p14:creationId xmlns:p14="http://schemas.microsoft.com/office/powerpoint/2010/main" val="647811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ee tekstvakken - highlight MOBILITY">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hasCustomPrompt="1"/>
          </p:nvPr>
        </p:nvSpPr>
        <p:spPr>
          <a:xfrm>
            <a:off x="418998" y="509354"/>
            <a:ext cx="8307692" cy="276999"/>
          </a:xfrm>
        </p:spPr>
        <p:txBody>
          <a:bodyPr lIns="0"/>
          <a:lstStyle>
            <a:lvl1pPr>
              <a:defRPr/>
            </a:lvl1pPr>
          </a:lstStyle>
          <a:p>
            <a:r>
              <a:rPr lang="nl-NL" dirty="0"/>
              <a:t>Domein </a:t>
            </a:r>
            <a:r>
              <a:rPr lang="nl-NL" dirty="0" err="1"/>
              <a:t>Mobility</a:t>
            </a:r>
            <a:endParaRPr lang="nl-NL" dirty="0"/>
          </a:p>
        </p:txBody>
      </p:sp>
    </p:spTree>
    <p:extLst>
      <p:ext uri="{BB962C8B-B14F-4D97-AF65-F5344CB8AC3E}">
        <p14:creationId xmlns:p14="http://schemas.microsoft.com/office/powerpoint/2010/main" val="1761015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wee tekstvakken - highlight VITALITY">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hasCustomPrompt="1"/>
          </p:nvPr>
        </p:nvSpPr>
        <p:spPr>
          <a:xfrm>
            <a:off x="418998" y="509354"/>
            <a:ext cx="8307692" cy="276999"/>
          </a:xfrm>
        </p:spPr>
        <p:txBody>
          <a:bodyPr lIns="0"/>
          <a:lstStyle>
            <a:lvl1pPr>
              <a:defRPr>
                <a:solidFill>
                  <a:schemeClr val="accent3"/>
                </a:solidFill>
              </a:defRPr>
            </a:lvl1pPr>
          </a:lstStyle>
          <a:p>
            <a:r>
              <a:rPr lang="nl-NL" dirty="0"/>
              <a:t>Domein </a:t>
            </a:r>
            <a:r>
              <a:rPr lang="nl-NL" dirty="0" err="1"/>
              <a:t>Vitality</a:t>
            </a:r>
            <a:endParaRPr lang="nl-NL" dirty="0"/>
          </a:p>
        </p:txBody>
      </p:sp>
    </p:spTree>
    <p:extLst>
      <p:ext uri="{BB962C8B-B14F-4D97-AF65-F5344CB8AC3E}">
        <p14:creationId xmlns:p14="http://schemas.microsoft.com/office/powerpoint/2010/main" val="1116747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6"/>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3"/>
          <p:cNvSpPr>
            <a:spLocks noGrp="1" noChangeArrowheads="1"/>
          </p:cNvSpPr>
          <p:nvPr>
            <p:ph type="dt" sz="half" idx="10"/>
          </p:nvPr>
        </p:nvSpPr>
        <p:spPr>
          <a:ln/>
        </p:spPr>
        <p:txBody>
          <a:bodyPr/>
          <a:lstStyle>
            <a:lvl1pPr>
              <a:defRPr/>
            </a:lvl1pPr>
          </a:lstStyle>
          <a:p>
            <a:pPr>
              <a:defRPr/>
            </a:pPr>
            <a:fld id="{E7F7691B-12E2-4E0F-AD83-631CD4BBCB35}" type="datetime1">
              <a:rPr lang="en-GB" smtClean="0"/>
              <a:t>11/06/2024</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a:t>BDM - Bouwtechnieken - 2023</a:t>
            </a:r>
          </a:p>
        </p:txBody>
      </p:sp>
      <p:sp>
        <p:nvSpPr>
          <p:cNvPr id="6" name="Rectangle 5"/>
          <p:cNvSpPr>
            <a:spLocks noGrp="1" noChangeArrowheads="1"/>
          </p:cNvSpPr>
          <p:nvPr>
            <p:ph type="sldNum" sz="quarter" idx="12"/>
          </p:nvPr>
        </p:nvSpPr>
        <p:spPr>
          <a:ln/>
        </p:spPr>
        <p:txBody>
          <a:bodyPr/>
          <a:lstStyle>
            <a:lvl1pPr>
              <a:defRPr/>
            </a:lvl1pPr>
          </a:lstStyle>
          <a:p>
            <a:pPr>
              <a:defRPr/>
            </a:pPr>
            <a:fld id="{DE494CE6-A4B8-47DF-8A9E-14E3EB4B9E6C}" type="slidenum">
              <a:rPr lang="en-GB"/>
              <a:pPr>
                <a:defRPr/>
              </a:pPr>
              <a:t>‹nr.›</a:t>
            </a:fld>
            <a:endParaRPr lang="en-GB"/>
          </a:p>
        </p:txBody>
      </p:sp>
    </p:spTree>
    <p:extLst>
      <p:ext uri="{BB962C8B-B14F-4D97-AF65-F5344CB8AC3E}">
        <p14:creationId xmlns:p14="http://schemas.microsoft.com/office/powerpoint/2010/main" val="761380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en teks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300543495"/>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5017798" y="1449388"/>
            <a:ext cx="3708892"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0" name="Tijdelijke aanduiding voor afbeelding 9"/>
          <p:cNvSpPr>
            <a:spLocks noGrp="1"/>
          </p:cNvSpPr>
          <p:nvPr>
            <p:ph type="pic" sz="quarter" idx="17" hasCustomPrompt="1"/>
          </p:nvPr>
        </p:nvSpPr>
        <p:spPr>
          <a:xfrm>
            <a:off x="419001" y="1449388"/>
            <a:ext cx="3708319" cy="4011612"/>
          </a:xfrm>
          <a:prstGeom prst="roundRect">
            <a:avLst>
              <a:gd name="adj" fmla="val 6043"/>
            </a:avLst>
          </a:prstGeom>
          <a:no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stStyle>
          <a:p>
            <a:pPr lvl="0"/>
            <a:r>
              <a:rPr lang="nl-NL" noProof="0" dirty="0"/>
              <a:t>Klik om afbeelding te maken</a:t>
            </a:r>
          </a:p>
        </p:txBody>
      </p:sp>
      <p:sp>
        <p:nvSpPr>
          <p:cNvPr id="4" name="Titel 3"/>
          <p:cNvSpPr>
            <a:spLocks noGrp="1"/>
          </p:cNvSpPr>
          <p:nvPr>
            <p:ph type="title"/>
          </p:nvPr>
        </p:nvSpPr>
        <p:spPr>
          <a:xfrm>
            <a:off x="418998" y="509354"/>
            <a:ext cx="8307692" cy="276999"/>
          </a:xfrm>
        </p:spPr>
        <p:txBody>
          <a:bodyPr/>
          <a:lstStyle>
            <a:lvl1pPr>
              <a:defRPr/>
            </a:lvl1pPr>
          </a:lstStyle>
          <a:p>
            <a:r>
              <a:rPr lang="nl-NL"/>
              <a:t>Klik om de stijl te bewerken</a:t>
            </a:r>
            <a:endParaRPr lang="nl-NL" dirty="0"/>
          </a:p>
        </p:txBody>
      </p:sp>
    </p:spTree>
    <p:extLst>
      <p:ext uri="{BB962C8B-B14F-4D97-AF65-F5344CB8AC3E}">
        <p14:creationId xmlns:p14="http://schemas.microsoft.com/office/powerpoint/2010/main" val="3698895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 en teks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4041543827"/>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5017798" y="1449848"/>
            <a:ext cx="3708892"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tel 3"/>
          <p:cNvSpPr>
            <a:spLocks noGrp="1"/>
          </p:cNvSpPr>
          <p:nvPr>
            <p:ph type="title"/>
          </p:nvPr>
        </p:nvSpPr>
        <p:spPr>
          <a:xfrm>
            <a:off x="418998" y="509354"/>
            <a:ext cx="8307692" cy="276999"/>
          </a:xfrm>
        </p:spPr>
        <p:txBody>
          <a:bodyPr/>
          <a:lstStyle>
            <a:lvl1pPr>
              <a:defRPr/>
            </a:lvl1pPr>
          </a:lstStyle>
          <a:p>
            <a:r>
              <a:rPr lang="nl-NL"/>
              <a:t>Klik om de stijl te bewerken</a:t>
            </a:r>
            <a:endParaRPr lang="nl-NL" dirty="0"/>
          </a:p>
        </p:txBody>
      </p:sp>
      <p:sp>
        <p:nvSpPr>
          <p:cNvPr id="14" name="Tijdelijke aanduiding voor inhoud 12"/>
          <p:cNvSpPr>
            <a:spLocks noGrp="1"/>
          </p:cNvSpPr>
          <p:nvPr>
            <p:ph sz="quarter" idx="18"/>
          </p:nvPr>
        </p:nvSpPr>
        <p:spPr>
          <a:xfrm>
            <a:off x="419103" y="1449848"/>
            <a:ext cx="3708217" cy="4011612"/>
          </a:xfrm>
          <a:prstGeom prst="roundRect">
            <a:avLst>
              <a:gd name="adj" fmla="val 6178"/>
            </a:avLst>
          </a:prstGeom>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defRPr lang="nl-NL" sz="1400" kern="1200" smtClean="0">
                <a:solidFill>
                  <a:schemeClr val="tx1"/>
                </a:solidFill>
                <a:cs typeface="Verdana"/>
              </a:defRPr>
            </a:lvl1pPr>
            <a:lvl2pPr>
              <a:defRPr lang="nl-NL" smtClean="0"/>
            </a:lvl2pPr>
            <a:lvl3pPr>
              <a:defRPr lang="nl-NL" smtClean="0"/>
            </a:lvl3pPr>
            <a:lvl4pPr>
              <a:defRPr lang="nl-NL" smtClean="0"/>
            </a:lvl4pPr>
            <a:lvl5pPr>
              <a:defRPr lang="nl-NL"/>
            </a:lvl5pPr>
          </a:lstStyle>
          <a:p>
            <a:pPr marL="180975" lvl="0" indent="-180975" eaLnBrk="0" hangingPunct="0">
              <a:buFont typeface="Arial" pitchFamily="34" charset="0"/>
              <a:buChar char="•"/>
            </a:pPr>
            <a:r>
              <a:rPr lang="nl-NL"/>
              <a:t>Klik om de modelstijlen te bewerken</a:t>
            </a:r>
          </a:p>
          <a:p>
            <a:pPr marL="180975" lvl="1" indent="-180975" eaLnBrk="0" hangingPunct="0">
              <a:buFont typeface="Arial" pitchFamily="34" charset="0"/>
              <a:buChar char="•"/>
            </a:pPr>
            <a:r>
              <a:rPr lang="nl-NL"/>
              <a:t>Tweede niveau</a:t>
            </a:r>
          </a:p>
          <a:p>
            <a:pPr marL="180975" lvl="2" indent="-180975" eaLnBrk="0" hangingPunct="0">
              <a:buFont typeface="Arial" pitchFamily="34" charset="0"/>
              <a:buChar char="•"/>
            </a:pPr>
            <a:r>
              <a:rPr lang="nl-NL"/>
              <a:t>Derde niveau</a:t>
            </a:r>
          </a:p>
          <a:p>
            <a:pPr marL="180975" lvl="3" indent="-180975" eaLnBrk="0" hangingPunct="0">
              <a:buFont typeface="Arial" pitchFamily="34" charset="0"/>
              <a:buChar char="•"/>
            </a:pPr>
            <a:r>
              <a:rPr lang="nl-NL"/>
              <a:t>Vierde niveau</a:t>
            </a:r>
          </a:p>
          <a:p>
            <a:pPr marL="180975" lvl="4" indent="-180975" eaLnBrk="0" hangingPunct="0">
              <a:buFont typeface="Arial" pitchFamily="34" charset="0"/>
              <a:buChar char="•"/>
            </a:pPr>
            <a:r>
              <a:rPr lang="nl-NL"/>
              <a:t>Vijfde niveau</a:t>
            </a:r>
            <a:endParaRPr lang="nl-NL" dirty="0"/>
          </a:p>
        </p:txBody>
      </p:sp>
    </p:spTree>
    <p:extLst>
      <p:ext uri="{BB962C8B-B14F-4D97-AF65-F5344CB8AC3E}">
        <p14:creationId xmlns:p14="http://schemas.microsoft.com/office/powerpoint/2010/main" val="854321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kleurvlakken_Vitality">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11" y="1451216"/>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3"/>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9"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11"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9"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11"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9" y="1451216"/>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11" y="3551742"/>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9" y="3551742"/>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40799542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4 kleurvlakken_Property">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11" y="1451216"/>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1"/>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9"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11"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9"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11"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9" y="1451216"/>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11" y="3551742"/>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9" y="3551742"/>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349412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4 kleurvlakken_Mobility">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11" y="1451216"/>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2"/>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9"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11"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9"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11"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9" y="1451216"/>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11" y="3551742"/>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9" y="3551742"/>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253646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4 kleurvlakken_Varia">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11" y="1451216"/>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2"/>
                </a:solidFill>
              </a:defRPr>
            </a:lvl1pPr>
            <a:lvl2pPr>
              <a:defRPr lang="nl-NL" noProof="0" smtClean="0">
                <a:solidFill>
                  <a:schemeClr val="accent2"/>
                </a:solidFill>
              </a:defRPr>
            </a:lvl2pPr>
            <a:lvl3pPr>
              <a:defRPr lang="nl-NL" noProof="0" smtClean="0">
                <a:solidFill>
                  <a:schemeClr val="accent2"/>
                </a:solidFill>
              </a:defRPr>
            </a:lvl3pPr>
            <a:lvl4pPr>
              <a:defRPr lang="nl-NL" noProof="0" smtClean="0">
                <a:solidFill>
                  <a:schemeClr val="accent2"/>
                </a:solidFill>
              </a:defRPr>
            </a:lvl4pPr>
            <a:lvl5pPr>
              <a:defRPr lang="nl-NL" noProof="0" dirty="0">
                <a:solidFill>
                  <a:schemeClr val="accent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2"/>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9"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11"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9"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11"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tx1"/>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9" y="1451216"/>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1"/>
                </a:solidFill>
              </a:defRPr>
            </a:lvl1pPr>
            <a:lvl2pPr>
              <a:defRPr lang="nl-NL" noProof="0" smtClean="0">
                <a:solidFill>
                  <a:schemeClr val="accent1"/>
                </a:solidFill>
              </a:defRPr>
            </a:lvl2pPr>
            <a:lvl3pPr>
              <a:defRPr lang="nl-NL" noProof="0" smtClean="0">
                <a:solidFill>
                  <a:schemeClr val="accent1"/>
                </a:solidFill>
              </a:defRPr>
            </a:lvl3pPr>
            <a:lvl4pPr>
              <a:defRPr lang="nl-NL" noProof="0" smtClean="0">
                <a:solidFill>
                  <a:schemeClr val="accent1"/>
                </a:solidFill>
              </a:defRPr>
            </a:lvl4pPr>
            <a:lvl5pPr>
              <a:defRPr lang="nl-NL" noProof="0" dirty="0">
                <a:solidFill>
                  <a:schemeClr val="accent1"/>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11" y="3551742"/>
            <a:ext cx="3636979" cy="1444372"/>
          </a:xfrm>
          <a:prstGeom prst="roundRect">
            <a:avLst>
              <a:gd name="adj" fmla="val 12282"/>
            </a:avLst>
          </a:prstGeom>
          <a:noFill/>
          <a:ln w="50800">
            <a:solidFill>
              <a:schemeClr val="tx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1"/>
                </a:solidFill>
              </a:defRPr>
            </a:lvl1pPr>
            <a:lvl2pPr>
              <a:defRPr lang="nl-NL" noProof="0" smtClean="0">
                <a:solidFill>
                  <a:schemeClr val="tx1"/>
                </a:solidFill>
              </a:defRPr>
            </a:lvl2pPr>
            <a:lvl3pPr>
              <a:defRPr lang="nl-NL" noProof="0" smtClean="0">
                <a:solidFill>
                  <a:schemeClr val="tx1"/>
                </a:solidFill>
              </a:defRPr>
            </a:lvl3pPr>
            <a:lvl4pPr>
              <a:defRPr lang="nl-NL" noProof="0" smtClean="0">
                <a:solidFill>
                  <a:schemeClr val="tx1"/>
                </a:solidFill>
              </a:defRPr>
            </a:lvl4pPr>
            <a:lvl5pPr>
              <a:defRPr lang="nl-NL" noProof="0" dirty="0">
                <a:solidFill>
                  <a:schemeClr val="tx1"/>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9" y="3551742"/>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3"/>
                </a:solidFill>
              </a:defRPr>
            </a:lvl1pPr>
            <a:lvl2pPr>
              <a:defRPr lang="nl-NL" noProof="0" smtClean="0">
                <a:solidFill>
                  <a:schemeClr val="accent3"/>
                </a:solidFill>
              </a:defRPr>
            </a:lvl2pPr>
            <a:lvl3pPr>
              <a:defRPr lang="nl-NL" noProof="0" smtClean="0">
                <a:solidFill>
                  <a:schemeClr val="accent3"/>
                </a:solidFill>
              </a:defRPr>
            </a:lvl3pPr>
            <a:lvl4pPr>
              <a:defRPr lang="nl-NL" noProof="0" smtClean="0">
                <a:solidFill>
                  <a:schemeClr val="accent3"/>
                </a:solidFill>
              </a:defRPr>
            </a:lvl4pPr>
            <a:lvl5pPr>
              <a:defRPr lang="nl-NL" noProof="0" dirty="0">
                <a:solidFill>
                  <a:schemeClr val="accent3"/>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310623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kleurvlakken_3 domeinen + tekst">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3542179" y="1451216"/>
            <a:ext cx="2075420" cy="2250000"/>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2"/>
                </a:solidFill>
              </a:defRPr>
            </a:lvl1pPr>
            <a:lvl2pPr>
              <a:defRPr lang="nl-NL" noProof="0" smtClean="0">
                <a:solidFill>
                  <a:schemeClr val="accent2"/>
                </a:solidFill>
              </a:defRPr>
            </a:lvl2pPr>
            <a:lvl3pPr>
              <a:defRPr lang="nl-NL" noProof="0" smtClean="0">
                <a:solidFill>
                  <a:schemeClr val="accent2"/>
                </a:solidFill>
              </a:defRPr>
            </a:lvl3pPr>
            <a:lvl4pPr>
              <a:defRPr lang="nl-NL" noProof="0" smtClean="0">
                <a:solidFill>
                  <a:schemeClr val="accent2"/>
                </a:solidFill>
              </a:defRPr>
            </a:lvl4pPr>
            <a:lvl5pPr>
              <a:defRPr lang="nl-NL" noProof="0" dirty="0">
                <a:solidFill>
                  <a:schemeClr val="accent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2"/>
                </a:solidFill>
              </a:defRPr>
            </a:lvl1pPr>
          </a:lstStyle>
          <a:p>
            <a:r>
              <a:rPr lang="nl-NL"/>
              <a:t>Klik om de stijl te bewerken</a:t>
            </a:r>
            <a:endParaRPr lang="nl-NL" dirty="0"/>
          </a:p>
        </p:txBody>
      </p:sp>
      <p:sp>
        <p:nvSpPr>
          <p:cNvPr id="9" name="Tijdelijke aanduiding voor tekst 8"/>
          <p:cNvSpPr>
            <a:spLocks noGrp="1"/>
          </p:cNvSpPr>
          <p:nvPr>
            <p:ph type="body" sz="quarter" idx="11" hasCustomPrompt="1"/>
          </p:nvPr>
        </p:nvSpPr>
        <p:spPr>
          <a:xfrm>
            <a:off x="448877" y="1121144"/>
            <a:ext cx="2075420"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dirty="0"/>
              <a:t>Tekststijl van model bewerken</a:t>
            </a:r>
          </a:p>
        </p:txBody>
      </p:sp>
      <p:sp>
        <p:nvSpPr>
          <p:cNvPr id="12" name="Tijdelijke aanduiding voor tekst 8"/>
          <p:cNvSpPr>
            <a:spLocks noGrp="1"/>
          </p:cNvSpPr>
          <p:nvPr>
            <p:ph type="body" sz="quarter" idx="13" hasCustomPrompt="1"/>
          </p:nvPr>
        </p:nvSpPr>
        <p:spPr>
          <a:xfrm>
            <a:off x="3542179" y="1121144"/>
            <a:ext cx="2075420"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dirty="0"/>
              <a:t>Tekststijl van model bewerken</a:t>
            </a:r>
          </a:p>
        </p:txBody>
      </p:sp>
      <p:sp>
        <p:nvSpPr>
          <p:cNvPr id="15" name="Tijdelijke aanduiding voor tekst 8"/>
          <p:cNvSpPr>
            <a:spLocks noGrp="1"/>
          </p:cNvSpPr>
          <p:nvPr>
            <p:ph type="body" sz="quarter" idx="15" hasCustomPrompt="1"/>
          </p:nvPr>
        </p:nvSpPr>
        <p:spPr>
          <a:xfrm>
            <a:off x="6627592" y="1121144"/>
            <a:ext cx="2075420"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dirty="0"/>
              <a:t>Tekststijl van model bewerken</a:t>
            </a:r>
          </a:p>
        </p:txBody>
      </p:sp>
      <p:sp>
        <p:nvSpPr>
          <p:cNvPr id="30" name="Tijdelijke aanduiding voor tekst 8"/>
          <p:cNvSpPr>
            <a:spLocks noGrp="1"/>
          </p:cNvSpPr>
          <p:nvPr>
            <p:ph type="body" sz="quarter" idx="16"/>
          </p:nvPr>
        </p:nvSpPr>
        <p:spPr>
          <a:xfrm>
            <a:off x="448877" y="1451216"/>
            <a:ext cx="2075420" cy="2250000"/>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1"/>
                </a:solidFill>
              </a:defRPr>
            </a:lvl1pPr>
            <a:lvl2pPr>
              <a:defRPr lang="nl-NL" noProof="0" smtClean="0">
                <a:solidFill>
                  <a:schemeClr val="accent1"/>
                </a:solidFill>
              </a:defRPr>
            </a:lvl2pPr>
            <a:lvl3pPr>
              <a:defRPr lang="nl-NL" noProof="0" smtClean="0">
                <a:solidFill>
                  <a:schemeClr val="accent1"/>
                </a:solidFill>
              </a:defRPr>
            </a:lvl3pPr>
            <a:lvl4pPr>
              <a:defRPr lang="nl-NL" noProof="0" smtClean="0">
                <a:solidFill>
                  <a:schemeClr val="accent1"/>
                </a:solidFill>
              </a:defRPr>
            </a:lvl4pPr>
            <a:lvl5pPr>
              <a:defRPr lang="nl-NL" noProof="0" dirty="0">
                <a:solidFill>
                  <a:schemeClr val="accent1"/>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6627592" y="1451216"/>
            <a:ext cx="2075420" cy="2250000"/>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3"/>
                </a:solidFill>
              </a:defRPr>
            </a:lvl1pPr>
            <a:lvl2pPr>
              <a:defRPr lang="nl-NL" noProof="0" smtClean="0">
                <a:solidFill>
                  <a:schemeClr val="accent3"/>
                </a:solidFill>
              </a:defRPr>
            </a:lvl2pPr>
            <a:lvl3pPr>
              <a:defRPr lang="nl-NL" noProof="0" smtClean="0">
                <a:solidFill>
                  <a:schemeClr val="accent3"/>
                </a:solidFill>
              </a:defRPr>
            </a:lvl3pPr>
            <a:lvl4pPr>
              <a:defRPr lang="nl-NL" noProof="0" smtClean="0">
                <a:solidFill>
                  <a:schemeClr val="accent3"/>
                </a:solidFill>
              </a:defRPr>
            </a:lvl4pPr>
            <a:lvl5pPr>
              <a:defRPr lang="nl-NL" noProof="0" dirty="0">
                <a:solidFill>
                  <a:schemeClr val="accent3"/>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1" name="Tijdelijke aanduiding voor tekst 5"/>
          <p:cNvSpPr>
            <a:spLocks noGrp="1"/>
          </p:cNvSpPr>
          <p:nvPr>
            <p:ph type="body" sz="quarter" idx="21"/>
          </p:nvPr>
        </p:nvSpPr>
        <p:spPr>
          <a:xfrm>
            <a:off x="419100" y="4024533"/>
            <a:ext cx="8307266" cy="16430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371355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4" name="Tijdelijke aanduiding voor tabel 3"/>
          <p:cNvSpPr>
            <a:spLocks noGrp="1"/>
          </p:cNvSpPr>
          <p:nvPr>
            <p:ph type="tbl" sz="quarter" idx="10"/>
          </p:nvPr>
        </p:nvSpPr>
        <p:spPr>
          <a:xfrm>
            <a:off x="419100" y="1449395"/>
            <a:ext cx="4152900" cy="3221037"/>
          </a:xfrm>
        </p:spPr>
        <p:txBody>
          <a:bodyPr/>
          <a:lstStyle/>
          <a:p>
            <a:r>
              <a:rPr lang="nl-NL"/>
              <a:t>Klik op het pictogram als u een tabel wilt toevoegen</a:t>
            </a:r>
            <a:endParaRPr lang="en-US"/>
          </a:p>
        </p:txBody>
      </p:sp>
      <p:sp>
        <p:nvSpPr>
          <p:cNvPr id="5" name="Tijdelijke aanduiding voor tekst 6"/>
          <p:cNvSpPr>
            <a:spLocks noGrp="1"/>
          </p:cNvSpPr>
          <p:nvPr>
            <p:ph type="body" sz="quarter" idx="12"/>
          </p:nvPr>
        </p:nvSpPr>
        <p:spPr>
          <a:xfrm>
            <a:off x="5166350" y="1449395"/>
            <a:ext cx="3560016" cy="322103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97072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abel groo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4" name="Tijdelijke aanduiding voor tabel 3"/>
          <p:cNvSpPr>
            <a:spLocks noGrp="1"/>
          </p:cNvSpPr>
          <p:nvPr>
            <p:ph type="tbl" sz="quarter" idx="10"/>
          </p:nvPr>
        </p:nvSpPr>
        <p:spPr>
          <a:xfrm>
            <a:off x="419100" y="1449395"/>
            <a:ext cx="8307266" cy="3221037"/>
          </a:xfrm>
        </p:spPr>
        <p:txBody>
          <a:bodyPr/>
          <a:lstStyle/>
          <a:p>
            <a:r>
              <a:rPr lang="nl-NL"/>
              <a:t>Klik op het pictogram als u een tabel wilt toevoegen</a:t>
            </a:r>
            <a:endParaRPr lang="en-US"/>
          </a:p>
        </p:txBody>
      </p:sp>
    </p:spTree>
    <p:extLst>
      <p:ext uri="{BB962C8B-B14F-4D97-AF65-F5344CB8AC3E}">
        <p14:creationId xmlns:p14="http://schemas.microsoft.com/office/powerpoint/2010/main" val="5547830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681008834"/>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21" name="Text Placeholder 15"/>
          <p:cNvSpPr>
            <a:spLocks noGrp="1"/>
          </p:cNvSpPr>
          <p:nvPr>
            <p:ph type="body" sz="quarter" idx="12" hasCustomPrompt="1"/>
          </p:nvPr>
        </p:nvSpPr>
        <p:spPr>
          <a:xfrm>
            <a:off x="418998" y="1449395"/>
            <a:ext cx="8307368" cy="1810137"/>
          </a:xfrm>
          <a:prstGeom prst="rect">
            <a:avLst/>
          </a:prstGeom>
          <a:noFill/>
          <a:ln>
            <a:noFill/>
          </a:ln>
        </p:spPr>
        <p:txBody>
          <a:bodyPr wrap="square" lIns="72000" tIns="0" rIns="0" bIns="0">
            <a:spAutoFit/>
          </a:bodyPr>
          <a:lstStyle>
            <a:lvl1pPr algn="l">
              <a:lnSpc>
                <a:spcPct val="100000"/>
              </a:lnSpc>
              <a:spcBef>
                <a:spcPts val="0"/>
              </a:spcBef>
              <a:spcAft>
                <a:spcPts val="2100"/>
              </a:spcAft>
              <a:defRPr sz="1600" baseline="0">
                <a:solidFill>
                  <a:schemeClr val="tx2"/>
                </a:solidFill>
              </a:defRPr>
            </a:lvl1pPr>
          </a:lstStyle>
          <a:p>
            <a:pPr lvl="0"/>
            <a:r>
              <a:rPr lang="nl-NL" noProof="0" dirty="0"/>
              <a:t>Appendix 1</a:t>
            </a:r>
          </a:p>
          <a:p>
            <a:pPr lvl="0"/>
            <a:r>
              <a:rPr lang="nl-NL" noProof="0" dirty="0"/>
              <a:t>Appendix 2</a:t>
            </a:r>
          </a:p>
          <a:p>
            <a:pPr lvl="0"/>
            <a:r>
              <a:rPr lang="nl-NL" noProof="0" dirty="0"/>
              <a:t>Appendix 3</a:t>
            </a:r>
          </a:p>
          <a:p>
            <a:pPr lvl="0"/>
            <a:r>
              <a:rPr lang="nl-NL" noProof="0" dirty="0"/>
              <a:t>Appendix 4</a:t>
            </a:r>
          </a:p>
        </p:txBody>
      </p:sp>
      <p:sp>
        <p:nvSpPr>
          <p:cNvPr id="4" name="Titel 3"/>
          <p:cNvSpPr>
            <a:spLocks noGrp="1"/>
          </p:cNvSpPr>
          <p:nvPr>
            <p:ph type="title" hasCustomPrompt="1"/>
          </p:nvPr>
        </p:nvSpPr>
        <p:spPr/>
        <p:txBody>
          <a:bodyPr/>
          <a:lstStyle>
            <a:lvl1pPr>
              <a:defRPr>
                <a:solidFill>
                  <a:schemeClr val="accent1"/>
                </a:solidFill>
              </a:defRPr>
            </a:lvl1pPr>
          </a:lstStyle>
          <a:p>
            <a:r>
              <a:rPr lang="nl-NL" dirty="0"/>
              <a:t>Appendix</a:t>
            </a:r>
          </a:p>
        </p:txBody>
      </p:sp>
    </p:spTree>
    <p:extLst>
      <p:ext uri="{BB962C8B-B14F-4D97-AF65-F5344CB8AC3E}">
        <p14:creationId xmlns:p14="http://schemas.microsoft.com/office/powerpoint/2010/main" val="11379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92125" y="1773244"/>
            <a:ext cx="415925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803775" y="1773244"/>
            <a:ext cx="4160838"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Rectangle 3"/>
          <p:cNvSpPr>
            <a:spLocks noGrp="1" noChangeArrowheads="1"/>
          </p:cNvSpPr>
          <p:nvPr>
            <p:ph type="dt" sz="half" idx="10"/>
          </p:nvPr>
        </p:nvSpPr>
        <p:spPr>
          <a:ln/>
        </p:spPr>
        <p:txBody>
          <a:bodyPr/>
          <a:lstStyle>
            <a:lvl1pPr>
              <a:defRPr/>
            </a:lvl1pPr>
          </a:lstStyle>
          <a:p>
            <a:pPr>
              <a:defRPr/>
            </a:pPr>
            <a:fld id="{2ECEF230-2D78-4F66-83EA-6A1EFD5A05D1}" type="datetime1">
              <a:rPr lang="en-GB" smtClean="0"/>
              <a:t>11/06/2024</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a:t>BDM - Bouwtechnieken - 2023</a:t>
            </a:r>
          </a:p>
        </p:txBody>
      </p:sp>
      <p:sp>
        <p:nvSpPr>
          <p:cNvPr id="7" name="Rectangle 5"/>
          <p:cNvSpPr>
            <a:spLocks noGrp="1" noChangeArrowheads="1"/>
          </p:cNvSpPr>
          <p:nvPr>
            <p:ph type="sldNum" sz="quarter" idx="12"/>
          </p:nvPr>
        </p:nvSpPr>
        <p:spPr>
          <a:ln/>
        </p:spPr>
        <p:txBody>
          <a:bodyPr/>
          <a:lstStyle>
            <a:lvl1pPr>
              <a:defRPr/>
            </a:lvl1pPr>
          </a:lstStyle>
          <a:p>
            <a:pPr>
              <a:defRPr/>
            </a:pPr>
            <a:fld id="{BE153945-AE49-47B4-8A87-D416E6ADC21D}" type="slidenum">
              <a:rPr lang="en-GB"/>
              <a:pPr>
                <a:defRPr/>
              </a:pPr>
              <a:t>‹nr.›</a:t>
            </a:fld>
            <a:endParaRPr lang="en-GB"/>
          </a:p>
        </p:txBody>
      </p:sp>
    </p:spTree>
    <p:extLst>
      <p:ext uri="{BB962C8B-B14F-4D97-AF65-F5344CB8AC3E}">
        <p14:creationId xmlns:p14="http://schemas.microsoft.com/office/powerpoint/2010/main" val="32686392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ddres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91482827"/>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pic>
        <p:nvPicPr>
          <p:cNvPr id="13" name="Afbeelding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45079" y="2962234"/>
            <a:ext cx="5653842" cy="939406"/>
          </a:xfrm>
          <a:prstGeom prst="rect">
            <a:avLst/>
          </a:prstGeom>
        </p:spPr>
      </p:pic>
      <p:sp>
        <p:nvSpPr>
          <p:cNvPr id="6" name="Rectangle 4"/>
          <p:cNvSpPr txBox="1">
            <a:spLocks noChangeArrowheads="1"/>
          </p:cNvSpPr>
          <p:nvPr userDrawn="1"/>
        </p:nvSpPr>
        <p:spPr>
          <a:xfrm>
            <a:off x="414708" y="6225537"/>
            <a:ext cx="8311661" cy="30777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R="0" algn="l" defTabSz="914400" rtl="0" eaLnBrk="1" fontAlgn="base" latinLnBrk="0" hangingPunct="1">
              <a:lnSpc>
                <a:spcPts val="1800"/>
              </a:lnSpc>
              <a:spcBef>
                <a:spcPct val="0"/>
              </a:spcBef>
              <a:spcAft>
                <a:spcPct val="0"/>
              </a:spcAft>
              <a:buClrTx/>
              <a:buSzTx/>
              <a:tabLst/>
              <a:defRPr kumimoji="0" lang="en-US" sz="900" b="1" i="0" u="none" strike="noStrike" kern="0" cap="none" spc="0" normalizeH="0" baseline="0" noProof="0">
                <a:ln>
                  <a:noFill/>
                </a:ln>
                <a:solidFill>
                  <a:schemeClr val="bg1"/>
                </a:solidFill>
                <a:effectLst/>
                <a:uLnTx/>
                <a:uFillTx/>
                <a:latin typeface="+mn-lt"/>
                <a:ea typeface="+mn-ea"/>
                <a:cs typeface="Calibri"/>
              </a:defRPr>
            </a:lvl1pPr>
            <a:lvl2pPr marL="177800" marR="0" indent="-176213" algn="l" defTabSz="914400" rtl="0" eaLnBrk="1" fontAlgn="base" latinLnBrk="0" hangingPunct="1">
              <a:lnSpc>
                <a:spcPct val="100000"/>
              </a:lnSpc>
              <a:spcBef>
                <a:spcPct val="30000"/>
              </a:spcBef>
              <a:spcAft>
                <a:spcPct val="0"/>
              </a:spcAft>
              <a:buClrTx/>
              <a:buSzTx/>
              <a:buChar char="•"/>
              <a:tabLst/>
              <a:defRPr kumimoji="0" lang="en-US" sz="1400" b="0" i="0" u="none" strike="noStrike" kern="0" cap="none" spc="0" normalizeH="0" baseline="0" noProof="0" smtClean="0">
                <a:ln>
                  <a:noFill/>
                </a:ln>
                <a:solidFill>
                  <a:schemeClr val="tx1"/>
                </a:solidFill>
                <a:effectLst/>
                <a:uLnTx/>
                <a:uFillTx/>
                <a:latin typeface="+mn-lt"/>
                <a:ea typeface="+mn-ea"/>
                <a:cs typeface="Calibri"/>
              </a:defRPr>
            </a:lvl2pPr>
            <a:lvl3pPr marL="352425" marR="0" indent="-171450" algn="l" defTabSz="914400" rtl="0" eaLnBrk="1" fontAlgn="base" latinLnBrk="0" hangingPunct="1">
              <a:lnSpc>
                <a:spcPct val="100000"/>
              </a:lnSpc>
              <a:spcBef>
                <a:spcPct val="0"/>
              </a:spcBef>
              <a:spcAft>
                <a:spcPct val="0"/>
              </a:spcAft>
              <a:buClrTx/>
              <a:buSzTx/>
              <a:buChar char="-"/>
              <a:tabLst/>
              <a:defRPr kumimoji="0" lang="en-US" sz="1400" b="0" i="0" u="none" strike="noStrike" kern="0" cap="none" spc="0" normalizeH="0" baseline="0" noProof="0" smtClean="0">
                <a:ln>
                  <a:noFill/>
                </a:ln>
                <a:solidFill>
                  <a:schemeClr val="tx1"/>
                </a:solidFill>
                <a:effectLst/>
                <a:uLnTx/>
                <a:uFillTx/>
                <a:latin typeface="+mn-lt"/>
                <a:ea typeface="+mn-ea"/>
                <a:cs typeface="Calibri"/>
              </a:defRPr>
            </a:lvl3pPr>
            <a:lvl4pPr marL="544513" marR="0" indent="-19050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US" sz="1400" b="0" i="0" u="none" strike="noStrike" kern="0" cap="none" spc="0" normalizeH="0" baseline="0" noProof="0" smtClean="0">
                <a:ln>
                  <a:noFill/>
                </a:ln>
                <a:solidFill>
                  <a:schemeClr val="tx1"/>
                </a:solidFill>
                <a:effectLst/>
                <a:uLnTx/>
                <a:uFillTx/>
                <a:latin typeface="+mn-lt"/>
                <a:ea typeface="+mn-ea"/>
                <a:cs typeface="Calibri"/>
              </a:defRPr>
            </a:lvl4pPr>
            <a:lvl5pPr marL="717550" marR="0" indent="-17145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GB" sz="1400" b="0" i="0" u="none" strike="noStrike" kern="0" cap="none" spc="0" normalizeH="0" baseline="0" noProof="0" smtClean="0">
                <a:ln>
                  <a:noFill/>
                </a:ln>
                <a:solidFill>
                  <a:schemeClr val="tx1"/>
                </a:solidFill>
                <a:effectLst/>
                <a:uLnTx/>
                <a:uFillTx/>
                <a:latin typeface="+mn-lt"/>
                <a:ea typeface="+mn-ea"/>
                <a:cs typeface="Calibri"/>
              </a:defRPr>
            </a:lvl5pPr>
            <a:lvl6pPr marL="11747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6pPr>
            <a:lvl7pPr marL="16319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7pPr>
            <a:lvl8pPr marL="20891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8pPr>
            <a:lvl9pPr marL="25463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9pPr>
          </a:lstStyle>
          <a:p>
            <a:pPr algn="ctr">
              <a:lnSpc>
                <a:spcPct val="100000"/>
              </a:lnSpc>
              <a:spcBef>
                <a:spcPts val="200"/>
              </a:spcBef>
            </a:pPr>
            <a:r>
              <a:rPr sz="1000" b="0" dirty="0" err="1">
                <a:solidFill>
                  <a:srgbClr val="666666"/>
                </a:solidFill>
                <a:ea typeface="Verdana"/>
                <a:cs typeface="Verdana" panose="020B0604030504040204" pitchFamily="34" charset="0"/>
              </a:rPr>
              <a:t>Rietbaan</a:t>
            </a:r>
            <a:r>
              <a:rPr sz="1000" b="0" dirty="0">
                <a:solidFill>
                  <a:srgbClr val="666666"/>
                </a:solidFill>
                <a:ea typeface="Verdana"/>
                <a:cs typeface="Verdana" panose="020B0604030504040204" pitchFamily="34" charset="0"/>
              </a:rPr>
              <a:t> 40 – 42   </a:t>
            </a:r>
            <a:r>
              <a:rPr b="0" dirty="0">
                <a:solidFill>
                  <a:srgbClr val="CCCCCC"/>
                </a:solidFill>
                <a:latin typeface="Arial" panose="020B0604020202020204" pitchFamily="34" charset="0"/>
                <a:ea typeface="Verdana"/>
                <a:cs typeface="Arial" panose="020B0604020202020204" pitchFamily="34" charset="0"/>
              </a:rPr>
              <a:t>■</a:t>
            </a:r>
            <a:r>
              <a:rPr sz="1000" b="0" dirty="0">
                <a:solidFill>
                  <a:srgbClr val="666666"/>
                </a:solidFill>
                <a:ea typeface="Verdana"/>
                <a:cs typeface="Verdana" panose="020B0604030504040204" pitchFamily="34" charset="0"/>
              </a:rPr>
              <a:t>   Postbus 393  </a:t>
            </a:r>
            <a:r>
              <a:rPr sz="1000" b="0" kern="1200" dirty="0">
                <a:solidFill>
                  <a:srgbClr val="666666"/>
                </a:solidFill>
                <a:latin typeface="Arial" charset="0"/>
                <a:ea typeface="Verdana"/>
                <a:cs typeface="Verdana" panose="020B0604030504040204" pitchFamily="34" charset="0"/>
              </a:rPr>
              <a:t> </a:t>
            </a:r>
            <a:r>
              <a:rPr b="0" kern="1200" dirty="0">
                <a:solidFill>
                  <a:srgbClr val="CCCCCC"/>
                </a:solidFill>
                <a:latin typeface="Arial" panose="020B0604020202020204" pitchFamily="34" charset="0"/>
                <a:ea typeface="Verdana"/>
                <a:cs typeface="Arial" panose="020B0604020202020204" pitchFamily="34" charset="0"/>
              </a:rPr>
              <a:t>■</a:t>
            </a:r>
            <a:r>
              <a:rPr sz="1000" b="0" kern="1200" dirty="0">
                <a:solidFill>
                  <a:srgbClr val="666666"/>
                </a:solidFill>
                <a:latin typeface="Arial" charset="0"/>
                <a:ea typeface="Verdana"/>
                <a:cs typeface="Verdana" panose="020B0604030504040204" pitchFamily="34" charset="0"/>
              </a:rPr>
              <a:t>   </a:t>
            </a:r>
            <a:r>
              <a:rPr sz="1000" b="0" dirty="0">
                <a:solidFill>
                  <a:srgbClr val="666666"/>
                </a:solidFill>
                <a:ea typeface="Verdana"/>
                <a:cs typeface="Verdana" panose="020B0604030504040204" pitchFamily="34" charset="0"/>
              </a:rPr>
              <a:t>2900 AJ </a:t>
            </a:r>
            <a:r>
              <a:rPr sz="1000" b="0" dirty="0" err="1">
                <a:solidFill>
                  <a:srgbClr val="666666"/>
                </a:solidFill>
                <a:ea typeface="Verdana"/>
                <a:cs typeface="Verdana" panose="020B0604030504040204" pitchFamily="34" charset="0"/>
              </a:rPr>
              <a:t>Capelle</a:t>
            </a:r>
            <a:r>
              <a:rPr sz="1000" b="0" dirty="0">
                <a:solidFill>
                  <a:srgbClr val="666666"/>
                </a:solidFill>
                <a:ea typeface="Verdana"/>
                <a:cs typeface="Verdana" panose="020B0604030504040204" pitchFamily="34" charset="0"/>
              </a:rPr>
              <a:t> </a:t>
            </a:r>
            <a:r>
              <a:rPr sz="1000" b="0" dirty="0" err="1">
                <a:solidFill>
                  <a:srgbClr val="666666"/>
                </a:solidFill>
                <a:ea typeface="Verdana"/>
                <a:cs typeface="Verdana" panose="020B0604030504040204" pitchFamily="34" charset="0"/>
              </a:rPr>
              <a:t>aan</a:t>
            </a:r>
            <a:r>
              <a:rPr sz="1000" b="0" dirty="0">
                <a:solidFill>
                  <a:srgbClr val="666666"/>
                </a:solidFill>
                <a:ea typeface="Verdana"/>
                <a:cs typeface="Verdana" panose="020B0604030504040204" pitchFamily="34" charset="0"/>
              </a:rPr>
              <a:t> den </a:t>
            </a:r>
            <a:r>
              <a:rPr sz="1000" b="0" dirty="0" err="1">
                <a:solidFill>
                  <a:srgbClr val="666666"/>
                </a:solidFill>
                <a:ea typeface="Verdana"/>
                <a:cs typeface="Verdana" panose="020B0604030504040204" pitchFamily="34" charset="0"/>
              </a:rPr>
              <a:t>IJssel</a:t>
            </a:r>
            <a:r>
              <a:rPr sz="1000" b="0" dirty="0">
                <a:solidFill>
                  <a:srgbClr val="666666"/>
                </a:solidFill>
                <a:ea typeface="Verdana"/>
                <a:cs typeface="Verdana" panose="020B0604030504040204" pitchFamily="34" charset="0"/>
              </a:rPr>
              <a:t>  </a:t>
            </a:r>
            <a:r>
              <a:rPr sz="1000" b="0" kern="1200" dirty="0">
                <a:solidFill>
                  <a:srgbClr val="666666"/>
                </a:solidFill>
                <a:latin typeface="Arial" charset="0"/>
                <a:ea typeface="Verdana"/>
                <a:cs typeface="Verdana" panose="020B0604030504040204" pitchFamily="34" charset="0"/>
              </a:rPr>
              <a:t> </a:t>
            </a:r>
            <a:r>
              <a:rPr b="0" kern="1200" dirty="0">
                <a:solidFill>
                  <a:srgbClr val="CCCCCC"/>
                </a:solidFill>
                <a:latin typeface="Arial" panose="020B0604020202020204" pitchFamily="34" charset="0"/>
                <a:ea typeface="Verdana"/>
                <a:cs typeface="Arial" panose="020B0604020202020204" pitchFamily="34" charset="0"/>
              </a:rPr>
              <a:t>■  </a:t>
            </a:r>
            <a:r>
              <a:rPr sz="1000" b="0" kern="1200" dirty="0">
                <a:solidFill>
                  <a:srgbClr val="666666"/>
                </a:solidFill>
                <a:latin typeface="Arial" charset="0"/>
                <a:ea typeface="Verdana"/>
                <a:cs typeface="Verdana" panose="020B0604030504040204" pitchFamily="34" charset="0"/>
              </a:rPr>
              <a:t> </a:t>
            </a:r>
            <a:r>
              <a:rPr sz="1000" b="0" dirty="0">
                <a:solidFill>
                  <a:srgbClr val="666666"/>
                </a:solidFill>
                <a:ea typeface="Verdana"/>
                <a:cs typeface="Verdana" panose="020B0604030504040204" pitchFamily="34" charset="0"/>
              </a:rPr>
              <a:t>The Netherlands  </a:t>
            </a:r>
            <a:r>
              <a:rPr sz="1000" b="0" kern="1200" dirty="0">
                <a:solidFill>
                  <a:srgbClr val="666666"/>
                </a:solidFill>
                <a:latin typeface="Arial" charset="0"/>
                <a:ea typeface="Verdana"/>
                <a:cs typeface="Verdana" panose="020B0604030504040204" pitchFamily="34" charset="0"/>
              </a:rPr>
              <a:t> </a:t>
            </a:r>
            <a:r>
              <a:rPr b="0" kern="1200" dirty="0">
                <a:solidFill>
                  <a:srgbClr val="CCCCCC"/>
                </a:solidFill>
                <a:latin typeface="Arial" panose="020B0604020202020204" pitchFamily="34" charset="0"/>
                <a:ea typeface="Verdana"/>
                <a:cs typeface="Arial" panose="020B0604020202020204" pitchFamily="34" charset="0"/>
              </a:rPr>
              <a:t>■  </a:t>
            </a:r>
            <a:r>
              <a:rPr sz="1000" b="0" kern="1200" dirty="0">
                <a:solidFill>
                  <a:srgbClr val="666666"/>
                </a:solidFill>
                <a:latin typeface="Arial" charset="0"/>
                <a:ea typeface="Verdana"/>
                <a:cs typeface="Verdana" panose="020B0604030504040204" pitchFamily="34" charset="0"/>
              </a:rPr>
              <a:t> </a:t>
            </a:r>
            <a:r>
              <a:rPr sz="1000" b="0" dirty="0">
                <a:solidFill>
                  <a:srgbClr val="666666"/>
                </a:solidFill>
                <a:ea typeface="Verdana"/>
                <a:cs typeface="Verdana" panose="020B0604030504040204" pitchFamily="34" charset="0"/>
              </a:rPr>
              <a:t>T +31 (0)10 284 34 34  </a:t>
            </a:r>
            <a:r>
              <a:rPr sz="1000" b="0" kern="1200" dirty="0">
                <a:solidFill>
                  <a:srgbClr val="666666"/>
                </a:solidFill>
                <a:latin typeface="Arial" charset="0"/>
                <a:ea typeface="Verdana"/>
                <a:cs typeface="Verdana" panose="020B0604030504040204" pitchFamily="34" charset="0"/>
              </a:rPr>
              <a:t> </a:t>
            </a:r>
            <a:r>
              <a:rPr b="0" kern="1200" dirty="0">
                <a:solidFill>
                  <a:srgbClr val="CCCCCC"/>
                </a:solidFill>
                <a:latin typeface="Arial" panose="020B0604020202020204" pitchFamily="34" charset="0"/>
                <a:ea typeface="Verdana"/>
                <a:cs typeface="Arial" panose="020B0604020202020204" pitchFamily="34" charset="0"/>
              </a:rPr>
              <a:t>■</a:t>
            </a:r>
            <a:r>
              <a:rPr sz="1000" b="0" kern="1200" dirty="0">
                <a:solidFill>
                  <a:srgbClr val="CCCCCC"/>
                </a:solidFill>
                <a:ea typeface="Verdana"/>
                <a:cs typeface="Arial" panose="020B0604020202020204" pitchFamily="34" charset="0"/>
              </a:rPr>
              <a:t>  </a:t>
            </a:r>
            <a:r>
              <a:rPr sz="1000" b="0" kern="1200" dirty="0">
                <a:solidFill>
                  <a:srgbClr val="666666"/>
                </a:solidFill>
                <a:ea typeface="Verdana"/>
                <a:cs typeface="Verdana" panose="020B0604030504040204" pitchFamily="34" charset="0"/>
              </a:rPr>
              <a:t> www.</a:t>
            </a:r>
            <a:r>
              <a:rPr sz="1000" b="0" dirty="0">
                <a:solidFill>
                  <a:srgbClr val="666666"/>
                </a:solidFill>
                <a:ea typeface="Verdana"/>
                <a:cs typeface="Verdana" panose="020B0604030504040204" pitchFamily="34" charset="0"/>
              </a:rPr>
              <a:t>@ced.group   </a:t>
            </a:r>
            <a:r>
              <a:rPr b="0" kern="1200" dirty="0">
                <a:solidFill>
                  <a:srgbClr val="CCCCCC"/>
                </a:solidFill>
                <a:latin typeface="Arial" panose="020B0604020202020204" pitchFamily="34" charset="0"/>
                <a:ea typeface="Verdana"/>
                <a:cs typeface="Arial" panose="020B0604020202020204" pitchFamily="34" charset="0"/>
              </a:rPr>
              <a:t>■   </a:t>
            </a:r>
            <a:r>
              <a:rPr sz="1000" b="0" kern="1200" dirty="0" err="1">
                <a:solidFill>
                  <a:srgbClr val="666666"/>
                </a:solidFill>
                <a:ea typeface="Verdana"/>
                <a:cs typeface="Verdana" panose="020B0604030504040204" pitchFamily="34" charset="0"/>
              </a:rPr>
              <a:t>info</a:t>
            </a:r>
            <a:r>
              <a:rPr sz="1000" b="0" dirty="0" err="1">
                <a:solidFill>
                  <a:srgbClr val="666666"/>
                </a:solidFill>
                <a:ea typeface="Verdana"/>
                <a:cs typeface="Verdana" panose="020B0604030504040204" pitchFamily="34" charset="0"/>
              </a:rPr>
              <a:t>@ced.group</a:t>
            </a:r>
            <a:endParaRPr sz="1000" b="0" dirty="0">
              <a:solidFill>
                <a:srgbClr val="666666"/>
              </a:solidFill>
              <a:ea typeface="Verdana"/>
              <a:cs typeface="Verdana" panose="020B0604030504040204" pitchFamily="34" charset="0"/>
            </a:endParaRPr>
          </a:p>
        </p:txBody>
      </p:sp>
    </p:spTree>
    <p:extLst>
      <p:ext uri="{BB962C8B-B14F-4D97-AF65-F5344CB8AC3E}">
        <p14:creationId xmlns:p14="http://schemas.microsoft.com/office/powerpoint/2010/main" val="29215414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Cover_lee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18674" y="3706898"/>
            <a:ext cx="8307692"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18674" y="2957096"/>
            <a:ext cx="8307692" cy="369332"/>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18674" y="4546717"/>
            <a:ext cx="8307692"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grpSp>
        <p:nvGrpSpPr>
          <p:cNvPr id="11" name="Groep 10"/>
          <p:cNvGrpSpPr>
            <a:grpSpLocks noChangeAspect="1"/>
          </p:cNvGrpSpPr>
          <p:nvPr userDrawn="1"/>
        </p:nvGrpSpPr>
        <p:grpSpPr>
          <a:xfrm>
            <a:off x="16" y="5972184"/>
            <a:ext cx="8726356" cy="381600"/>
            <a:chOff x="6940464" y="6347630"/>
            <a:chExt cx="401606" cy="265623"/>
          </a:xfrm>
        </p:grpSpPr>
        <p:sp>
          <p:nvSpPr>
            <p:cNvPr id="12" name="Rechthoek 11"/>
            <p:cNvSpPr/>
            <p:nvPr userDrawn="1"/>
          </p:nvSpPr>
          <p:spPr bwMode="auto">
            <a:xfrm>
              <a:off x="6940464" y="6347630"/>
              <a:ext cx="334766" cy="54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13" name="Rechthoek 12"/>
            <p:cNvSpPr/>
            <p:nvPr userDrawn="1"/>
          </p:nvSpPr>
          <p:spPr bwMode="auto">
            <a:xfrm>
              <a:off x="6940464" y="6453441"/>
              <a:ext cx="401606" cy="5400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14" name="Rechthoek 13"/>
            <p:cNvSpPr/>
            <p:nvPr userDrawn="1"/>
          </p:nvSpPr>
          <p:spPr bwMode="auto">
            <a:xfrm>
              <a:off x="6940464" y="6559253"/>
              <a:ext cx="296857" cy="54000"/>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grpSp>
      <p:pic>
        <p:nvPicPr>
          <p:cNvPr id="15" name="Afbeelding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3254" y="308573"/>
            <a:ext cx="1710336" cy="906387"/>
          </a:xfrm>
          <a:prstGeom prst="rect">
            <a:avLst/>
          </a:prstGeom>
        </p:spPr>
      </p:pic>
    </p:spTree>
    <p:extLst>
      <p:ext uri="{BB962C8B-B14F-4D97-AF65-F5344CB8AC3E}">
        <p14:creationId xmlns:p14="http://schemas.microsoft.com/office/powerpoint/2010/main" val="25557472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Cover_Property">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3"/>
          <a:stretch>
            <a:fillRect/>
          </a:stretch>
        </p:blipFill>
        <p:spPr>
          <a:xfrm flipH="1">
            <a:off x="0" y="0"/>
            <a:ext cx="9144000" cy="6858000"/>
          </a:xfrm>
          <a:prstGeom prst="rect">
            <a:avLst/>
          </a:prstGeom>
        </p:spPr>
      </p:pic>
      <p:sp>
        <p:nvSpPr>
          <p:cNvPr id="3" name="Rechthoek 2"/>
          <p:cNvSpPr/>
          <p:nvPr userDrawn="1"/>
        </p:nvSpPr>
        <p:spPr bwMode="auto">
          <a:xfrm>
            <a:off x="2"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7"/>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9" y="4452013"/>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9"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9"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3502169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5_Cover_Property2">
    <p:spTree>
      <p:nvGrpSpPr>
        <p:cNvPr id="1" name=""/>
        <p:cNvGrpSpPr/>
        <p:nvPr/>
      </p:nvGrpSpPr>
      <p:grpSpPr>
        <a:xfrm>
          <a:off x="0" y="0"/>
          <a:ext cx="0" cy="0"/>
          <a:chOff x="0" y="0"/>
          <a:chExt cx="0" cy="0"/>
        </a:xfrm>
      </p:grpSpPr>
      <p:pic>
        <p:nvPicPr>
          <p:cNvPr id="6" name="Afbeelding 5"/>
          <p:cNvPicPr>
            <a:picLocks noChangeAspect="1"/>
          </p:cNvPicPr>
          <p:nvPr userDrawn="1"/>
        </p:nvPicPr>
        <p:blipFill rotWithShape="1">
          <a:blip r:embed="rId3"/>
          <a:srcRect l="3207"/>
          <a:stretch/>
        </p:blipFill>
        <p:spPr>
          <a:xfrm>
            <a:off x="0" y="0"/>
            <a:ext cx="9144000" cy="6858000"/>
          </a:xfrm>
          <a:prstGeom prst="rect">
            <a:avLst/>
          </a:prstGeom>
        </p:spPr>
      </p:pic>
      <p:sp>
        <p:nvSpPr>
          <p:cNvPr id="3" name="Rechthoek 2"/>
          <p:cNvSpPr/>
          <p:nvPr userDrawn="1"/>
        </p:nvSpPr>
        <p:spPr bwMode="auto">
          <a:xfrm>
            <a:off x="2"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7"/>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9" y="4452013"/>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9"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9"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12495687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4_Cover_Mobility">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3"/>
          <a:stretch>
            <a:fillRect/>
          </a:stretch>
        </p:blipFill>
        <p:spPr>
          <a:xfrm flipH="1">
            <a:off x="-1" y="4"/>
            <a:ext cx="9144001" cy="6857999"/>
          </a:xfrm>
          <a:prstGeom prst="rect">
            <a:avLst/>
          </a:prstGeom>
        </p:spPr>
      </p:pic>
      <p:sp>
        <p:nvSpPr>
          <p:cNvPr id="3" name="Rechthoek 2"/>
          <p:cNvSpPr/>
          <p:nvPr userDrawn="1"/>
        </p:nvSpPr>
        <p:spPr bwMode="auto">
          <a:xfrm>
            <a:off x="2"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7"/>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9" y="4452013"/>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9"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9"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34910725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5_Cover_Mobility2">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3"/>
          <a:stretch>
            <a:fillRect/>
          </a:stretch>
        </p:blipFill>
        <p:spPr>
          <a:xfrm flipH="1">
            <a:off x="0" y="-1"/>
            <a:ext cx="9144000" cy="6858001"/>
          </a:xfrm>
          <a:prstGeom prst="rect">
            <a:avLst/>
          </a:prstGeom>
        </p:spPr>
      </p:pic>
      <p:sp>
        <p:nvSpPr>
          <p:cNvPr id="3" name="Rechthoek 2"/>
          <p:cNvSpPr/>
          <p:nvPr userDrawn="1"/>
        </p:nvSpPr>
        <p:spPr bwMode="auto">
          <a:xfrm>
            <a:off x="2"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7"/>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9" y="4452013"/>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9"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9"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3251589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4_Cover_Vitality">
    <p:spTree>
      <p:nvGrpSpPr>
        <p:cNvPr id="1" name=""/>
        <p:cNvGrpSpPr/>
        <p:nvPr/>
      </p:nvGrpSpPr>
      <p:grpSpPr>
        <a:xfrm>
          <a:off x="0" y="0"/>
          <a:ext cx="0" cy="0"/>
          <a:chOff x="0" y="0"/>
          <a:chExt cx="0" cy="0"/>
        </a:xfrm>
      </p:grpSpPr>
      <p:pic>
        <p:nvPicPr>
          <p:cNvPr id="8" name="Afbeelding 7"/>
          <p:cNvPicPr>
            <a:picLocks noChangeAspect="1"/>
          </p:cNvPicPr>
          <p:nvPr userDrawn="1"/>
        </p:nvPicPr>
        <p:blipFill rotWithShape="1">
          <a:blip r:embed="rId3"/>
          <a:srcRect l="3207"/>
          <a:stretch/>
        </p:blipFill>
        <p:spPr>
          <a:xfrm>
            <a:off x="0" y="0"/>
            <a:ext cx="9144000" cy="6858000"/>
          </a:xfrm>
          <a:prstGeom prst="rect">
            <a:avLst/>
          </a:prstGeom>
        </p:spPr>
      </p:pic>
      <p:sp>
        <p:nvSpPr>
          <p:cNvPr id="3" name="Rechthoek 2"/>
          <p:cNvSpPr/>
          <p:nvPr userDrawn="1"/>
        </p:nvSpPr>
        <p:spPr bwMode="auto">
          <a:xfrm>
            <a:off x="2"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7"/>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9" y="4452013"/>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9"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9"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23507184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7_Cover_Vitality2">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3"/>
          <a:stretch>
            <a:fillRect/>
          </a:stretch>
        </p:blipFill>
        <p:spPr>
          <a:xfrm flipH="1">
            <a:off x="0" y="0"/>
            <a:ext cx="9144000" cy="6858000"/>
          </a:xfrm>
          <a:prstGeom prst="rect">
            <a:avLst/>
          </a:prstGeom>
        </p:spPr>
      </p:pic>
      <p:sp>
        <p:nvSpPr>
          <p:cNvPr id="3" name="Rechthoek 2"/>
          <p:cNvSpPr/>
          <p:nvPr userDrawn="1"/>
        </p:nvSpPr>
        <p:spPr bwMode="auto">
          <a:xfrm>
            <a:off x="2"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7"/>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9" y="4452013"/>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9"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9"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3183511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6_Cover_Corporate">
    <p:spTree>
      <p:nvGrpSpPr>
        <p:cNvPr id="1" name=""/>
        <p:cNvGrpSpPr/>
        <p:nvPr/>
      </p:nvGrpSpPr>
      <p:grpSpPr>
        <a:xfrm>
          <a:off x="0" y="0"/>
          <a:ext cx="0" cy="0"/>
          <a:chOff x="0" y="0"/>
          <a:chExt cx="0" cy="0"/>
        </a:xfrm>
      </p:grpSpPr>
      <p:pic>
        <p:nvPicPr>
          <p:cNvPr id="6" name="Afbeelding 5"/>
          <p:cNvPicPr>
            <a:picLocks noChangeAspect="1"/>
          </p:cNvPicPr>
          <p:nvPr userDrawn="1"/>
        </p:nvPicPr>
        <p:blipFill rotWithShape="1">
          <a:blip r:embed="rId3"/>
          <a:srcRect l="660"/>
          <a:stretch/>
        </p:blipFill>
        <p:spPr>
          <a:xfrm>
            <a:off x="0" y="0"/>
            <a:ext cx="9144000" cy="6858000"/>
          </a:xfrm>
          <a:prstGeom prst="rect">
            <a:avLst/>
          </a:prstGeom>
        </p:spPr>
      </p:pic>
      <p:sp>
        <p:nvSpPr>
          <p:cNvPr id="3" name="Rechthoek 2"/>
          <p:cNvSpPr/>
          <p:nvPr userDrawn="1"/>
        </p:nvSpPr>
        <p:spPr bwMode="auto">
          <a:xfrm>
            <a:off x="2"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7"/>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9" y="4452013"/>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9"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9"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32404322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7_Cover_Corporate2">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3"/>
          <a:stretch>
            <a:fillRect/>
          </a:stretch>
        </p:blipFill>
        <p:spPr>
          <a:xfrm flipH="1">
            <a:off x="-1" y="0"/>
            <a:ext cx="9144001" cy="6858000"/>
          </a:xfrm>
          <a:prstGeom prst="rect">
            <a:avLst/>
          </a:prstGeom>
        </p:spPr>
      </p:pic>
      <p:sp>
        <p:nvSpPr>
          <p:cNvPr id="3" name="Rechthoek 2"/>
          <p:cNvSpPr/>
          <p:nvPr userDrawn="1"/>
        </p:nvSpPr>
        <p:spPr bwMode="auto">
          <a:xfrm>
            <a:off x="2"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7"/>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9" y="4452013"/>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9"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9"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162868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Rectangle 3"/>
          <p:cNvSpPr>
            <a:spLocks noGrp="1" noChangeArrowheads="1"/>
          </p:cNvSpPr>
          <p:nvPr>
            <p:ph type="dt" sz="half" idx="10"/>
          </p:nvPr>
        </p:nvSpPr>
        <p:spPr>
          <a:ln/>
        </p:spPr>
        <p:txBody>
          <a:bodyPr/>
          <a:lstStyle>
            <a:lvl1pPr>
              <a:defRPr/>
            </a:lvl1pPr>
          </a:lstStyle>
          <a:p>
            <a:pPr>
              <a:defRPr/>
            </a:pPr>
            <a:fld id="{07E0C0E0-A569-47B1-BB5A-D281A26CB21B}" type="datetime1">
              <a:rPr lang="en-GB" smtClean="0"/>
              <a:t>11/06/2024</a:t>
            </a:fld>
            <a:endParaRPr lang="en-GB"/>
          </a:p>
        </p:txBody>
      </p:sp>
      <p:sp>
        <p:nvSpPr>
          <p:cNvPr id="8" name="Rectangle 4"/>
          <p:cNvSpPr>
            <a:spLocks noGrp="1" noChangeArrowheads="1"/>
          </p:cNvSpPr>
          <p:nvPr>
            <p:ph type="ftr" sz="quarter" idx="11"/>
          </p:nvPr>
        </p:nvSpPr>
        <p:spPr>
          <a:ln/>
        </p:spPr>
        <p:txBody>
          <a:bodyPr/>
          <a:lstStyle>
            <a:lvl1pPr>
              <a:defRPr/>
            </a:lvl1pPr>
          </a:lstStyle>
          <a:p>
            <a:pPr>
              <a:defRPr/>
            </a:pPr>
            <a:r>
              <a:rPr lang="en-GB"/>
              <a:t>BDM - Bouwtechnieken - 2023</a:t>
            </a:r>
          </a:p>
        </p:txBody>
      </p:sp>
      <p:sp>
        <p:nvSpPr>
          <p:cNvPr id="9" name="Rectangle 5"/>
          <p:cNvSpPr>
            <a:spLocks noGrp="1" noChangeArrowheads="1"/>
          </p:cNvSpPr>
          <p:nvPr>
            <p:ph type="sldNum" sz="quarter" idx="12"/>
          </p:nvPr>
        </p:nvSpPr>
        <p:spPr>
          <a:ln/>
        </p:spPr>
        <p:txBody>
          <a:bodyPr/>
          <a:lstStyle>
            <a:lvl1pPr>
              <a:defRPr/>
            </a:lvl1pPr>
          </a:lstStyle>
          <a:p>
            <a:pPr>
              <a:defRPr/>
            </a:pPr>
            <a:fld id="{64A789E4-2FA2-4F91-91ED-75D77A092F0C}" type="slidenum">
              <a:rPr lang="en-GB"/>
              <a:pPr>
                <a:defRPr/>
              </a:pPr>
              <a:t>‹nr.›</a:t>
            </a:fld>
            <a:endParaRPr lang="en-GB"/>
          </a:p>
        </p:txBody>
      </p:sp>
    </p:spTree>
    <p:extLst>
      <p:ext uri="{BB962C8B-B14F-4D97-AF65-F5344CB8AC3E}">
        <p14:creationId xmlns:p14="http://schemas.microsoft.com/office/powerpoint/2010/main" val="30684694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071754953"/>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21" name="Text Placeholder 15"/>
          <p:cNvSpPr>
            <a:spLocks noGrp="1"/>
          </p:cNvSpPr>
          <p:nvPr>
            <p:ph type="body" sz="quarter" idx="12" hasCustomPrompt="1"/>
          </p:nvPr>
        </p:nvSpPr>
        <p:spPr>
          <a:xfrm>
            <a:off x="418997" y="1462796"/>
            <a:ext cx="8307368" cy="1792798"/>
          </a:xfrm>
          <a:prstGeom prst="rect">
            <a:avLst/>
          </a:prstGeom>
          <a:noFill/>
          <a:ln>
            <a:noFill/>
          </a:ln>
        </p:spPr>
        <p:txBody>
          <a:bodyPr wrap="square" lIns="72000" tIns="0" rIns="0" bIns="0">
            <a:spAutoFit/>
          </a:bodyPr>
          <a:lstStyle>
            <a:lvl1pPr algn="l">
              <a:lnSpc>
                <a:spcPct val="100000"/>
              </a:lnSpc>
              <a:spcBef>
                <a:spcPts val="0"/>
              </a:spcBef>
              <a:spcAft>
                <a:spcPts val="2100"/>
              </a:spcAft>
              <a:defRPr sz="1600">
                <a:solidFill>
                  <a:schemeClr val="tx2"/>
                </a:solidFill>
              </a:defRPr>
            </a:lvl1pPr>
          </a:lstStyle>
          <a:p>
            <a:pPr lvl="0"/>
            <a:r>
              <a:rPr lang="nl-NL" noProof="0" dirty="0"/>
              <a:t>Agendapunt discussie</a:t>
            </a:r>
          </a:p>
          <a:p>
            <a:pPr lvl="0"/>
            <a:r>
              <a:rPr lang="nl-NL" noProof="0" dirty="0"/>
              <a:t>Agendapunt</a:t>
            </a:r>
          </a:p>
          <a:p>
            <a:pPr lvl="0"/>
            <a:r>
              <a:rPr lang="nl-NL" noProof="0" dirty="0"/>
              <a:t>Agendapunt</a:t>
            </a:r>
          </a:p>
          <a:p>
            <a:pPr lvl="0"/>
            <a:r>
              <a:rPr lang="nl-NL" noProof="0" dirty="0"/>
              <a:t>Agendapunt</a:t>
            </a:r>
          </a:p>
        </p:txBody>
      </p:sp>
      <p:sp>
        <p:nvSpPr>
          <p:cNvPr id="4" name="Titel 3"/>
          <p:cNvSpPr>
            <a:spLocks noGrp="1"/>
          </p:cNvSpPr>
          <p:nvPr>
            <p:ph type="title" hasCustomPrompt="1"/>
          </p:nvPr>
        </p:nvSpPr>
        <p:spPr>
          <a:xfrm>
            <a:off x="418998" y="509352"/>
            <a:ext cx="8307692" cy="276999"/>
          </a:xfrm>
          <a:noFill/>
          <a:ln w="9525">
            <a:noFill/>
            <a:miter lim="800000"/>
            <a:headEnd/>
            <a:tailEnd/>
          </a:ln>
          <a:effectLst/>
        </p:spPr>
        <p:txBody>
          <a:bodyPr vert="horz" wrap="square" lIns="0" tIns="0" rIns="0" bIns="0" numCol="1" anchor="t" anchorCtr="0" compatLnSpc="1">
            <a:prstTxWarp prst="textNoShape">
              <a:avLst/>
            </a:prstTxWarp>
            <a:noAutofit/>
          </a:bodyPr>
          <a:lstStyle>
            <a:lvl1pPr>
              <a:defRPr lang="nl-NL" dirty="0">
                <a:solidFill>
                  <a:schemeClr val="accent1"/>
                </a:solidFill>
              </a:defRPr>
            </a:lvl1pPr>
          </a:lstStyle>
          <a:p>
            <a:pPr lvl="0"/>
            <a:r>
              <a:rPr lang="nl-NL" dirty="0"/>
              <a:t>Agenda</a:t>
            </a:r>
          </a:p>
        </p:txBody>
      </p:sp>
      <p:grpSp>
        <p:nvGrpSpPr>
          <p:cNvPr id="5" name="Groep 4"/>
          <p:cNvGrpSpPr/>
          <p:nvPr userDrawn="1"/>
        </p:nvGrpSpPr>
        <p:grpSpPr>
          <a:xfrm>
            <a:off x="-1628438" y="4156705"/>
            <a:ext cx="1628440" cy="1401932"/>
            <a:chOff x="-1764144" y="4156702"/>
            <a:chExt cx="1764143" cy="1401932"/>
          </a:xfrm>
        </p:grpSpPr>
        <p:grpSp>
          <p:nvGrpSpPr>
            <p:cNvPr id="30" name="Groep 29"/>
            <p:cNvGrpSpPr/>
            <p:nvPr userDrawn="1"/>
          </p:nvGrpSpPr>
          <p:grpSpPr>
            <a:xfrm>
              <a:off x="-1764144" y="4156702"/>
              <a:ext cx="1639969" cy="1258287"/>
              <a:chOff x="8427775" y="5346061"/>
              <a:chExt cx="2232001" cy="1258287"/>
            </a:xfrm>
          </p:grpSpPr>
          <p:grpSp>
            <p:nvGrpSpPr>
              <p:cNvPr id="32" name="Groep 31"/>
              <p:cNvGrpSpPr/>
              <p:nvPr userDrawn="1"/>
            </p:nvGrpSpPr>
            <p:grpSpPr>
              <a:xfrm>
                <a:off x="8427775" y="5358837"/>
                <a:ext cx="2225024" cy="677728"/>
                <a:chOff x="-3099427" y="826475"/>
                <a:chExt cx="3021485" cy="1067714"/>
              </a:xfrm>
            </p:grpSpPr>
            <p:sp>
              <p:nvSpPr>
                <p:cNvPr id="35" name="Textfield placeholder"/>
                <p:cNvSpPr txBox="1">
                  <a:spLocks/>
                </p:cNvSpPr>
                <p:nvPr userDrawn="1"/>
              </p:nvSpPr>
              <p:spPr>
                <a:xfrm>
                  <a:off x="-3099427" y="826475"/>
                  <a:ext cx="3021483" cy="518823"/>
                </a:xfrm>
                <a:prstGeom prst="rect">
                  <a:avLst/>
                </a:prstGeom>
                <a:noFill/>
                <a:ln w="9525">
                  <a:noFill/>
                  <a:miter lim="800000"/>
                  <a:headEnd/>
                  <a:tailEnd/>
                </a:ln>
                <a:effectLst/>
              </p:spPr>
              <p:txBody>
                <a:bodyPr vert="horz" wrap="square" lIns="72000" tIns="0" rIns="0" bIns="0" numCol="1" anchor="t" anchorCtr="0" compatLnSpc="1">
                  <a:prstTxWarp prst="textNoShape">
                    <a:avLst/>
                  </a:prstTxWarp>
                  <a:spAutoFit/>
                </a:bodyPr>
                <a:lstStyle>
                  <a:lvl1pPr lvl="0" algn="l" eaLnBrk="1" hangingPunct="1">
                    <a:spcBef>
                      <a:spcPct val="0"/>
                    </a:spcBef>
                    <a:defRPr kumimoji="0" lang="en-GB" sz="2000" b="1" i="0" u="none" strike="noStrike" kern="0" cap="none" spc="0" normalizeH="0" baseline="0" noProof="0" dirty="0" smtClean="0">
                      <a:ln>
                        <a:noFill/>
                      </a:ln>
                      <a:solidFill>
                        <a:schemeClr val="accent1"/>
                      </a:solidFill>
                      <a:effectLst/>
                      <a:uLnTx/>
                      <a:uFillTx/>
                      <a:latin typeface="Calibri" panose="020F0502020204030204" pitchFamily="34" charset="0"/>
                      <a:ea typeface="Verdana"/>
                      <a:cs typeface="Verdana" panose="020B0604030504040204" pitchFamily="34" charset="0"/>
                    </a:defRPr>
                  </a:lvl1pPr>
                  <a:lvl2pPr eaLnBrk="1" hangingPunct="1">
                    <a:spcBef>
                      <a:spcPct val="0"/>
                    </a:spcBef>
                    <a:defRPr sz="2000" b="1"/>
                  </a:lvl2pPr>
                  <a:lvl3pPr eaLnBrk="1" hangingPunct="1">
                    <a:spcBef>
                      <a:spcPct val="0"/>
                    </a:spcBef>
                    <a:defRPr sz="2000" b="1"/>
                  </a:lvl3pPr>
                  <a:lvl4pPr eaLnBrk="1" hangingPunct="1">
                    <a:spcBef>
                      <a:spcPct val="0"/>
                    </a:spcBef>
                    <a:defRPr sz="2000" b="1"/>
                  </a:lvl4pPr>
                  <a:lvl5pPr eaLnBrk="1" hangingPunct="1">
                    <a:spcBef>
                      <a:spcPct val="0"/>
                    </a:spcBef>
                    <a:defRPr sz="2000" b="1"/>
                  </a:lvl5pPr>
                  <a:lvl6pPr marL="457200" algn="ctr" fontAlgn="base">
                    <a:spcBef>
                      <a:spcPct val="0"/>
                    </a:spcBef>
                    <a:spcAft>
                      <a:spcPct val="0"/>
                    </a:spcAft>
                    <a:defRPr sz="2000" b="1"/>
                  </a:lvl6pPr>
                  <a:lvl7pPr marL="914400" algn="ctr" fontAlgn="base">
                    <a:spcBef>
                      <a:spcPct val="0"/>
                    </a:spcBef>
                    <a:spcAft>
                      <a:spcPct val="0"/>
                    </a:spcAft>
                    <a:defRPr sz="2000" b="1"/>
                  </a:lvl7pPr>
                  <a:lvl8pPr marL="1371600" algn="ctr" fontAlgn="base">
                    <a:spcBef>
                      <a:spcPct val="0"/>
                    </a:spcBef>
                    <a:spcAft>
                      <a:spcPct val="0"/>
                    </a:spcAft>
                    <a:defRPr sz="2000" b="1"/>
                  </a:lvl8pPr>
                  <a:lvl9pPr marL="1828800" algn="ctr" fontAlgn="base">
                    <a:spcBef>
                      <a:spcPct val="0"/>
                    </a:spcBef>
                    <a:spcAft>
                      <a:spcPct val="0"/>
                    </a:spcAft>
                    <a:defRPr sz="2000" b="1"/>
                  </a:lvl9pPr>
                </a:lstStyle>
                <a:p>
                  <a:pPr>
                    <a:lnSpc>
                      <a:spcPct val="107000"/>
                    </a:lnSpc>
                  </a:pPr>
                  <a:r>
                    <a:rPr>
                      <a:solidFill>
                        <a:srgbClr val="3899DD"/>
                      </a:solidFill>
                    </a:rPr>
                    <a:t>Title (20 pt.)</a:t>
                  </a:r>
                </a:p>
              </p:txBody>
            </p:sp>
            <p:sp>
              <p:nvSpPr>
                <p:cNvPr id="36" name="Textfield placeholder"/>
                <p:cNvSpPr txBox="1">
                  <a:spLocks/>
                </p:cNvSpPr>
                <p:nvPr userDrawn="1"/>
              </p:nvSpPr>
              <p:spPr>
                <a:xfrm>
                  <a:off x="-3099423" y="1374183"/>
                  <a:ext cx="3021481" cy="520006"/>
                </a:xfrm>
                <a:prstGeom prst="rect">
                  <a:avLst/>
                </a:prstGeom>
                <a:noFill/>
                <a:ln w="41275">
                  <a:noFill/>
                  <a:miter lim="800000"/>
                  <a:headEnd/>
                  <a:tailEnd/>
                </a:ln>
                <a:effectLst/>
              </p:spPr>
              <p:txBody>
                <a:bodyPr vert="horz" wrap="square" lIns="72000" tIns="72000" rIns="72000" bIns="72000" numCol="1" anchor="t" anchorCtr="0" compatLnSpc="1">
                  <a:prstTxWarp prst="textNoShape">
                    <a:avLst/>
                  </a:prstTxWarp>
                  <a:spAutoFit/>
                </a:bodyPr>
                <a:lstStyle>
                  <a:lvl1pPr marR="0" lvl="0" algn="l" defTabSz="914400" eaLnBrk="1" latinLnBrk="0" hangingPunct="1">
                    <a:lnSpc>
                      <a:spcPct val="100000"/>
                    </a:lnSpc>
                    <a:buClrTx/>
                    <a:buSzTx/>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1pPr>
                  <a:lvl2pPr marL="177800" marR="0" lvl="1" indent="-176213" algn="l" defTabSz="914400" eaLnBrk="1" latinLnBrk="0" hangingPunct="1">
                    <a:lnSpc>
                      <a:spcPct val="100000"/>
                    </a:lnSpc>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2pPr>
                  <a:lvl3pPr marL="352425" marR="0" lvl="2" indent="-171450" algn="l" defTabSz="914400" eaLnBrk="1" latinLnBrk="0" hangingPunct="1">
                    <a:lnSpc>
                      <a:spcPct val="100000"/>
                    </a:lnSpc>
                    <a:spcBef>
                      <a:spcPct val="0"/>
                    </a:spcBef>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3pPr>
                  <a:lvl4pPr marL="544513" marR="0" lvl="3" indent="-190500" algn="l" defTabSz="914400" eaLnBrk="1" latinLnBrk="0" hangingPunct="1">
                    <a:lnSpc>
                      <a:spcPct val="100000"/>
                    </a:lnSpc>
                    <a:spcBef>
                      <a:spcPct val="0"/>
                    </a:spcBef>
                    <a:buClrTx/>
                    <a:buSzTx/>
                    <a:buFont typeface="Times New Roman" pitchFamily="18" charset="0"/>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4pPr>
                  <a:lvl5pPr marL="717550" marR="0" lvl="4" indent="-171450" algn="l" defTabSz="914400" eaLnBrk="1" latinLnBrk="0" hangingPunct="1">
                    <a:lnSpc>
                      <a:spcPct val="100000"/>
                    </a:lnSpc>
                    <a:spcBef>
                      <a:spcPct val="0"/>
                    </a:spcBef>
                    <a:buClrTx/>
                    <a:buSzTx/>
                    <a:buFont typeface="Times New Roman" pitchFamily="18" charset="0"/>
                    <a:buChar char="-"/>
                    <a:tabLst/>
                    <a:defRPr kumimoji="0" lang="en-US" sz="1200" b="0" i="0" u="none" strike="noStrike" kern="0" cap="none" spc="0" normalizeH="0" baseline="0" noProof="0" dirty="0">
                      <a:ln>
                        <a:noFill/>
                      </a:ln>
                      <a:solidFill>
                        <a:schemeClr val="tx2"/>
                      </a:solidFill>
                      <a:effectLst/>
                      <a:uLnTx/>
                      <a:uFillTx/>
                      <a:latin typeface="Calibri" panose="020F0502020204030204" pitchFamily="34" charset="0"/>
                      <a:ea typeface="Verdana"/>
                      <a:cs typeface="Verdana" panose="020B0604030504040204" pitchFamily="34" charset="0"/>
                    </a:defRPr>
                  </a:lvl5pPr>
                  <a:lvl6pPr marL="1174750" indent="-171450" fontAlgn="base">
                    <a:lnSpc>
                      <a:spcPct val="107000"/>
                    </a:lnSpc>
                    <a:spcBef>
                      <a:spcPct val="0"/>
                    </a:spcBef>
                    <a:spcAft>
                      <a:spcPct val="0"/>
                    </a:spcAft>
                    <a:buFont typeface="Times New Roman" pitchFamily="18" charset="0"/>
                    <a:buChar char="-"/>
                    <a:defRPr>
                      <a:latin typeface="+mn-lt"/>
                    </a:defRPr>
                  </a:lvl6pPr>
                  <a:lvl7pPr marL="1631950" indent="-171450" fontAlgn="base">
                    <a:lnSpc>
                      <a:spcPct val="107000"/>
                    </a:lnSpc>
                    <a:spcBef>
                      <a:spcPct val="0"/>
                    </a:spcBef>
                    <a:spcAft>
                      <a:spcPct val="0"/>
                    </a:spcAft>
                    <a:buFont typeface="Times New Roman" pitchFamily="18" charset="0"/>
                    <a:buChar char="-"/>
                    <a:defRPr>
                      <a:latin typeface="+mn-lt"/>
                    </a:defRPr>
                  </a:lvl7pPr>
                  <a:lvl8pPr marL="2089150" indent="-171450" fontAlgn="base">
                    <a:lnSpc>
                      <a:spcPct val="107000"/>
                    </a:lnSpc>
                    <a:spcBef>
                      <a:spcPct val="0"/>
                    </a:spcBef>
                    <a:spcAft>
                      <a:spcPct val="0"/>
                    </a:spcAft>
                    <a:buFont typeface="Times New Roman" pitchFamily="18" charset="0"/>
                    <a:buChar char="-"/>
                    <a:defRPr>
                      <a:latin typeface="+mn-lt"/>
                    </a:defRPr>
                  </a:lvl8pPr>
                  <a:lvl9pPr marL="2546350" indent="-171450" fontAlgn="base">
                    <a:lnSpc>
                      <a:spcPct val="107000"/>
                    </a:lnSpc>
                    <a:spcBef>
                      <a:spcPct val="0"/>
                    </a:spcBef>
                    <a:spcAft>
                      <a:spcPct val="0"/>
                    </a:spcAft>
                    <a:buFont typeface="Times New Roman" pitchFamily="18" charset="0"/>
                    <a:buChar char="-"/>
                    <a:defRPr>
                      <a:latin typeface="+mn-lt"/>
                    </a:defRPr>
                  </a:lvl9pPr>
                </a:lstStyle>
                <a:p>
                  <a:pPr>
                    <a:spcBef>
                      <a:spcPct val="30000"/>
                    </a:spcBef>
                  </a:pPr>
                  <a:r>
                    <a:rPr lang="en-GB">
                      <a:solidFill>
                        <a:srgbClr val="000000"/>
                      </a:solidFill>
                    </a:rPr>
                    <a:t>Text Black (12 pt.)</a:t>
                  </a:r>
                </a:p>
              </p:txBody>
            </p:sp>
          </p:grpSp>
          <p:cxnSp>
            <p:nvCxnSpPr>
              <p:cNvPr id="33" name="Rechte verbindingslijn 32"/>
              <p:cNvCxnSpPr/>
              <p:nvPr userDrawn="1"/>
            </p:nvCxnSpPr>
            <p:spPr>
              <a:xfrm>
                <a:off x="8427776" y="5346061"/>
                <a:ext cx="22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8427776" y="6604348"/>
                <a:ext cx="22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 Box 3"/>
            <p:cNvSpPr txBox="1">
              <a:spLocks noChangeArrowheads="1"/>
            </p:cNvSpPr>
            <p:nvPr userDrawn="1"/>
          </p:nvSpPr>
          <p:spPr bwMode="auto">
            <a:xfrm>
              <a:off x="-1702120" y="4859230"/>
              <a:ext cx="1702119" cy="699404"/>
            </a:xfrm>
            <a:prstGeom prst="rect">
              <a:avLst/>
            </a:prstGeom>
            <a:noFill/>
            <a:ln w="6350">
              <a:noFill/>
              <a:miter lim="800000"/>
              <a:headEnd/>
              <a:tailEnd/>
            </a:ln>
            <a:effectLst/>
          </p:spPr>
          <p:txBody>
            <a:bodyPr wrap="square" lIns="0" tIns="72000" rIns="72000" bIns="72000">
              <a:spAutoFit/>
            </a:bodyPr>
            <a:lstStyle/>
            <a:p>
              <a:pPr marL="534988" indent="-534988" algn="l" eaLnBrk="0" hangingPunct="0">
                <a:tabLst>
                  <a:tab pos="442913" algn="l"/>
                </a:tabLst>
              </a:pPr>
              <a:r>
                <a:rPr lang="nl-NL" sz="900" dirty="0">
                  <a:solidFill>
                    <a:srgbClr val="666666"/>
                  </a:solidFill>
                  <a:latin typeface="Calibri" panose="020F0502020204030204" pitchFamily="34" charset="0"/>
                  <a:ea typeface="Verdana"/>
                  <a:cs typeface="Verdana" panose="020B0604030504040204" pitchFamily="34" charset="0"/>
                  <a:sym typeface="Calibri"/>
                </a:rPr>
                <a:t>Source:	Name </a:t>
              </a:r>
              <a:r>
                <a:rPr lang="nl-NL" sz="900" dirty="0" err="1">
                  <a:solidFill>
                    <a:srgbClr val="666666"/>
                  </a:solidFill>
                  <a:latin typeface="Calibri" panose="020F0502020204030204" pitchFamily="34" charset="0"/>
                  <a:ea typeface="Verdana"/>
                  <a:cs typeface="Verdana" panose="020B0604030504040204" pitchFamily="34" charset="0"/>
                  <a:sym typeface="Calibri"/>
                </a:rPr>
                <a:t>author</a:t>
              </a: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dirty="0" err="1">
                  <a:solidFill>
                    <a:srgbClr val="666666"/>
                  </a:solidFill>
                  <a:latin typeface="Calibri" panose="020F0502020204030204" pitchFamily="34" charset="0"/>
                  <a:ea typeface="Verdana"/>
                  <a:cs typeface="Verdana" panose="020B0604030504040204" pitchFamily="34" charset="0"/>
                  <a:sym typeface="Calibri"/>
                </a:rPr>
                <a:t>Title</a:t>
              </a: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dirty="0" err="1">
                  <a:solidFill>
                    <a:srgbClr val="666666"/>
                  </a:solidFill>
                  <a:latin typeface="Calibri" panose="020F0502020204030204" pitchFamily="34" charset="0"/>
                  <a:ea typeface="Verdana"/>
                  <a:cs typeface="Verdana" panose="020B0604030504040204" pitchFamily="34" charset="0"/>
                  <a:sym typeface="Calibri"/>
                </a:rPr>
                <a:t>year</a:t>
              </a:r>
              <a:endParaRPr lang="nl-NL" sz="900" dirty="0">
                <a:solidFill>
                  <a:srgbClr val="666666"/>
                </a:solidFill>
                <a:latin typeface="Calibri" panose="020F0502020204030204" pitchFamily="34" charset="0"/>
                <a:ea typeface="Verdana"/>
                <a:cs typeface="Verdana" panose="020B0604030504040204" pitchFamily="34" charset="0"/>
                <a:sym typeface="Calibri"/>
              </a:endParaRPr>
            </a:p>
            <a:p>
              <a:pPr marL="534988" indent="-534988" algn="l" eaLnBrk="0" hangingPunct="0">
                <a:tabLst>
                  <a:tab pos="442913" algn="l"/>
                </a:tabLst>
              </a:pPr>
              <a:r>
                <a:rPr lang="nl-NL" sz="900" dirty="0" err="1">
                  <a:solidFill>
                    <a:srgbClr val="666666"/>
                  </a:solidFill>
                  <a:latin typeface="Calibri" panose="020F0502020204030204" pitchFamily="34" charset="0"/>
                  <a:ea typeface="Verdana"/>
                  <a:cs typeface="Verdana" panose="020B0604030504040204" pitchFamily="34" charset="0"/>
                  <a:sym typeface="Calibri"/>
                </a:rPr>
                <a:t>Note</a:t>
              </a: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baseline="30000" dirty="0">
                  <a:solidFill>
                    <a:srgbClr val="666666"/>
                  </a:solidFill>
                  <a:latin typeface="Calibri" panose="020F0502020204030204" pitchFamily="34" charset="0"/>
                  <a:ea typeface="Verdana"/>
                  <a:cs typeface="Verdana" panose="020B0604030504040204" pitchFamily="34" charset="0"/>
                  <a:sym typeface="Calibri"/>
                </a:rPr>
                <a:t>1	</a:t>
              </a:r>
              <a:r>
                <a:rPr lang="nl-NL" sz="900" dirty="0" err="1">
                  <a:solidFill>
                    <a:srgbClr val="666666"/>
                  </a:solidFill>
                  <a:latin typeface="Calibri" panose="020F0502020204030204" pitchFamily="34" charset="0"/>
                  <a:ea typeface="Verdana"/>
                  <a:cs typeface="Verdana" panose="020B0604030504040204" pitchFamily="34" charset="0"/>
                  <a:sym typeface="Calibri"/>
                </a:rPr>
                <a:t>Grey</a:t>
              </a:r>
              <a:r>
                <a:rPr lang="nl-NL" sz="900" dirty="0">
                  <a:solidFill>
                    <a:srgbClr val="666666"/>
                  </a:solidFill>
                  <a:latin typeface="Calibri" panose="020F0502020204030204" pitchFamily="34" charset="0"/>
                  <a:ea typeface="Verdana"/>
                  <a:cs typeface="Verdana" panose="020B0604030504040204" pitchFamily="34" charset="0"/>
                  <a:sym typeface="Calibri"/>
                </a:rPr>
                <a:t> 9 </a:t>
              </a:r>
              <a:r>
                <a:rPr lang="nl-NL" sz="900" dirty="0" err="1">
                  <a:solidFill>
                    <a:srgbClr val="666666"/>
                  </a:solidFill>
                  <a:latin typeface="Calibri" panose="020F0502020204030204" pitchFamily="34" charset="0"/>
                  <a:ea typeface="Verdana"/>
                  <a:cs typeface="Verdana" panose="020B0604030504040204" pitchFamily="34" charset="0"/>
                  <a:sym typeface="Calibri"/>
                </a:rPr>
                <a:t>pt</a:t>
              </a:r>
              <a:r>
                <a:rPr lang="nl-NL" sz="900" dirty="0">
                  <a:solidFill>
                    <a:srgbClr val="666666"/>
                  </a:solidFill>
                  <a:latin typeface="Calibri" panose="020F0502020204030204" pitchFamily="34" charset="0"/>
                  <a:ea typeface="Verdana"/>
                  <a:cs typeface="Verdana" panose="020B0604030504040204" pitchFamily="34" charset="0"/>
                  <a:sym typeface="Calibri"/>
                </a:rPr>
                <a:t>.</a:t>
              </a:r>
            </a:p>
            <a:p>
              <a:pPr marL="534988" indent="-534988" algn="l" eaLnBrk="0" hangingPunct="0">
                <a:tabLst>
                  <a:tab pos="442913" algn="l"/>
                </a:tabLst>
              </a:pP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baseline="30000" dirty="0">
                  <a:solidFill>
                    <a:srgbClr val="666666"/>
                  </a:solidFill>
                  <a:latin typeface="Calibri" panose="020F0502020204030204" pitchFamily="34" charset="0"/>
                  <a:ea typeface="Verdana"/>
                  <a:cs typeface="Verdana" panose="020B0604030504040204" pitchFamily="34" charset="0"/>
                  <a:sym typeface="Calibri"/>
                </a:rPr>
                <a:t>2 	</a:t>
              </a:r>
              <a:r>
                <a:rPr lang="nl-NL" sz="900" dirty="0" err="1">
                  <a:solidFill>
                    <a:srgbClr val="666666"/>
                  </a:solidFill>
                  <a:latin typeface="Calibri" panose="020F0502020204030204" pitchFamily="34" charset="0"/>
                  <a:ea typeface="Verdana"/>
                  <a:cs typeface="Verdana" panose="020B0604030504040204" pitchFamily="34" charset="0"/>
                  <a:sym typeface="Calibri"/>
                </a:rPr>
                <a:t>Text</a:t>
              </a:r>
              <a:endParaRPr lang="nl-NL" sz="900" dirty="0">
                <a:solidFill>
                  <a:srgbClr val="666666"/>
                </a:solidFill>
                <a:latin typeface="Calibri" panose="020F0502020204030204" pitchFamily="34" charset="0"/>
                <a:ea typeface="Verdana"/>
                <a:cs typeface="Verdana" panose="020B0604030504040204" pitchFamily="34" charset="0"/>
                <a:sym typeface="Calibri"/>
              </a:endParaRPr>
            </a:p>
          </p:txBody>
        </p:sp>
      </p:grpSp>
      <p:grpSp>
        <p:nvGrpSpPr>
          <p:cNvPr id="38" name="Groep 37"/>
          <p:cNvGrpSpPr/>
          <p:nvPr userDrawn="1"/>
        </p:nvGrpSpPr>
        <p:grpSpPr>
          <a:xfrm>
            <a:off x="-1628438" y="424399"/>
            <a:ext cx="1549897" cy="3382979"/>
            <a:chOff x="-1514644" y="-46322"/>
            <a:chExt cx="1467072" cy="4231911"/>
          </a:xfrm>
        </p:grpSpPr>
        <p:sp>
          <p:nvSpPr>
            <p:cNvPr id="39" name="Afgeronde rechthoek 56"/>
            <p:cNvSpPr/>
            <p:nvPr userDrawn="1"/>
          </p:nvSpPr>
          <p:spPr>
            <a:xfrm>
              <a:off x="-1514644" y="835209"/>
              <a:ext cx="740160" cy="259745"/>
            </a:xfrm>
            <a:prstGeom prst="round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Dark grey</a:t>
              </a:r>
            </a:p>
          </p:txBody>
        </p:sp>
        <p:sp>
          <p:nvSpPr>
            <p:cNvPr id="40" name="Tekstvak 29"/>
            <p:cNvSpPr txBox="1"/>
            <p:nvPr userDrawn="1"/>
          </p:nvSpPr>
          <p:spPr>
            <a:xfrm>
              <a:off x="-921234" y="834757"/>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102-102-102</a:t>
              </a:r>
            </a:p>
          </p:txBody>
        </p:sp>
        <p:sp>
          <p:nvSpPr>
            <p:cNvPr id="41" name="Afgeronde rechthoek 27"/>
            <p:cNvSpPr/>
            <p:nvPr userDrawn="1"/>
          </p:nvSpPr>
          <p:spPr>
            <a:xfrm>
              <a:off x="-1514644" y="1211676"/>
              <a:ext cx="740160" cy="259745"/>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Orange</a:t>
              </a:r>
            </a:p>
          </p:txBody>
        </p:sp>
        <p:sp>
          <p:nvSpPr>
            <p:cNvPr id="42" name="Afgeronde rechthoek 27"/>
            <p:cNvSpPr/>
            <p:nvPr userDrawn="1"/>
          </p:nvSpPr>
          <p:spPr>
            <a:xfrm>
              <a:off x="-1514644" y="1588143"/>
              <a:ext cx="740160" cy="259745"/>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Black</a:t>
              </a:r>
            </a:p>
          </p:txBody>
        </p:sp>
        <p:sp>
          <p:nvSpPr>
            <p:cNvPr id="43" name="Afgeronde rechthoek 27"/>
            <p:cNvSpPr/>
            <p:nvPr userDrawn="1"/>
          </p:nvSpPr>
          <p:spPr>
            <a:xfrm>
              <a:off x="-1514644" y="1964610"/>
              <a:ext cx="740160" cy="259745"/>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Purple</a:t>
              </a:r>
            </a:p>
          </p:txBody>
        </p:sp>
        <p:sp>
          <p:nvSpPr>
            <p:cNvPr id="44" name="Afgeronde rechthoek 61"/>
            <p:cNvSpPr/>
            <p:nvPr userDrawn="1"/>
          </p:nvSpPr>
          <p:spPr>
            <a:xfrm>
              <a:off x="-1514644" y="2341077"/>
              <a:ext cx="740160" cy="259745"/>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Blue</a:t>
              </a:r>
            </a:p>
          </p:txBody>
        </p:sp>
        <p:sp>
          <p:nvSpPr>
            <p:cNvPr id="45" name="Rechthoek 44"/>
            <p:cNvSpPr/>
            <p:nvPr userDrawn="1"/>
          </p:nvSpPr>
          <p:spPr>
            <a:xfrm>
              <a:off x="-1514644" y="-46322"/>
              <a:ext cx="1428440" cy="337665"/>
            </a:xfrm>
            <a:prstGeom prst="rect">
              <a:avLst/>
            </a:prstGeom>
            <a:noFill/>
            <a:ln w="9525">
              <a:noFill/>
              <a:miter lim="800000"/>
              <a:headEnd/>
              <a:tailEnd/>
            </a:ln>
            <a:effectLst/>
          </p:spPr>
          <p:txBody>
            <a:bodyPr vert="horz" wrap="square" lIns="72000" tIns="0" rIns="0" bIns="0" numCol="1" anchor="t" anchorCtr="0" compatLnSpc="1">
              <a:prstTxWarp prst="textNoShape">
                <a:avLst/>
              </a:prstTxWarp>
              <a:noAutofit/>
            </a:bodyPr>
            <a:lstStyle/>
            <a:p>
              <a:pPr algn="l">
                <a:lnSpc>
                  <a:spcPct val="107000"/>
                </a:lnSpc>
              </a:pPr>
              <a:r>
                <a:rPr lang="en-GB" sz="2000" b="1" kern="0" dirty="0">
                  <a:solidFill>
                    <a:srgbClr val="000000"/>
                  </a:solidFill>
                  <a:latin typeface="Calibri" panose="020F0502020204030204" pitchFamily="34" charset="0"/>
                  <a:ea typeface="Verdana"/>
                  <a:cs typeface="Verdana" panose="020B0604030504040204" pitchFamily="34" charset="0"/>
                </a:rPr>
                <a:t>RGB </a:t>
              </a:r>
              <a:r>
                <a:rPr lang="en-GB" sz="2000" b="1" kern="0" dirty="0" err="1">
                  <a:solidFill>
                    <a:srgbClr val="000000"/>
                  </a:solidFill>
                  <a:latin typeface="Calibri" panose="020F0502020204030204" pitchFamily="34" charset="0"/>
                  <a:ea typeface="Verdana"/>
                  <a:cs typeface="Verdana" panose="020B0604030504040204" pitchFamily="34" charset="0"/>
                </a:rPr>
                <a:t>colors</a:t>
              </a:r>
              <a:endParaRPr lang="en-GB" sz="2000" b="1" kern="0" dirty="0">
                <a:solidFill>
                  <a:srgbClr val="000000"/>
                </a:solidFill>
                <a:latin typeface="Calibri" panose="020F0502020204030204" pitchFamily="34" charset="0"/>
                <a:ea typeface="Verdana"/>
                <a:cs typeface="Verdana" panose="020B0604030504040204" pitchFamily="34" charset="0"/>
              </a:endParaRPr>
            </a:p>
          </p:txBody>
        </p:sp>
        <p:cxnSp>
          <p:nvCxnSpPr>
            <p:cNvPr id="46" name="Rechte verbindingslijn 45"/>
            <p:cNvCxnSpPr/>
            <p:nvPr userDrawn="1"/>
          </p:nvCxnSpPr>
          <p:spPr>
            <a:xfrm>
              <a:off x="-1514644" y="338664"/>
              <a:ext cx="1467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Afgeronde rechthoek 27"/>
            <p:cNvSpPr/>
            <p:nvPr userDrawn="1"/>
          </p:nvSpPr>
          <p:spPr>
            <a:xfrm>
              <a:off x="-1514644" y="2717544"/>
              <a:ext cx="740160" cy="259745"/>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Green</a:t>
              </a:r>
            </a:p>
          </p:txBody>
        </p:sp>
        <p:sp>
          <p:nvSpPr>
            <p:cNvPr id="48" name="Tekstvak 29"/>
            <p:cNvSpPr txBox="1"/>
            <p:nvPr userDrawn="1"/>
          </p:nvSpPr>
          <p:spPr>
            <a:xfrm>
              <a:off x="-921234" y="1211703"/>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255-153-51</a:t>
              </a:r>
            </a:p>
          </p:txBody>
        </p:sp>
        <p:sp>
          <p:nvSpPr>
            <p:cNvPr id="49" name="Tekstvak 29"/>
            <p:cNvSpPr txBox="1"/>
            <p:nvPr userDrawn="1"/>
          </p:nvSpPr>
          <p:spPr>
            <a:xfrm>
              <a:off x="-921234" y="1588649"/>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0-0-0</a:t>
              </a:r>
            </a:p>
          </p:txBody>
        </p:sp>
        <p:sp>
          <p:nvSpPr>
            <p:cNvPr id="50" name="Tekstvak 29"/>
            <p:cNvSpPr txBox="1"/>
            <p:nvPr userDrawn="1"/>
          </p:nvSpPr>
          <p:spPr>
            <a:xfrm>
              <a:off x="-921234" y="1965597"/>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86-35-142</a:t>
              </a:r>
            </a:p>
          </p:txBody>
        </p:sp>
        <p:sp>
          <p:nvSpPr>
            <p:cNvPr id="51" name="Tekstvak 50"/>
            <p:cNvSpPr txBox="1"/>
            <p:nvPr userDrawn="1"/>
          </p:nvSpPr>
          <p:spPr>
            <a:xfrm>
              <a:off x="-921234" y="2342546"/>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56-153-221</a:t>
              </a:r>
            </a:p>
          </p:txBody>
        </p:sp>
        <p:sp>
          <p:nvSpPr>
            <p:cNvPr id="52" name="Tekstvak 29"/>
            <p:cNvSpPr txBox="1"/>
            <p:nvPr userDrawn="1"/>
          </p:nvSpPr>
          <p:spPr>
            <a:xfrm>
              <a:off x="-921234" y="2719492"/>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134-188-53</a:t>
              </a:r>
            </a:p>
          </p:txBody>
        </p:sp>
        <p:sp>
          <p:nvSpPr>
            <p:cNvPr id="53" name="Afgeronde rechthoek 70"/>
            <p:cNvSpPr/>
            <p:nvPr userDrawn="1"/>
          </p:nvSpPr>
          <p:spPr>
            <a:xfrm>
              <a:off x="-1514644" y="458742"/>
              <a:ext cx="740160" cy="259745"/>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666666"/>
                  </a:solidFill>
                </a:rPr>
                <a:t>White</a:t>
              </a:r>
            </a:p>
          </p:txBody>
        </p:sp>
        <p:sp>
          <p:nvSpPr>
            <p:cNvPr id="54" name="Tekstvak 29"/>
            <p:cNvSpPr txBox="1"/>
            <p:nvPr userDrawn="1"/>
          </p:nvSpPr>
          <p:spPr>
            <a:xfrm>
              <a:off x="-921234" y="457809"/>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255-255-255</a:t>
              </a:r>
            </a:p>
          </p:txBody>
        </p:sp>
        <p:sp>
          <p:nvSpPr>
            <p:cNvPr id="55" name="Afgeronde rechthoek 27"/>
            <p:cNvSpPr/>
            <p:nvPr userDrawn="1"/>
          </p:nvSpPr>
          <p:spPr>
            <a:xfrm>
              <a:off x="-1514644" y="3094010"/>
              <a:ext cx="740160" cy="259745"/>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Light grey</a:t>
              </a:r>
            </a:p>
          </p:txBody>
        </p:sp>
        <p:sp>
          <p:nvSpPr>
            <p:cNvPr id="56" name="Afgeronde rechthoek 27"/>
            <p:cNvSpPr/>
            <p:nvPr userDrawn="1"/>
          </p:nvSpPr>
          <p:spPr>
            <a:xfrm>
              <a:off x="-1514644" y="3470474"/>
              <a:ext cx="740160" cy="259745"/>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Yellow</a:t>
              </a:r>
            </a:p>
          </p:txBody>
        </p:sp>
        <p:sp>
          <p:nvSpPr>
            <p:cNvPr id="57" name="Tekstvak 29"/>
            <p:cNvSpPr txBox="1"/>
            <p:nvPr userDrawn="1"/>
          </p:nvSpPr>
          <p:spPr>
            <a:xfrm>
              <a:off x="-921234" y="3096439"/>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204-204-204</a:t>
              </a:r>
            </a:p>
          </p:txBody>
        </p:sp>
        <p:sp>
          <p:nvSpPr>
            <p:cNvPr id="58" name="Tekstvak 29"/>
            <p:cNvSpPr txBox="1"/>
            <p:nvPr userDrawn="1"/>
          </p:nvSpPr>
          <p:spPr>
            <a:xfrm>
              <a:off x="-921234" y="3473388"/>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255-204-0</a:t>
              </a:r>
            </a:p>
          </p:txBody>
        </p:sp>
        <p:sp>
          <p:nvSpPr>
            <p:cNvPr id="59" name="Afgeronde rechthoek 27"/>
            <p:cNvSpPr/>
            <p:nvPr/>
          </p:nvSpPr>
          <p:spPr>
            <a:xfrm>
              <a:off x="-1514644" y="3861193"/>
              <a:ext cx="740160" cy="259745"/>
            </a:xfrm>
            <a:prstGeom prst="roundRect">
              <a:avLst/>
            </a:prstGeom>
            <a:solidFill>
              <a:srgbClr val="A899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Brown</a:t>
              </a:r>
            </a:p>
          </p:txBody>
        </p:sp>
        <p:sp>
          <p:nvSpPr>
            <p:cNvPr id="60" name="Tekstvak 29"/>
            <p:cNvSpPr txBox="1"/>
            <p:nvPr/>
          </p:nvSpPr>
          <p:spPr>
            <a:xfrm>
              <a:off x="-921234" y="3864106"/>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168-153-134</a:t>
              </a:r>
            </a:p>
          </p:txBody>
        </p:sp>
      </p:grpSp>
    </p:spTree>
    <p:extLst>
      <p:ext uri="{BB962C8B-B14F-4D97-AF65-F5344CB8AC3E}">
        <p14:creationId xmlns:p14="http://schemas.microsoft.com/office/powerpoint/2010/main" val="36796625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2411349412"/>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418998" y="1449388"/>
            <a:ext cx="8307368" cy="382746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 name="Titel 2"/>
          <p:cNvSpPr>
            <a:spLocks noGrp="1"/>
          </p:cNvSpPr>
          <p:nvPr>
            <p:ph type="title"/>
          </p:nvPr>
        </p:nvSpPr>
        <p:spPr/>
        <p:txBody>
          <a:bodyPr lIns="0"/>
          <a:lstStyle>
            <a:lvl1pPr>
              <a:defRPr/>
            </a:lvl1pPr>
          </a:lstStyle>
          <a:p>
            <a:r>
              <a:rPr lang="nl-NL"/>
              <a:t>Klik om de stijl te bewerken</a:t>
            </a:r>
            <a:endParaRPr lang="nl-NL" dirty="0"/>
          </a:p>
        </p:txBody>
      </p:sp>
    </p:spTree>
    <p:extLst>
      <p:ext uri="{BB962C8B-B14F-4D97-AF65-F5344CB8AC3E}">
        <p14:creationId xmlns:p14="http://schemas.microsoft.com/office/powerpoint/2010/main" val="36296924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Alleen tite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p:nvPr>
        </p:nvSpPr>
        <p:spPr/>
        <p:txBody>
          <a:bodyPr lIns="0"/>
          <a:lstStyle>
            <a:lvl1pPr>
              <a:defRPr/>
            </a:lvl1pPr>
          </a:lstStyle>
          <a:p>
            <a:r>
              <a:rPr lang="nl-NL"/>
              <a:t>Klik om de stijl te bewerken</a:t>
            </a:r>
            <a:endParaRPr lang="nl-NL" dirty="0"/>
          </a:p>
        </p:txBody>
      </p:sp>
    </p:spTree>
    <p:extLst>
      <p:ext uri="{BB962C8B-B14F-4D97-AF65-F5344CB8AC3E}">
        <p14:creationId xmlns:p14="http://schemas.microsoft.com/office/powerpoint/2010/main" val="39062844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ee tekstvakken">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831412600"/>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5017800" y="1449388"/>
            <a:ext cx="3708893"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 name="Titel 2"/>
          <p:cNvSpPr>
            <a:spLocks noGrp="1"/>
          </p:cNvSpPr>
          <p:nvPr>
            <p:ph type="title"/>
          </p:nvPr>
        </p:nvSpPr>
        <p:spPr>
          <a:xfrm>
            <a:off x="418998" y="509352"/>
            <a:ext cx="8307692" cy="276999"/>
          </a:xfrm>
        </p:spPr>
        <p:txBody>
          <a:bodyPr lIns="0"/>
          <a:lstStyle>
            <a:lvl1pPr>
              <a:defRPr/>
            </a:lvl1pPr>
          </a:lstStyle>
          <a:p>
            <a:r>
              <a:rPr lang="nl-NL"/>
              <a:t>Klik om de stijl te bewerken</a:t>
            </a:r>
            <a:endParaRPr lang="nl-NL" dirty="0"/>
          </a:p>
        </p:txBody>
      </p:sp>
    </p:spTree>
    <p:extLst>
      <p:ext uri="{BB962C8B-B14F-4D97-AF65-F5344CB8AC3E}">
        <p14:creationId xmlns:p14="http://schemas.microsoft.com/office/powerpoint/2010/main" val="31804197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wee tekstvakken - highlight PROPERTY">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hasCustomPrompt="1"/>
          </p:nvPr>
        </p:nvSpPr>
        <p:spPr>
          <a:xfrm>
            <a:off x="418998" y="509352"/>
            <a:ext cx="8307692" cy="276999"/>
          </a:xfrm>
        </p:spPr>
        <p:txBody>
          <a:bodyPr lIns="0"/>
          <a:lstStyle>
            <a:lvl1pPr>
              <a:defRPr>
                <a:solidFill>
                  <a:schemeClr val="accent1"/>
                </a:solidFill>
              </a:defRPr>
            </a:lvl1pPr>
          </a:lstStyle>
          <a:p>
            <a:r>
              <a:rPr lang="nl-NL" dirty="0"/>
              <a:t>Domein Property</a:t>
            </a:r>
          </a:p>
        </p:txBody>
      </p:sp>
    </p:spTree>
    <p:extLst>
      <p:ext uri="{BB962C8B-B14F-4D97-AF65-F5344CB8AC3E}">
        <p14:creationId xmlns:p14="http://schemas.microsoft.com/office/powerpoint/2010/main" val="31255135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ee tekstvakken - highlight MOBILITY">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hasCustomPrompt="1"/>
          </p:nvPr>
        </p:nvSpPr>
        <p:spPr>
          <a:xfrm>
            <a:off x="418998" y="509352"/>
            <a:ext cx="8307692" cy="276999"/>
          </a:xfrm>
        </p:spPr>
        <p:txBody>
          <a:bodyPr lIns="0"/>
          <a:lstStyle>
            <a:lvl1pPr>
              <a:defRPr/>
            </a:lvl1pPr>
          </a:lstStyle>
          <a:p>
            <a:r>
              <a:rPr lang="nl-NL" dirty="0"/>
              <a:t>Domein </a:t>
            </a:r>
            <a:r>
              <a:rPr lang="nl-NL" dirty="0" err="1"/>
              <a:t>Mobility</a:t>
            </a:r>
            <a:endParaRPr lang="nl-NL" dirty="0"/>
          </a:p>
        </p:txBody>
      </p:sp>
    </p:spTree>
    <p:extLst>
      <p:ext uri="{BB962C8B-B14F-4D97-AF65-F5344CB8AC3E}">
        <p14:creationId xmlns:p14="http://schemas.microsoft.com/office/powerpoint/2010/main" val="22908410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wee tekstvakken - highlight VITALITY">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hasCustomPrompt="1"/>
          </p:nvPr>
        </p:nvSpPr>
        <p:spPr>
          <a:xfrm>
            <a:off x="418998" y="509352"/>
            <a:ext cx="8307692" cy="276999"/>
          </a:xfrm>
        </p:spPr>
        <p:txBody>
          <a:bodyPr lIns="0"/>
          <a:lstStyle>
            <a:lvl1pPr>
              <a:defRPr>
                <a:solidFill>
                  <a:schemeClr val="accent3"/>
                </a:solidFill>
              </a:defRPr>
            </a:lvl1pPr>
          </a:lstStyle>
          <a:p>
            <a:r>
              <a:rPr lang="nl-NL" dirty="0"/>
              <a:t>Domein </a:t>
            </a:r>
            <a:r>
              <a:rPr lang="nl-NL" dirty="0" err="1"/>
              <a:t>Vitality</a:t>
            </a:r>
            <a:endParaRPr lang="nl-NL" dirty="0"/>
          </a:p>
        </p:txBody>
      </p:sp>
    </p:spTree>
    <p:extLst>
      <p:ext uri="{BB962C8B-B14F-4D97-AF65-F5344CB8AC3E}">
        <p14:creationId xmlns:p14="http://schemas.microsoft.com/office/powerpoint/2010/main" val="16927681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en teks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533670392"/>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5017798" y="1449388"/>
            <a:ext cx="3708892"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0" name="Tijdelijke aanduiding voor afbeelding 9"/>
          <p:cNvSpPr>
            <a:spLocks noGrp="1"/>
          </p:cNvSpPr>
          <p:nvPr>
            <p:ph type="pic" sz="quarter" idx="17" hasCustomPrompt="1"/>
          </p:nvPr>
        </p:nvSpPr>
        <p:spPr>
          <a:xfrm>
            <a:off x="419000" y="1449388"/>
            <a:ext cx="3708319" cy="4011612"/>
          </a:xfrm>
          <a:prstGeom prst="roundRect">
            <a:avLst>
              <a:gd name="adj" fmla="val 6043"/>
            </a:avLst>
          </a:prstGeom>
          <a:no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stStyle>
          <a:p>
            <a:pPr lvl="0"/>
            <a:r>
              <a:rPr lang="nl-NL" noProof="0" dirty="0"/>
              <a:t>Klik om afbeelding te maken</a:t>
            </a:r>
          </a:p>
        </p:txBody>
      </p:sp>
      <p:sp>
        <p:nvSpPr>
          <p:cNvPr id="4" name="Titel 3"/>
          <p:cNvSpPr>
            <a:spLocks noGrp="1"/>
          </p:cNvSpPr>
          <p:nvPr>
            <p:ph type="title"/>
          </p:nvPr>
        </p:nvSpPr>
        <p:spPr>
          <a:xfrm>
            <a:off x="418998" y="509352"/>
            <a:ext cx="8307692" cy="276999"/>
          </a:xfrm>
        </p:spPr>
        <p:txBody>
          <a:bodyPr/>
          <a:lstStyle>
            <a:lvl1pPr>
              <a:defRPr/>
            </a:lvl1pPr>
          </a:lstStyle>
          <a:p>
            <a:r>
              <a:rPr lang="nl-NL"/>
              <a:t>Klik om de stijl te bewerken</a:t>
            </a:r>
            <a:endParaRPr lang="nl-NL" dirty="0"/>
          </a:p>
        </p:txBody>
      </p:sp>
    </p:spTree>
    <p:extLst>
      <p:ext uri="{BB962C8B-B14F-4D97-AF65-F5344CB8AC3E}">
        <p14:creationId xmlns:p14="http://schemas.microsoft.com/office/powerpoint/2010/main" val="2323115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houd en teks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3869079218"/>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5017798" y="1449848"/>
            <a:ext cx="3708892"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tel 3"/>
          <p:cNvSpPr>
            <a:spLocks noGrp="1"/>
          </p:cNvSpPr>
          <p:nvPr>
            <p:ph type="title"/>
          </p:nvPr>
        </p:nvSpPr>
        <p:spPr>
          <a:xfrm>
            <a:off x="418998" y="509352"/>
            <a:ext cx="8307692" cy="276999"/>
          </a:xfrm>
        </p:spPr>
        <p:txBody>
          <a:bodyPr/>
          <a:lstStyle>
            <a:lvl1pPr>
              <a:defRPr/>
            </a:lvl1pPr>
          </a:lstStyle>
          <a:p>
            <a:r>
              <a:rPr lang="nl-NL"/>
              <a:t>Klik om de stijl te bewerken</a:t>
            </a:r>
            <a:endParaRPr lang="nl-NL" dirty="0"/>
          </a:p>
        </p:txBody>
      </p:sp>
      <p:sp>
        <p:nvSpPr>
          <p:cNvPr id="14" name="Tijdelijke aanduiding voor inhoud 12"/>
          <p:cNvSpPr>
            <a:spLocks noGrp="1"/>
          </p:cNvSpPr>
          <p:nvPr>
            <p:ph sz="quarter" idx="18"/>
          </p:nvPr>
        </p:nvSpPr>
        <p:spPr>
          <a:xfrm>
            <a:off x="419102" y="1449848"/>
            <a:ext cx="3708217" cy="4011612"/>
          </a:xfrm>
          <a:prstGeom prst="roundRect">
            <a:avLst>
              <a:gd name="adj" fmla="val 6178"/>
            </a:avLst>
          </a:prstGeom>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defRPr lang="nl-NL" sz="1400" kern="1200" smtClean="0">
                <a:solidFill>
                  <a:schemeClr val="tx1"/>
                </a:solidFill>
                <a:cs typeface="Verdana"/>
              </a:defRPr>
            </a:lvl1pPr>
            <a:lvl2pPr>
              <a:defRPr lang="nl-NL" smtClean="0"/>
            </a:lvl2pPr>
            <a:lvl3pPr>
              <a:defRPr lang="nl-NL" smtClean="0"/>
            </a:lvl3pPr>
            <a:lvl4pPr>
              <a:defRPr lang="nl-NL" smtClean="0"/>
            </a:lvl4pPr>
            <a:lvl5pPr>
              <a:defRPr lang="nl-NL"/>
            </a:lvl5pPr>
          </a:lstStyle>
          <a:p>
            <a:pPr marL="180975" lvl="0" indent="-180975" eaLnBrk="0" hangingPunct="0">
              <a:buFont typeface="Arial" pitchFamily="34" charset="0"/>
              <a:buChar char="•"/>
            </a:pPr>
            <a:r>
              <a:rPr lang="nl-NL"/>
              <a:t>Klik om de modelstijlen te bewerken</a:t>
            </a:r>
          </a:p>
          <a:p>
            <a:pPr marL="180975" lvl="1" indent="-180975" eaLnBrk="0" hangingPunct="0">
              <a:buFont typeface="Arial" pitchFamily="34" charset="0"/>
              <a:buChar char="•"/>
            </a:pPr>
            <a:r>
              <a:rPr lang="nl-NL"/>
              <a:t>Tweede niveau</a:t>
            </a:r>
          </a:p>
          <a:p>
            <a:pPr marL="180975" lvl="2" indent="-180975" eaLnBrk="0" hangingPunct="0">
              <a:buFont typeface="Arial" pitchFamily="34" charset="0"/>
              <a:buChar char="•"/>
            </a:pPr>
            <a:r>
              <a:rPr lang="nl-NL"/>
              <a:t>Derde niveau</a:t>
            </a:r>
          </a:p>
          <a:p>
            <a:pPr marL="180975" lvl="3" indent="-180975" eaLnBrk="0" hangingPunct="0">
              <a:buFont typeface="Arial" pitchFamily="34" charset="0"/>
              <a:buChar char="•"/>
            </a:pPr>
            <a:r>
              <a:rPr lang="nl-NL"/>
              <a:t>Vierde niveau</a:t>
            </a:r>
          </a:p>
          <a:p>
            <a:pPr marL="180975" lvl="4" indent="-180975" eaLnBrk="0" hangingPunct="0">
              <a:buFont typeface="Arial" pitchFamily="34" charset="0"/>
              <a:buChar char="•"/>
            </a:pPr>
            <a:r>
              <a:rPr lang="nl-NL"/>
              <a:t>Vijfde niveau</a:t>
            </a:r>
            <a:endParaRPr lang="nl-NL" dirty="0"/>
          </a:p>
        </p:txBody>
      </p:sp>
    </p:spTree>
    <p:extLst>
      <p:ext uri="{BB962C8B-B14F-4D97-AF65-F5344CB8AC3E}">
        <p14:creationId xmlns:p14="http://schemas.microsoft.com/office/powerpoint/2010/main" val="10131543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kleurvlakken_Vitality">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10" y="1451216"/>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3"/>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8"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10"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8"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10"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8" y="1451216"/>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10" y="3551742"/>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8" y="3551742"/>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49762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Rectangle 3"/>
          <p:cNvSpPr>
            <a:spLocks noGrp="1" noChangeArrowheads="1"/>
          </p:cNvSpPr>
          <p:nvPr>
            <p:ph type="dt" sz="half" idx="10"/>
          </p:nvPr>
        </p:nvSpPr>
        <p:spPr>
          <a:ln/>
        </p:spPr>
        <p:txBody>
          <a:bodyPr/>
          <a:lstStyle>
            <a:lvl1pPr>
              <a:defRPr/>
            </a:lvl1pPr>
          </a:lstStyle>
          <a:p>
            <a:pPr>
              <a:defRPr/>
            </a:pPr>
            <a:fld id="{B270E198-FAA9-493C-9086-DAB5A5C2FB8E}" type="datetime1">
              <a:rPr lang="en-GB" smtClean="0"/>
              <a:t>11/06/2024</a:t>
            </a:fld>
            <a:endParaRPr lang="en-GB"/>
          </a:p>
        </p:txBody>
      </p:sp>
      <p:sp>
        <p:nvSpPr>
          <p:cNvPr id="4" name="Rectangle 4"/>
          <p:cNvSpPr>
            <a:spLocks noGrp="1" noChangeArrowheads="1"/>
          </p:cNvSpPr>
          <p:nvPr>
            <p:ph type="ftr" sz="quarter" idx="11"/>
          </p:nvPr>
        </p:nvSpPr>
        <p:spPr>
          <a:ln/>
        </p:spPr>
        <p:txBody>
          <a:bodyPr/>
          <a:lstStyle>
            <a:lvl1pPr>
              <a:defRPr/>
            </a:lvl1pPr>
          </a:lstStyle>
          <a:p>
            <a:pPr>
              <a:defRPr/>
            </a:pPr>
            <a:r>
              <a:rPr lang="en-GB"/>
              <a:t>BDM - Bouwtechnieken - 2023</a:t>
            </a:r>
          </a:p>
        </p:txBody>
      </p:sp>
      <p:sp>
        <p:nvSpPr>
          <p:cNvPr id="5" name="Rectangle 5"/>
          <p:cNvSpPr>
            <a:spLocks noGrp="1" noChangeArrowheads="1"/>
          </p:cNvSpPr>
          <p:nvPr>
            <p:ph type="sldNum" sz="quarter" idx="12"/>
          </p:nvPr>
        </p:nvSpPr>
        <p:spPr>
          <a:ln/>
        </p:spPr>
        <p:txBody>
          <a:bodyPr/>
          <a:lstStyle>
            <a:lvl1pPr>
              <a:defRPr/>
            </a:lvl1pPr>
          </a:lstStyle>
          <a:p>
            <a:pPr>
              <a:defRPr/>
            </a:pPr>
            <a:fld id="{1D64ADE2-28EB-4B2B-AE00-8C68199B4B33}" type="slidenum">
              <a:rPr lang="en-GB"/>
              <a:pPr>
                <a:defRPr/>
              </a:pPr>
              <a:t>‹nr.›</a:t>
            </a:fld>
            <a:endParaRPr lang="en-GB"/>
          </a:p>
        </p:txBody>
      </p:sp>
    </p:spTree>
    <p:extLst>
      <p:ext uri="{BB962C8B-B14F-4D97-AF65-F5344CB8AC3E}">
        <p14:creationId xmlns:p14="http://schemas.microsoft.com/office/powerpoint/2010/main" val="41183045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4 kleurvlakken_Property">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10" y="1451216"/>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1"/>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8"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10"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8"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10"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8" y="1451216"/>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10" y="3551742"/>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8" y="3551742"/>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7410895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4 kleurvlakken_Mobility">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10" y="1451216"/>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2"/>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8"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10"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8"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10"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8" y="1451216"/>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10" y="3551742"/>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8" y="3551742"/>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0793727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4 kleurvlakken_Varia">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10" y="1451216"/>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2"/>
                </a:solidFill>
              </a:defRPr>
            </a:lvl1pPr>
            <a:lvl2pPr>
              <a:defRPr lang="nl-NL" noProof="0" smtClean="0">
                <a:solidFill>
                  <a:schemeClr val="accent2"/>
                </a:solidFill>
              </a:defRPr>
            </a:lvl2pPr>
            <a:lvl3pPr>
              <a:defRPr lang="nl-NL" noProof="0" smtClean="0">
                <a:solidFill>
                  <a:schemeClr val="accent2"/>
                </a:solidFill>
              </a:defRPr>
            </a:lvl3pPr>
            <a:lvl4pPr>
              <a:defRPr lang="nl-NL" noProof="0" smtClean="0">
                <a:solidFill>
                  <a:schemeClr val="accent2"/>
                </a:solidFill>
              </a:defRPr>
            </a:lvl4pPr>
            <a:lvl5pPr>
              <a:defRPr lang="nl-NL" noProof="0" dirty="0">
                <a:solidFill>
                  <a:schemeClr val="accent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2"/>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8"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10"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8"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10"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tx1"/>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8" y="1451216"/>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1"/>
                </a:solidFill>
              </a:defRPr>
            </a:lvl1pPr>
            <a:lvl2pPr>
              <a:defRPr lang="nl-NL" noProof="0" smtClean="0">
                <a:solidFill>
                  <a:schemeClr val="accent1"/>
                </a:solidFill>
              </a:defRPr>
            </a:lvl2pPr>
            <a:lvl3pPr>
              <a:defRPr lang="nl-NL" noProof="0" smtClean="0">
                <a:solidFill>
                  <a:schemeClr val="accent1"/>
                </a:solidFill>
              </a:defRPr>
            </a:lvl3pPr>
            <a:lvl4pPr>
              <a:defRPr lang="nl-NL" noProof="0" smtClean="0">
                <a:solidFill>
                  <a:schemeClr val="accent1"/>
                </a:solidFill>
              </a:defRPr>
            </a:lvl4pPr>
            <a:lvl5pPr>
              <a:defRPr lang="nl-NL" noProof="0" dirty="0">
                <a:solidFill>
                  <a:schemeClr val="accent1"/>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10" y="3551742"/>
            <a:ext cx="3636979" cy="1444372"/>
          </a:xfrm>
          <a:prstGeom prst="roundRect">
            <a:avLst>
              <a:gd name="adj" fmla="val 12282"/>
            </a:avLst>
          </a:prstGeom>
          <a:noFill/>
          <a:ln w="50800">
            <a:solidFill>
              <a:schemeClr val="tx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1"/>
                </a:solidFill>
              </a:defRPr>
            </a:lvl1pPr>
            <a:lvl2pPr>
              <a:defRPr lang="nl-NL" noProof="0" smtClean="0">
                <a:solidFill>
                  <a:schemeClr val="tx1"/>
                </a:solidFill>
              </a:defRPr>
            </a:lvl2pPr>
            <a:lvl3pPr>
              <a:defRPr lang="nl-NL" noProof="0" smtClean="0">
                <a:solidFill>
                  <a:schemeClr val="tx1"/>
                </a:solidFill>
              </a:defRPr>
            </a:lvl3pPr>
            <a:lvl4pPr>
              <a:defRPr lang="nl-NL" noProof="0" smtClean="0">
                <a:solidFill>
                  <a:schemeClr val="tx1"/>
                </a:solidFill>
              </a:defRPr>
            </a:lvl4pPr>
            <a:lvl5pPr>
              <a:defRPr lang="nl-NL" noProof="0" dirty="0">
                <a:solidFill>
                  <a:schemeClr val="tx1"/>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8" y="3551742"/>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3"/>
                </a:solidFill>
              </a:defRPr>
            </a:lvl1pPr>
            <a:lvl2pPr>
              <a:defRPr lang="nl-NL" noProof="0" smtClean="0">
                <a:solidFill>
                  <a:schemeClr val="accent3"/>
                </a:solidFill>
              </a:defRPr>
            </a:lvl2pPr>
            <a:lvl3pPr>
              <a:defRPr lang="nl-NL" noProof="0" smtClean="0">
                <a:solidFill>
                  <a:schemeClr val="accent3"/>
                </a:solidFill>
              </a:defRPr>
            </a:lvl3pPr>
            <a:lvl4pPr>
              <a:defRPr lang="nl-NL" noProof="0" smtClean="0">
                <a:solidFill>
                  <a:schemeClr val="accent3"/>
                </a:solidFill>
              </a:defRPr>
            </a:lvl4pPr>
            <a:lvl5pPr>
              <a:defRPr lang="nl-NL" noProof="0" dirty="0">
                <a:solidFill>
                  <a:schemeClr val="accent3"/>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8955897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kleurvlakken_3 domeinen + tekst">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3542179" y="1451216"/>
            <a:ext cx="2075420" cy="2250000"/>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2"/>
                </a:solidFill>
              </a:defRPr>
            </a:lvl1pPr>
            <a:lvl2pPr>
              <a:defRPr lang="nl-NL" noProof="0" smtClean="0">
                <a:solidFill>
                  <a:schemeClr val="accent2"/>
                </a:solidFill>
              </a:defRPr>
            </a:lvl2pPr>
            <a:lvl3pPr>
              <a:defRPr lang="nl-NL" noProof="0" smtClean="0">
                <a:solidFill>
                  <a:schemeClr val="accent2"/>
                </a:solidFill>
              </a:defRPr>
            </a:lvl3pPr>
            <a:lvl4pPr>
              <a:defRPr lang="nl-NL" noProof="0" smtClean="0">
                <a:solidFill>
                  <a:schemeClr val="accent2"/>
                </a:solidFill>
              </a:defRPr>
            </a:lvl4pPr>
            <a:lvl5pPr>
              <a:defRPr lang="nl-NL" noProof="0" dirty="0">
                <a:solidFill>
                  <a:schemeClr val="accent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2"/>
                </a:solidFill>
              </a:defRPr>
            </a:lvl1pPr>
          </a:lstStyle>
          <a:p>
            <a:r>
              <a:rPr lang="nl-NL"/>
              <a:t>Klik om de stijl te bewerken</a:t>
            </a:r>
            <a:endParaRPr lang="nl-NL" dirty="0"/>
          </a:p>
        </p:txBody>
      </p:sp>
      <p:sp>
        <p:nvSpPr>
          <p:cNvPr id="9" name="Tijdelijke aanduiding voor tekst 8"/>
          <p:cNvSpPr>
            <a:spLocks noGrp="1"/>
          </p:cNvSpPr>
          <p:nvPr>
            <p:ph type="body" sz="quarter" idx="11" hasCustomPrompt="1"/>
          </p:nvPr>
        </p:nvSpPr>
        <p:spPr>
          <a:xfrm>
            <a:off x="448877" y="1121144"/>
            <a:ext cx="2075420"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dirty="0"/>
              <a:t>Tekststijl van model bewerken</a:t>
            </a:r>
          </a:p>
        </p:txBody>
      </p:sp>
      <p:sp>
        <p:nvSpPr>
          <p:cNvPr id="12" name="Tijdelijke aanduiding voor tekst 8"/>
          <p:cNvSpPr>
            <a:spLocks noGrp="1"/>
          </p:cNvSpPr>
          <p:nvPr>
            <p:ph type="body" sz="quarter" idx="13" hasCustomPrompt="1"/>
          </p:nvPr>
        </p:nvSpPr>
        <p:spPr>
          <a:xfrm>
            <a:off x="3542179" y="1121144"/>
            <a:ext cx="2075420"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dirty="0"/>
              <a:t>Tekststijl van model bewerken</a:t>
            </a:r>
          </a:p>
        </p:txBody>
      </p:sp>
      <p:sp>
        <p:nvSpPr>
          <p:cNvPr id="15" name="Tijdelijke aanduiding voor tekst 8"/>
          <p:cNvSpPr>
            <a:spLocks noGrp="1"/>
          </p:cNvSpPr>
          <p:nvPr>
            <p:ph type="body" sz="quarter" idx="15" hasCustomPrompt="1"/>
          </p:nvPr>
        </p:nvSpPr>
        <p:spPr>
          <a:xfrm>
            <a:off x="6627592" y="1121144"/>
            <a:ext cx="2075420"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dirty="0"/>
              <a:t>Tekststijl van model bewerken</a:t>
            </a:r>
          </a:p>
        </p:txBody>
      </p:sp>
      <p:sp>
        <p:nvSpPr>
          <p:cNvPr id="30" name="Tijdelijke aanduiding voor tekst 8"/>
          <p:cNvSpPr>
            <a:spLocks noGrp="1"/>
          </p:cNvSpPr>
          <p:nvPr>
            <p:ph type="body" sz="quarter" idx="16"/>
          </p:nvPr>
        </p:nvSpPr>
        <p:spPr>
          <a:xfrm>
            <a:off x="448877" y="1451216"/>
            <a:ext cx="2075420" cy="2250000"/>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1"/>
                </a:solidFill>
              </a:defRPr>
            </a:lvl1pPr>
            <a:lvl2pPr>
              <a:defRPr lang="nl-NL" noProof="0" smtClean="0">
                <a:solidFill>
                  <a:schemeClr val="accent1"/>
                </a:solidFill>
              </a:defRPr>
            </a:lvl2pPr>
            <a:lvl3pPr>
              <a:defRPr lang="nl-NL" noProof="0" smtClean="0">
                <a:solidFill>
                  <a:schemeClr val="accent1"/>
                </a:solidFill>
              </a:defRPr>
            </a:lvl3pPr>
            <a:lvl4pPr>
              <a:defRPr lang="nl-NL" noProof="0" smtClean="0">
                <a:solidFill>
                  <a:schemeClr val="accent1"/>
                </a:solidFill>
              </a:defRPr>
            </a:lvl4pPr>
            <a:lvl5pPr>
              <a:defRPr lang="nl-NL" noProof="0" dirty="0">
                <a:solidFill>
                  <a:schemeClr val="accent1"/>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6627592" y="1451216"/>
            <a:ext cx="2075420" cy="2250000"/>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3"/>
                </a:solidFill>
              </a:defRPr>
            </a:lvl1pPr>
            <a:lvl2pPr>
              <a:defRPr lang="nl-NL" noProof="0" smtClean="0">
                <a:solidFill>
                  <a:schemeClr val="accent3"/>
                </a:solidFill>
              </a:defRPr>
            </a:lvl2pPr>
            <a:lvl3pPr>
              <a:defRPr lang="nl-NL" noProof="0" smtClean="0">
                <a:solidFill>
                  <a:schemeClr val="accent3"/>
                </a:solidFill>
              </a:defRPr>
            </a:lvl3pPr>
            <a:lvl4pPr>
              <a:defRPr lang="nl-NL" noProof="0" smtClean="0">
                <a:solidFill>
                  <a:schemeClr val="accent3"/>
                </a:solidFill>
              </a:defRPr>
            </a:lvl4pPr>
            <a:lvl5pPr>
              <a:defRPr lang="nl-NL" noProof="0" dirty="0">
                <a:solidFill>
                  <a:schemeClr val="accent3"/>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1" name="Tijdelijke aanduiding voor tekst 5"/>
          <p:cNvSpPr>
            <a:spLocks noGrp="1"/>
          </p:cNvSpPr>
          <p:nvPr>
            <p:ph type="body" sz="quarter" idx="21"/>
          </p:nvPr>
        </p:nvSpPr>
        <p:spPr>
          <a:xfrm>
            <a:off x="419100" y="4024531"/>
            <a:ext cx="8307266" cy="16430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907088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4" name="Tijdelijke aanduiding voor tabel 3"/>
          <p:cNvSpPr>
            <a:spLocks noGrp="1"/>
          </p:cNvSpPr>
          <p:nvPr>
            <p:ph type="tbl" sz="quarter" idx="10"/>
          </p:nvPr>
        </p:nvSpPr>
        <p:spPr>
          <a:xfrm>
            <a:off x="419100" y="1449393"/>
            <a:ext cx="4152900" cy="3221037"/>
          </a:xfrm>
        </p:spPr>
        <p:txBody>
          <a:bodyPr/>
          <a:lstStyle/>
          <a:p>
            <a:r>
              <a:rPr lang="nl-NL"/>
              <a:t>Klik op het pictogram als u een tabel wilt toevoegen</a:t>
            </a:r>
            <a:endParaRPr lang="en-US"/>
          </a:p>
        </p:txBody>
      </p:sp>
      <p:sp>
        <p:nvSpPr>
          <p:cNvPr id="5" name="Tijdelijke aanduiding voor tekst 6"/>
          <p:cNvSpPr>
            <a:spLocks noGrp="1"/>
          </p:cNvSpPr>
          <p:nvPr>
            <p:ph type="body" sz="quarter" idx="12"/>
          </p:nvPr>
        </p:nvSpPr>
        <p:spPr>
          <a:xfrm>
            <a:off x="5166350" y="1449393"/>
            <a:ext cx="3560016" cy="322103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1210847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abel groo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4" name="Tijdelijke aanduiding voor tabel 3"/>
          <p:cNvSpPr>
            <a:spLocks noGrp="1"/>
          </p:cNvSpPr>
          <p:nvPr>
            <p:ph type="tbl" sz="quarter" idx="10"/>
          </p:nvPr>
        </p:nvSpPr>
        <p:spPr>
          <a:xfrm>
            <a:off x="419100" y="1449393"/>
            <a:ext cx="8307266" cy="3221037"/>
          </a:xfrm>
        </p:spPr>
        <p:txBody>
          <a:bodyPr/>
          <a:lstStyle/>
          <a:p>
            <a:r>
              <a:rPr lang="nl-NL"/>
              <a:t>Klik op het pictogram als u een tabel wilt toevoegen</a:t>
            </a:r>
            <a:endParaRPr lang="en-US"/>
          </a:p>
        </p:txBody>
      </p:sp>
    </p:spTree>
    <p:extLst>
      <p:ext uri="{BB962C8B-B14F-4D97-AF65-F5344CB8AC3E}">
        <p14:creationId xmlns:p14="http://schemas.microsoft.com/office/powerpoint/2010/main" val="20690688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808897956"/>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21" name="Text Placeholder 15"/>
          <p:cNvSpPr>
            <a:spLocks noGrp="1"/>
          </p:cNvSpPr>
          <p:nvPr>
            <p:ph type="body" sz="quarter" idx="12" hasCustomPrompt="1"/>
          </p:nvPr>
        </p:nvSpPr>
        <p:spPr>
          <a:xfrm>
            <a:off x="418998" y="1449393"/>
            <a:ext cx="8307368" cy="1810137"/>
          </a:xfrm>
          <a:prstGeom prst="rect">
            <a:avLst/>
          </a:prstGeom>
          <a:noFill/>
          <a:ln>
            <a:noFill/>
          </a:ln>
        </p:spPr>
        <p:txBody>
          <a:bodyPr wrap="square" lIns="72000" tIns="0" rIns="0" bIns="0">
            <a:spAutoFit/>
          </a:bodyPr>
          <a:lstStyle>
            <a:lvl1pPr algn="l">
              <a:lnSpc>
                <a:spcPct val="100000"/>
              </a:lnSpc>
              <a:spcBef>
                <a:spcPts val="0"/>
              </a:spcBef>
              <a:spcAft>
                <a:spcPts val="2100"/>
              </a:spcAft>
              <a:defRPr sz="1600" baseline="0">
                <a:solidFill>
                  <a:schemeClr val="tx2"/>
                </a:solidFill>
              </a:defRPr>
            </a:lvl1pPr>
          </a:lstStyle>
          <a:p>
            <a:pPr lvl="0"/>
            <a:r>
              <a:rPr lang="nl-NL" noProof="0" dirty="0"/>
              <a:t>Appendix 1</a:t>
            </a:r>
          </a:p>
          <a:p>
            <a:pPr lvl="0"/>
            <a:r>
              <a:rPr lang="nl-NL" noProof="0" dirty="0"/>
              <a:t>Appendix 2</a:t>
            </a:r>
          </a:p>
          <a:p>
            <a:pPr lvl="0"/>
            <a:r>
              <a:rPr lang="nl-NL" noProof="0" dirty="0"/>
              <a:t>Appendix 3</a:t>
            </a:r>
          </a:p>
          <a:p>
            <a:pPr lvl="0"/>
            <a:r>
              <a:rPr lang="nl-NL" noProof="0" dirty="0"/>
              <a:t>Appendix 4</a:t>
            </a:r>
          </a:p>
        </p:txBody>
      </p:sp>
      <p:sp>
        <p:nvSpPr>
          <p:cNvPr id="4" name="Titel 3"/>
          <p:cNvSpPr>
            <a:spLocks noGrp="1"/>
          </p:cNvSpPr>
          <p:nvPr>
            <p:ph type="title" hasCustomPrompt="1"/>
          </p:nvPr>
        </p:nvSpPr>
        <p:spPr/>
        <p:txBody>
          <a:bodyPr/>
          <a:lstStyle>
            <a:lvl1pPr>
              <a:defRPr>
                <a:solidFill>
                  <a:schemeClr val="accent1"/>
                </a:solidFill>
              </a:defRPr>
            </a:lvl1pPr>
          </a:lstStyle>
          <a:p>
            <a:r>
              <a:rPr lang="nl-NL" dirty="0"/>
              <a:t>Appendix</a:t>
            </a:r>
          </a:p>
        </p:txBody>
      </p:sp>
    </p:spTree>
    <p:extLst>
      <p:ext uri="{BB962C8B-B14F-4D97-AF65-F5344CB8AC3E}">
        <p14:creationId xmlns:p14="http://schemas.microsoft.com/office/powerpoint/2010/main" val="21178677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ddres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00555951"/>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pic>
        <p:nvPicPr>
          <p:cNvPr id="13" name="Afbeelding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45079" y="2962234"/>
            <a:ext cx="5653842" cy="939406"/>
          </a:xfrm>
          <a:prstGeom prst="rect">
            <a:avLst/>
          </a:prstGeom>
        </p:spPr>
      </p:pic>
      <p:sp>
        <p:nvSpPr>
          <p:cNvPr id="6" name="Rectangle 4"/>
          <p:cNvSpPr txBox="1">
            <a:spLocks noChangeArrowheads="1"/>
          </p:cNvSpPr>
          <p:nvPr userDrawn="1"/>
        </p:nvSpPr>
        <p:spPr>
          <a:xfrm>
            <a:off x="414707" y="6225536"/>
            <a:ext cx="8311661" cy="30777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R="0" algn="l" defTabSz="914400" rtl="0" eaLnBrk="1" fontAlgn="base" latinLnBrk="0" hangingPunct="1">
              <a:lnSpc>
                <a:spcPts val="1800"/>
              </a:lnSpc>
              <a:spcBef>
                <a:spcPct val="0"/>
              </a:spcBef>
              <a:spcAft>
                <a:spcPct val="0"/>
              </a:spcAft>
              <a:buClrTx/>
              <a:buSzTx/>
              <a:tabLst/>
              <a:defRPr kumimoji="0" lang="en-US" sz="900" b="1" i="0" u="none" strike="noStrike" kern="0" cap="none" spc="0" normalizeH="0" baseline="0" noProof="0">
                <a:ln>
                  <a:noFill/>
                </a:ln>
                <a:solidFill>
                  <a:schemeClr val="bg1"/>
                </a:solidFill>
                <a:effectLst/>
                <a:uLnTx/>
                <a:uFillTx/>
                <a:latin typeface="+mn-lt"/>
                <a:ea typeface="+mn-ea"/>
                <a:cs typeface="Calibri"/>
              </a:defRPr>
            </a:lvl1pPr>
            <a:lvl2pPr marL="177800" marR="0" indent="-176213" algn="l" defTabSz="914400" rtl="0" eaLnBrk="1" fontAlgn="base" latinLnBrk="0" hangingPunct="1">
              <a:lnSpc>
                <a:spcPct val="100000"/>
              </a:lnSpc>
              <a:spcBef>
                <a:spcPct val="30000"/>
              </a:spcBef>
              <a:spcAft>
                <a:spcPct val="0"/>
              </a:spcAft>
              <a:buClrTx/>
              <a:buSzTx/>
              <a:buChar char="•"/>
              <a:tabLst/>
              <a:defRPr kumimoji="0" lang="en-US" sz="1400" b="0" i="0" u="none" strike="noStrike" kern="0" cap="none" spc="0" normalizeH="0" baseline="0" noProof="0" smtClean="0">
                <a:ln>
                  <a:noFill/>
                </a:ln>
                <a:solidFill>
                  <a:schemeClr val="tx1"/>
                </a:solidFill>
                <a:effectLst/>
                <a:uLnTx/>
                <a:uFillTx/>
                <a:latin typeface="+mn-lt"/>
                <a:ea typeface="+mn-ea"/>
                <a:cs typeface="Calibri"/>
              </a:defRPr>
            </a:lvl2pPr>
            <a:lvl3pPr marL="352425" marR="0" indent="-171450" algn="l" defTabSz="914400" rtl="0" eaLnBrk="1" fontAlgn="base" latinLnBrk="0" hangingPunct="1">
              <a:lnSpc>
                <a:spcPct val="100000"/>
              </a:lnSpc>
              <a:spcBef>
                <a:spcPct val="0"/>
              </a:spcBef>
              <a:spcAft>
                <a:spcPct val="0"/>
              </a:spcAft>
              <a:buClrTx/>
              <a:buSzTx/>
              <a:buChar char="-"/>
              <a:tabLst/>
              <a:defRPr kumimoji="0" lang="en-US" sz="1400" b="0" i="0" u="none" strike="noStrike" kern="0" cap="none" spc="0" normalizeH="0" baseline="0" noProof="0" smtClean="0">
                <a:ln>
                  <a:noFill/>
                </a:ln>
                <a:solidFill>
                  <a:schemeClr val="tx1"/>
                </a:solidFill>
                <a:effectLst/>
                <a:uLnTx/>
                <a:uFillTx/>
                <a:latin typeface="+mn-lt"/>
                <a:ea typeface="+mn-ea"/>
                <a:cs typeface="Calibri"/>
              </a:defRPr>
            </a:lvl3pPr>
            <a:lvl4pPr marL="544513" marR="0" indent="-19050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US" sz="1400" b="0" i="0" u="none" strike="noStrike" kern="0" cap="none" spc="0" normalizeH="0" baseline="0" noProof="0" smtClean="0">
                <a:ln>
                  <a:noFill/>
                </a:ln>
                <a:solidFill>
                  <a:schemeClr val="tx1"/>
                </a:solidFill>
                <a:effectLst/>
                <a:uLnTx/>
                <a:uFillTx/>
                <a:latin typeface="+mn-lt"/>
                <a:ea typeface="+mn-ea"/>
                <a:cs typeface="Calibri"/>
              </a:defRPr>
            </a:lvl4pPr>
            <a:lvl5pPr marL="717550" marR="0" indent="-17145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GB" sz="1400" b="0" i="0" u="none" strike="noStrike" kern="0" cap="none" spc="0" normalizeH="0" baseline="0" noProof="0" smtClean="0">
                <a:ln>
                  <a:noFill/>
                </a:ln>
                <a:solidFill>
                  <a:schemeClr val="tx1"/>
                </a:solidFill>
                <a:effectLst/>
                <a:uLnTx/>
                <a:uFillTx/>
                <a:latin typeface="+mn-lt"/>
                <a:ea typeface="+mn-ea"/>
                <a:cs typeface="Calibri"/>
              </a:defRPr>
            </a:lvl5pPr>
            <a:lvl6pPr marL="11747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6pPr>
            <a:lvl7pPr marL="16319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7pPr>
            <a:lvl8pPr marL="20891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8pPr>
            <a:lvl9pPr marL="25463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9pPr>
          </a:lstStyle>
          <a:p>
            <a:pPr algn="ctr">
              <a:lnSpc>
                <a:spcPct val="100000"/>
              </a:lnSpc>
              <a:spcBef>
                <a:spcPts val="200"/>
              </a:spcBef>
            </a:pPr>
            <a:r>
              <a:rPr sz="1000" b="0" dirty="0" err="1">
                <a:solidFill>
                  <a:srgbClr val="666666"/>
                </a:solidFill>
                <a:ea typeface="Verdana"/>
                <a:cs typeface="Verdana" panose="020B0604030504040204" pitchFamily="34" charset="0"/>
              </a:rPr>
              <a:t>Rietbaan</a:t>
            </a:r>
            <a:r>
              <a:rPr sz="1000" b="0" dirty="0">
                <a:solidFill>
                  <a:srgbClr val="666666"/>
                </a:solidFill>
                <a:ea typeface="Verdana"/>
                <a:cs typeface="Verdana" panose="020B0604030504040204" pitchFamily="34" charset="0"/>
              </a:rPr>
              <a:t> 40 – 42   </a:t>
            </a:r>
            <a:r>
              <a:rPr b="0" dirty="0">
                <a:solidFill>
                  <a:srgbClr val="CCCCCC"/>
                </a:solidFill>
                <a:latin typeface="Arial" panose="020B0604020202020204" pitchFamily="34" charset="0"/>
                <a:ea typeface="Verdana"/>
                <a:cs typeface="Arial" panose="020B0604020202020204" pitchFamily="34" charset="0"/>
              </a:rPr>
              <a:t>■</a:t>
            </a:r>
            <a:r>
              <a:rPr sz="1000" b="0" dirty="0">
                <a:solidFill>
                  <a:srgbClr val="666666"/>
                </a:solidFill>
                <a:ea typeface="Verdana"/>
                <a:cs typeface="Verdana" panose="020B0604030504040204" pitchFamily="34" charset="0"/>
              </a:rPr>
              <a:t>   Postbus 393  </a:t>
            </a:r>
            <a:r>
              <a:rPr sz="1000" b="0" kern="1200" dirty="0">
                <a:solidFill>
                  <a:srgbClr val="666666"/>
                </a:solidFill>
                <a:latin typeface="Arial" charset="0"/>
                <a:ea typeface="Verdana"/>
                <a:cs typeface="Verdana" panose="020B0604030504040204" pitchFamily="34" charset="0"/>
              </a:rPr>
              <a:t> </a:t>
            </a:r>
            <a:r>
              <a:rPr b="0" kern="1200" dirty="0">
                <a:solidFill>
                  <a:srgbClr val="CCCCCC"/>
                </a:solidFill>
                <a:latin typeface="Arial" panose="020B0604020202020204" pitchFamily="34" charset="0"/>
                <a:ea typeface="Verdana"/>
                <a:cs typeface="Arial" panose="020B0604020202020204" pitchFamily="34" charset="0"/>
              </a:rPr>
              <a:t>■</a:t>
            </a:r>
            <a:r>
              <a:rPr sz="1000" b="0" kern="1200" dirty="0">
                <a:solidFill>
                  <a:srgbClr val="666666"/>
                </a:solidFill>
                <a:latin typeface="Arial" charset="0"/>
                <a:ea typeface="Verdana"/>
                <a:cs typeface="Verdana" panose="020B0604030504040204" pitchFamily="34" charset="0"/>
              </a:rPr>
              <a:t>   </a:t>
            </a:r>
            <a:r>
              <a:rPr sz="1000" b="0" dirty="0">
                <a:solidFill>
                  <a:srgbClr val="666666"/>
                </a:solidFill>
                <a:ea typeface="Verdana"/>
                <a:cs typeface="Verdana" panose="020B0604030504040204" pitchFamily="34" charset="0"/>
              </a:rPr>
              <a:t>2900 AJ </a:t>
            </a:r>
            <a:r>
              <a:rPr sz="1000" b="0" dirty="0" err="1">
                <a:solidFill>
                  <a:srgbClr val="666666"/>
                </a:solidFill>
                <a:ea typeface="Verdana"/>
                <a:cs typeface="Verdana" panose="020B0604030504040204" pitchFamily="34" charset="0"/>
              </a:rPr>
              <a:t>Capelle</a:t>
            </a:r>
            <a:r>
              <a:rPr sz="1000" b="0" dirty="0">
                <a:solidFill>
                  <a:srgbClr val="666666"/>
                </a:solidFill>
                <a:ea typeface="Verdana"/>
                <a:cs typeface="Verdana" panose="020B0604030504040204" pitchFamily="34" charset="0"/>
              </a:rPr>
              <a:t> </a:t>
            </a:r>
            <a:r>
              <a:rPr sz="1000" b="0" dirty="0" err="1">
                <a:solidFill>
                  <a:srgbClr val="666666"/>
                </a:solidFill>
                <a:ea typeface="Verdana"/>
                <a:cs typeface="Verdana" panose="020B0604030504040204" pitchFamily="34" charset="0"/>
              </a:rPr>
              <a:t>aan</a:t>
            </a:r>
            <a:r>
              <a:rPr sz="1000" b="0" dirty="0">
                <a:solidFill>
                  <a:srgbClr val="666666"/>
                </a:solidFill>
                <a:ea typeface="Verdana"/>
                <a:cs typeface="Verdana" panose="020B0604030504040204" pitchFamily="34" charset="0"/>
              </a:rPr>
              <a:t> den </a:t>
            </a:r>
            <a:r>
              <a:rPr sz="1000" b="0" dirty="0" err="1">
                <a:solidFill>
                  <a:srgbClr val="666666"/>
                </a:solidFill>
                <a:ea typeface="Verdana"/>
                <a:cs typeface="Verdana" panose="020B0604030504040204" pitchFamily="34" charset="0"/>
              </a:rPr>
              <a:t>IJssel</a:t>
            </a:r>
            <a:r>
              <a:rPr sz="1000" b="0" dirty="0">
                <a:solidFill>
                  <a:srgbClr val="666666"/>
                </a:solidFill>
                <a:ea typeface="Verdana"/>
                <a:cs typeface="Verdana" panose="020B0604030504040204" pitchFamily="34" charset="0"/>
              </a:rPr>
              <a:t>  </a:t>
            </a:r>
            <a:r>
              <a:rPr sz="1000" b="0" kern="1200" dirty="0">
                <a:solidFill>
                  <a:srgbClr val="666666"/>
                </a:solidFill>
                <a:latin typeface="Arial" charset="0"/>
                <a:ea typeface="Verdana"/>
                <a:cs typeface="Verdana" panose="020B0604030504040204" pitchFamily="34" charset="0"/>
              </a:rPr>
              <a:t> </a:t>
            </a:r>
            <a:r>
              <a:rPr b="0" kern="1200" dirty="0">
                <a:solidFill>
                  <a:srgbClr val="CCCCCC"/>
                </a:solidFill>
                <a:latin typeface="Arial" panose="020B0604020202020204" pitchFamily="34" charset="0"/>
                <a:ea typeface="Verdana"/>
                <a:cs typeface="Arial" panose="020B0604020202020204" pitchFamily="34" charset="0"/>
              </a:rPr>
              <a:t>■  </a:t>
            </a:r>
            <a:r>
              <a:rPr sz="1000" b="0" kern="1200" dirty="0">
                <a:solidFill>
                  <a:srgbClr val="666666"/>
                </a:solidFill>
                <a:latin typeface="Arial" charset="0"/>
                <a:ea typeface="Verdana"/>
                <a:cs typeface="Verdana" panose="020B0604030504040204" pitchFamily="34" charset="0"/>
              </a:rPr>
              <a:t> </a:t>
            </a:r>
            <a:r>
              <a:rPr sz="1000" b="0" dirty="0">
                <a:solidFill>
                  <a:srgbClr val="666666"/>
                </a:solidFill>
                <a:ea typeface="Verdana"/>
                <a:cs typeface="Verdana" panose="020B0604030504040204" pitchFamily="34" charset="0"/>
              </a:rPr>
              <a:t>The Netherlands  </a:t>
            </a:r>
            <a:r>
              <a:rPr sz="1000" b="0" kern="1200" dirty="0">
                <a:solidFill>
                  <a:srgbClr val="666666"/>
                </a:solidFill>
                <a:latin typeface="Arial" charset="0"/>
                <a:ea typeface="Verdana"/>
                <a:cs typeface="Verdana" panose="020B0604030504040204" pitchFamily="34" charset="0"/>
              </a:rPr>
              <a:t> </a:t>
            </a:r>
            <a:r>
              <a:rPr b="0" kern="1200" dirty="0">
                <a:solidFill>
                  <a:srgbClr val="CCCCCC"/>
                </a:solidFill>
                <a:latin typeface="Arial" panose="020B0604020202020204" pitchFamily="34" charset="0"/>
                <a:ea typeface="Verdana"/>
                <a:cs typeface="Arial" panose="020B0604020202020204" pitchFamily="34" charset="0"/>
              </a:rPr>
              <a:t>■  </a:t>
            </a:r>
            <a:r>
              <a:rPr sz="1000" b="0" kern="1200" dirty="0">
                <a:solidFill>
                  <a:srgbClr val="666666"/>
                </a:solidFill>
                <a:latin typeface="Arial" charset="0"/>
                <a:ea typeface="Verdana"/>
                <a:cs typeface="Verdana" panose="020B0604030504040204" pitchFamily="34" charset="0"/>
              </a:rPr>
              <a:t> </a:t>
            </a:r>
            <a:r>
              <a:rPr sz="1000" b="0" dirty="0">
                <a:solidFill>
                  <a:srgbClr val="666666"/>
                </a:solidFill>
                <a:ea typeface="Verdana"/>
                <a:cs typeface="Verdana" panose="020B0604030504040204" pitchFamily="34" charset="0"/>
              </a:rPr>
              <a:t>T +31 (0)10 284 34 34  </a:t>
            </a:r>
            <a:r>
              <a:rPr sz="1000" b="0" kern="1200" dirty="0">
                <a:solidFill>
                  <a:srgbClr val="666666"/>
                </a:solidFill>
                <a:latin typeface="Arial" charset="0"/>
                <a:ea typeface="Verdana"/>
                <a:cs typeface="Verdana" panose="020B0604030504040204" pitchFamily="34" charset="0"/>
              </a:rPr>
              <a:t> </a:t>
            </a:r>
            <a:r>
              <a:rPr b="0" kern="1200" dirty="0">
                <a:solidFill>
                  <a:srgbClr val="CCCCCC"/>
                </a:solidFill>
                <a:latin typeface="Arial" panose="020B0604020202020204" pitchFamily="34" charset="0"/>
                <a:ea typeface="Verdana"/>
                <a:cs typeface="Arial" panose="020B0604020202020204" pitchFamily="34" charset="0"/>
              </a:rPr>
              <a:t>■</a:t>
            </a:r>
            <a:r>
              <a:rPr sz="1000" b="0" kern="1200" dirty="0">
                <a:solidFill>
                  <a:srgbClr val="CCCCCC"/>
                </a:solidFill>
                <a:ea typeface="Verdana"/>
                <a:cs typeface="Arial" panose="020B0604020202020204" pitchFamily="34" charset="0"/>
              </a:rPr>
              <a:t>  </a:t>
            </a:r>
            <a:r>
              <a:rPr sz="1000" b="0" kern="1200" dirty="0">
                <a:solidFill>
                  <a:srgbClr val="666666"/>
                </a:solidFill>
                <a:ea typeface="Verdana"/>
                <a:cs typeface="Verdana" panose="020B0604030504040204" pitchFamily="34" charset="0"/>
              </a:rPr>
              <a:t> www.</a:t>
            </a:r>
            <a:r>
              <a:rPr sz="1000" b="0" dirty="0">
                <a:solidFill>
                  <a:srgbClr val="666666"/>
                </a:solidFill>
                <a:ea typeface="Verdana"/>
                <a:cs typeface="Verdana" panose="020B0604030504040204" pitchFamily="34" charset="0"/>
              </a:rPr>
              <a:t>@ced.group   </a:t>
            </a:r>
            <a:r>
              <a:rPr b="0" kern="1200" dirty="0">
                <a:solidFill>
                  <a:srgbClr val="CCCCCC"/>
                </a:solidFill>
                <a:latin typeface="Arial" panose="020B0604020202020204" pitchFamily="34" charset="0"/>
                <a:ea typeface="Verdana"/>
                <a:cs typeface="Arial" panose="020B0604020202020204" pitchFamily="34" charset="0"/>
              </a:rPr>
              <a:t>■   </a:t>
            </a:r>
            <a:r>
              <a:rPr sz="1000" b="0" kern="1200" dirty="0" err="1">
                <a:solidFill>
                  <a:srgbClr val="666666"/>
                </a:solidFill>
                <a:ea typeface="Verdana"/>
                <a:cs typeface="Verdana" panose="020B0604030504040204" pitchFamily="34" charset="0"/>
              </a:rPr>
              <a:t>info</a:t>
            </a:r>
            <a:r>
              <a:rPr sz="1000" b="0" dirty="0" err="1">
                <a:solidFill>
                  <a:srgbClr val="666666"/>
                </a:solidFill>
                <a:ea typeface="Verdana"/>
                <a:cs typeface="Verdana" panose="020B0604030504040204" pitchFamily="34" charset="0"/>
              </a:rPr>
              <a:t>@ced.group</a:t>
            </a:r>
            <a:endParaRPr sz="1000" b="0" dirty="0">
              <a:solidFill>
                <a:srgbClr val="666666"/>
              </a:solidFill>
              <a:ea typeface="Verdana"/>
              <a:cs typeface="Verdana" panose="020B0604030504040204" pitchFamily="34" charset="0"/>
            </a:endParaRPr>
          </a:p>
        </p:txBody>
      </p:sp>
    </p:spTree>
    <p:extLst>
      <p:ext uri="{BB962C8B-B14F-4D97-AF65-F5344CB8AC3E}">
        <p14:creationId xmlns:p14="http://schemas.microsoft.com/office/powerpoint/2010/main" val="9072602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Cover_lee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18674" y="3706898"/>
            <a:ext cx="8307692"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18674" y="2957096"/>
            <a:ext cx="8307692" cy="369332"/>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18674" y="4546717"/>
            <a:ext cx="8307692"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grpSp>
        <p:nvGrpSpPr>
          <p:cNvPr id="11" name="Groep 10"/>
          <p:cNvGrpSpPr>
            <a:grpSpLocks noChangeAspect="1"/>
          </p:cNvGrpSpPr>
          <p:nvPr userDrawn="1"/>
        </p:nvGrpSpPr>
        <p:grpSpPr>
          <a:xfrm>
            <a:off x="16" y="5972184"/>
            <a:ext cx="8726356" cy="381600"/>
            <a:chOff x="6940464" y="6347630"/>
            <a:chExt cx="401606" cy="265623"/>
          </a:xfrm>
        </p:grpSpPr>
        <p:sp>
          <p:nvSpPr>
            <p:cNvPr id="12" name="Rechthoek 11"/>
            <p:cNvSpPr/>
            <p:nvPr userDrawn="1"/>
          </p:nvSpPr>
          <p:spPr bwMode="auto">
            <a:xfrm>
              <a:off x="6940464" y="6347630"/>
              <a:ext cx="334766" cy="54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13" name="Rechthoek 12"/>
            <p:cNvSpPr/>
            <p:nvPr userDrawn="1"/>
          </p:nvSpPr>
          <p:spPr bwMode="auto">
            <a:xfrm>
              <a:off x="6940464" y="6453441"/>
              <a:ext cx="401606" cy="5400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14" name="Rechthoek 13"/>
            <p:cNvSpPr/>
            <p:nvPr userDrawn="1"/>
          </p:nvSpPr>
          <p:spPr bwMode="auto">
            <a:xfrm>
              <a:off x="6940464" y="6559253"/>
              <a:ext cx="296857" cy="54000"/>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grpSp>
      <p:pic>
        <p:nvPicPr>
          <p:cNvPr id="15" name="Afbeelding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3254" y="308571"/>
            <a:ext cx="1710336" cy="906387"/>
          </a:xfrm>
          <a:prstGeom prst="rect">
            <a:avLst/>
          </a:prstGeom>
        </p:spPr>
      </p:pic>
    </p:spTree>
    <p:extLst>
      <p:ext uri="{BB962C8B-B14F-4D97-AF65-F5344CB8AC3E}">
        <p14:creationId xmlns:p14="http://schemas.microsoft.com/office/powerpoint/2010/main" val="8377377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3_Cover_Property">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3"/>
          <a:stretch>
            <a:fillRect/>
          </a:stretch>
        </p:blipFill>
        <p:spPr>
          <a:xfrm flipH="1">
            <a:off x="0" y="0"/>
            <a:ext cx="9144000" cy="6858000"/>
          </a:xfrm>
          <a:prstGeom prst="rect">
            <a:avLst/>
          </a:prstGeom>
        </p:spPr>
      </p:pic>
      <p:sp>
        <p:nvSpPr>
          <p:cNvPr id="3" name="Rechthoek 2"/>
          <p:cNvSpPr/>
          <p:nvPr userDrawn="1"/>
        </p:nvSpPr>
        <p:spPr bwMode="auto">
          <a:xfrm>
            <a:off x="1"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5"/>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8" y="4452011"/>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8"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8"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250377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BDC04AFF-C986-490B-8815-32F412BC913B}" type="datetime1">
              <a:rPr lang="en-GB" smtClean="0"/>
              <a:t>11/06/2024</a:t>
            </a:fld>
            <a:endParaRPr lang="en-GB"/>
          </a:p>
        </p:txBody>
      </p:sp>
      <p:sp>
        <p:nvSpPr>
          <p:cNvPr id="3" name="Rectangle 4"/>
          <p:cNvSpPr>
            <a:spLocks noGrp="1" noChangeArrowheads="1"/>
          </p:cNvSpPr>
          <p:nvPr>
            <p:ph type="ftr" sz="quarter" idx="11"/>
          </p:nvPr>
        </p:nvSpPr>
        <p:spPr>
          <a:ln/>
        </p:spPr>
        <p:txBody>
          <a:bodyPr/>
          <a:lstStyle>
            <a:lvl1pPr>
              <a:defRPr/>
            </a:lvl1pPr>
          </a:lstStyle>
          <a:p>
            <a:pPr>
              <a:defRPr/>
            </a:pPr>
            <a:r>
              <a:rPr lang="en-GB"/>
              <a:t>BDM - Bouwtechnieken - 2023</a:t>
            </a:r>
          </a:p>
        </p:txBody>
      </p:sp>
      <p:sp>
        <p:nvSpPr>
          <p:cNvPr id="4" name="Rectangle 5"/>
          <p:cNvSpPr>
            <a:spLocks noGrp="1" noChangeArrowheads="1"/>
          </p:cNvSpPr>
          <p:nvPr>
            <p:ph type="sldNum" sz="quarter" idx="12"/>
          </p:nvPr>
        </p:nvSpPr>
        <p:spPr>
          <a:ln/>
        </p:spPr>
        <p:txBody>
          <a:bodyPr/>
          <a:lstStyle>
            <a:lvl1pPr>
              <a:defRPr/>
            </a:lvl1pPr>
          </a:lstStyle>
          <a:p>
            <a:pPr>
              <a:defRPr/>
            </a:pPr>
            <a:fld id="{F740E05A-ACBC-4A0E-96EA-D9E9F6ACE455}" type="slidenum">
              <a:rPr lang="en-GB"/>
              <a:pPr>
                <a:defRPr/>
              </a:pPr>
              <a:t>‹nr.›</a:t>
            </a:fld>
            <a:endParaRPr lang="en-GB"/>
          </a:p>
        </p:txBody>
      </p:sp>
    </p:spTree>
    <p:extLst>
      <p:ext uri="{BB962C8B-B14F-4D97-AF65-F5344CB8AC3E}">
        <p14:creationId xmlns:p14="http://schemas.microsoft.com/office/powerpoint/2010/main" val="21840136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5_Cover_Property2">
    <p:spTree>
      <p:nvGrpSpPr>
        <p:cNvPr id="1" name=""/>
        <p:cNvGrpSpPr/>
        <p:nvPr/>
      </p:nvGrpSpPr>
      <p:grpSpPr>
        <a:xfrm>
          <a:off x="0" y="0"/>
          <a:ext cx="0" cy="0"/>
          <a:chOff x="0" y="0"/>
          <a:chExt cx="0" cy="0"/>
        </a:xfrm>
      </p:grpSpPr>
      <p:pic>
        <p:nvPicPr>
          <p:cNvPr id="6" name="Afbeelding 5"/>
          <p:cNvPicPr>
            <a:picLocks noChangeAspect="1"/>
          </p:cNvPicPr>
          <p:nvPr userDrawn="1"/>
        </p:nvPicPr>
        <p:blipFill rotWithShape="1">
          <a:blip r:embed="rId3"/>
          <a:srcRect l="3207"/>
          <a:stretch/>
        </p:blipFill>
        <p:spPr>
          <a:xfrm>
            <a:off x="0" y="0"/>
            <a:ext cx="9144000" cy="6858000"/>
          </a:xfrm>
          <a:prstGeom prst="rect">
            <a:avLst/>
          </a:prstGeom>
        </p:spPr>
      </p:pic>
      <p:sp>
        <p:nvSpPr>
          <p:cNvPr id="3" name="Rechthoek 2"/>
          <p:cNvSpPr/>
          <p:nvPr userDrawn="1"/>
        </p:nvSpPr>
        <p:spPr bwMode="auto">
          <a:xfrm>
            <a:off x="1"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5"/>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8" y="4452011"/>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8"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8"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33823300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4_Cover_Mobility">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3"/>
          <a:stretch>
            <a:fillRect/>
          </a:stretch>
        </p:blipFill>
        <p:spPr>
          <a:xfrm flipH="1">
            <a:off x="-1" y="4"/>
            <a:ext cx="9144001" cy="6857999"/>
          </a:xfrm>
          <a:prstGeom prst="rect">
            <a:avLst/>
          </a:prstGeom>
        </p:spPr>
      </p:pic>
      <p:sp>
        <p:nvSpPr>
          <p:cNvPr id="3" name="Rechthoek 2"/>
          <p:cNvSpPr/>
          <p:nvPr userDrawn="1"/>
        </p:nvSpPr>
        <p:spPr bwMode="auto">
          <a:xfrm>
            <a:off x="1"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5"/>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8" y="4452011"/>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8"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8"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37816603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5_Cover_Mobility2">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3"/>
          <a:stretch>
            <a:fillRect/>
          </a:stretch>
        </p:blipFill>
        <p:spPr>
          <a:xfrm flipH="1">
            <a:off x="0" y="-1"/>
            <a:ext cx="9144000" cy="6858001"/>
          </a:xfrm>
          <a:prstGeom prst="rect">
            <a:avLst/>
          </a:prstGeom>
        </p:spPr>
      </p:pic>
      <p:sp>
        <p:nvSpPr>
          <p:cNvPr id="3" name="Rechthoek 2"/>
          <p:cNvSpPr/>
          <p:nvPr userDrawn="1"/>
        </p:nvSpPr>
        <p:spPr bwMode="auto">
          <a:xfrm>
            <a:off x="1"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5"/>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8" y="4452011"/>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8"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8"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18136656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4_Cover_Vitality">
    <p:spTree>
      <p:nvGrpSpPr>
        <p:cNvPr id="1" name=""/>
        <p:cNvGrpSpPr/>
        <p:nvPr/>
      </p:nvGrpSpPr>
      <p:grpSpPr>
        <a:xfrm>
          <a:off x="0" y="0"/>
          <a:ext cx="0" cy="0"/>
          <a:chOff x="0" y="0"/>
          <a:chExt cx="0" cy="0"/>
        </a:xfrm>
      </p:grpSpPr>
      <p:pic>
        <p:nvPicPr>
          <p:cNvPr id="8" name="Afbeelding 7"/>
          <p:cNvPicPr>
            <a:picLocks noChangeAspect="1"/>
          </p:cNvPicPr>
          <p:nvPr userDrawn="1"/>
        </p:nvPicPr>
        <p:blipFill rotWithShape="1">
          <a:blip r:embed="rId3"/>
          <a:srcRect l="3207"/>
          <a:stretch/>
        </p:blipFill>
        <p:spPr>
          <a:xfrm>
            <a:off x="0" y="0"/>
            <a:ext cx="9144000" cy="6858000"/>
          </a:xfrm>
          <a:prstGeom prst="rect">
            <a:avLst/>
          </a:prstGeom>
        </p:spPr>
      </p:pic>
      <p:sp>
        <p:nvSpPr>
          <p:cNvPr id="3" name="Rechthoek 2"/>
          <p:cNvSpPr/>
          <p:nvPr userDrawn="1"/>
        </p:nvSpPr>
        <p:spPr bwMode="auto">
          <a:xfrm>
            <a:off x="1"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5"/>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8" y="4452011"/>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8"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8"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39071474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7_Cover_Vitality2">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3"/>
          <a:stretch>
            <a:fillRect/>
          </a:stretch>
        </p:blipFill>
        <p:spPr>
          <a:xfrm flipH="1">
            <a:off x="0" y="0"/>
            <a:ext cx="9144000" cy="6858000"/>
          </a:xfrm>
          <a:prstGeom prst="rect">
            <a:avLst/>
          </a:prstGeom>
        </p:spPr>
      </p:pic>
      <p:sp>
        <p:nvSpPr>
          <p:cNvPr id="3" name="Rechthoek 2"/>
          <p:cNvSpPr/>
          <p:nvPr userDrawn="1"/>
        </p:nvSpPr>
        <p:spPr bwMode="auto">
          <a:xfrm>
            <a:off x="1"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5"/>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8" y="4452011"/>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8"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8"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9023091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6_Cover_Corporate">
    <p:spTree>
      <p:nvGrpSpPr>
        <p:cNvPr id="1" name=""/>
        <p:cNvGrpSpPr/>
        <p:nvPr/>
      </p:nvGrpSpPr>
      <p:grpSpPr>
        <a:xfrm>
          <a:off x="0" y="0"/>
          <a:ext cx="0" cy="0"/>
          <a:chOff x="0" y="0"/>
          <a:chExt cx="0" cy="0"/>
        </a:xfrm>
      </p:grpSpPr>
      <p:pic>
        <p:nvPicPr>
          <p:cNvPr id="6" name="Afbeelding 5"/>
          <p:cNvPicPr>
            <a:picLocks noChangeAspect="1"/>
          </p:cNvPicPr>
          <p:nvPr userDrawn="1"/>
        </p:nvPicPr>
        <p:blipFill rotWithShape="1">
          <a:blip r:embed="rId3"/>
          <a:srcRect l="660"/>
          <a:stretch/>
        </p:blipFill>
        <p:spPr>
          <a:xfrm>
            <a:off x="0" y="0"/>
            <a:ext cx="9144000" cy="6858000"/>
          </a:xfrm>
          <a:prstGeom prst="rect">
            <a:avLst/>
          </a:prstGeom>
        </p:spPr>
      </p:pic>
      <p:sp>
        <p:nvSpPr>
          <p:cNvPr id="3" name="Rechthoek 2"/>
          <p:cNvSpPr/>
          <p:nvPr userDrawn="1"/>
        </p:nvSpPr>
        <p:spPr bwMode="auto">
          <a:xfrm>
            <a:off x="1"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5"/>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8" y="4452011"/>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8"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8"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7759465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7_Cover_Corporate2">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3"/>
          <a:stretch>
            <a:fillRect/>
          </a:stretch>
        </p:blipFill>
        <p:spPr>
          <a:xfrm flipH="1">
            <a:off x="-1" y="0"/>
            <a:ext cx="9144001" cy="6858000"/>
          </a:xfrm>
          <a:prstGeom prst="rect">
            <a:avLst/>
          </a:prstGeom>
        </p:spPr>
      </p:pic>
      <p:sp>
        <p:nvSpPr>
          <p:cNvPr id="3" name="Rechthoek 2"/>
          <p:cNvSpPr/>
          <p:nvPr userDrawn="1"/>
        </p:nvSpPr>
        <p:spPr bwMode="auto">
          <a:xfrm>
            <a:off x="1"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5"/>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8" y="4452011"/>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8"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8"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2010118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21" name="Text Placeholder 15"/>
          <p:cNvSpPr>
            <a:spLocks noGrp="1"/>
          </p:cNvSpPr>
          <p:nvPr>
            <p:ph type="body" sz="quarter" idx="12" hasCustomPrompt="1"/>
          </p:nvPr>
        </p:nvSpPr>
        <p:spPr>
          <a:xfrm>
            <a:off x="418997" y="1462796"/>
            <a:ext cx="8307368" cy="1792798"/>
          </a:xfrm>
          <a:prstGeom prst="rect">
            <a:avLst/>
          </a:prstGeom>
          <a:noFill/>
          <a:ln>
            <a:noFill/>
          </a:ln>
        </p:spPr>
        <p:txBody>
          <a:bodyPr wrap="square" lIns="72000" tIns="0" rIns="0" bIns="0">
            <a:spAutoFit/>
          </a:bodyPr>
          <a:lstStyle>
            <a:lvl1pPr algn="l">
              <a:lnSpc>
                <a:spcPct val="100000"/>
              </a:lnSpc>
              <a:spcBef>
                <a:spcPts val="0"/>
              </a:spcBef>
              <a:spcAft>
                <a:spcPts val="2100"/>
              </a:spcAft>
              <a:defRPr sz="1600">
                <a:solidFill>
                  <a:schemeClr val="tx2"/>
                </a:solidFill>
              </a:defRPr>
            </a:lvl1pPr>
          </a:lstStyle>
          <a:p>
            <a:pPr lvl="0"/>
            <a:r>
              <a:rPr lang="nl-NL" noProof="0" dirty="0"/>
              <a:t>Agendapunt discussie</a:t>
            </a:r>
          </a:p>
          <a:p>
            <a:pPr lvl="0"/>
            <a:r>
              <a:rPr lang="nl-NL" noProof="0" dirty="0"/>
              <a:t>Agendapunt</a:t>
            </a:r>
          </a:p>
          <a:p>
            <a:pPr lvl="0"/>
            <a:r>
              <a:rPr lang="nl-NL" noProof="0" dirty="0"/>
              <a:t>Agendapunt</a:t>
            </a:r>
          </a:p>
          <a:p>
            <a:pPr lvl="0"/>
            <a:r>
              <a:rPr lang="nl-NL" noProof="0" dirty="0"/>
              <a:t>Agendapunt</a:t>
            </a:r>
          </a:p>
        </p:txBody>
      </p:sp>
      <p:sp>
        <p:nvSpPr>
          <p:cNvPr id="4" name="Titel 3"/>
          <p:cNvSpPr>
            <a:spLocks noGrp="1"/>
          </p:cNvSpPr>
          <p:nvPr>
            <p:ph type="title" hasCustomPrompt="1"/>
          </p:nvPr>
        </p:nvSpPr>
        <p:spPr>
          <a:xfrm>
            <a:off x="418998" y="509350"/>
            <a:ext cx="8307692" cy="276999"/>
          </a:xfrm>
          <a:noFill/>
          <a:ln w="9525">
            <a:noFill/>
            <a:miter lim="800000"/>
            <a:headEnd/>
            <a:tailEnd/>
          </a:ln>
          <a:effectLst/>
        </p:spPr>
        <p:txBody>
          <a:bodyPr vert="horz" wrap="square" lIns="0" tIns="0" rIns="0" bIns="0" numCol="1" anchor="t" anchorCtr="0" compatLnSpc="1">
            <a:prstTxWarp prst="textNoShape">
              <a:avLst/>
            </a:prstTxWarp>
            <a:noAutofit/>
          </a:bodyPr>
          <a:lstStyle>
            <a:lvl1pPr>
              <a:defRPr lang="nl-NL" dirty="0">
                <a:solidFill>
                  <a:schemeClr val="accent1"/>
                </a:solidFill>
              </a:defRPr>
            </a:lvl1pPr>
          </a:lstStyle>
          <a:p>
            <a:pPr lvl="0"/>
            <a:r>
              <a:rPr lang="nl-NL" dirty="0"/>
              <a:t>Agenda</a:t>
            </a:r>
          </a:p>
        </p:txBody>
      </p:sp>
      <p:grpSp>
        <p:nvGrpSpPr>
          <p:cNvPr id="5" name="Groep 4"/>
          <p:cNvGrpSpPr/>
          <p:nvPr userDrawn="1"/>
        </p:nvGrpSpPr>
        <p:grpSpPr>
          <a:xfrm>
            <a:off x="-1628439" y="4156704"/>
            <a:ext cx="1628440" cy="1401932"/>
            <a:chOff x="-1764144" y="4156702"/>
            <a:chExt cx="1764143" cy="1401932"/>
          </a:xfrm>
        </p:grpSpPr>
        <p:grpSp>
          <p:nvGrpSpPr>
            <p:cNvPr id="30" name="Groep 29"/>
            <p:cNvGrpSpPr/>
            <p:nvPr userDrawn="1"/>
          </p:nvGrpSpPr>
          <p:grpSpPr>
            <a:xfrm>
              <a:off x="-1764144" y="4156702"/>
              <a:ext cx="1639969" cy="1258287"/>
              <a:chOff x="8427775" y="5346061"/>
              <a:chExt cx="2232001" cy="1258287"/>
            </a:xfrm>
          </p:grpSpPr>
          <p:grpSp>
            <p:nvGrpSpPr>
              <p:cNvPr id="32" name="Groep 31"/>
              <p:cNvGrpSpPr/>
              <p:nvPr userDrawn="1"/>
            </p:nvGrpSpPr>
            <p:grpSpPr>
              <a:xfrm>
                <a:off x="8427775" y="5358837"/>
                <a:ext cx="2225024" cy="677728"/>
                <a:chOff x="-3099427" y="826475"/>
                <a:chExt cx="3021485" cy="1067714"/>
              </a:xfrm>
            </p:grpSpPr>
            <p:sp>
              <p:nvSpPr>
                <p:cNvPr id="35" name="Textfield placeholder"/>
                <p:cNvSpPr txBox="1">
                  <a:spLocks/>
                </p:cNvSpPr>
                <p:nvPr userDrawn="1"/>
              </p:nvSpPr>
              <p:spPr>
                <a:xfrm>
                  <a:off x="-3099427" y="826475"/>
                  <a:ext cx="3021483" cy="518823"/>
                </a:xfrm>
                <a:prstGeom prst="rect">
                  <a:avLst/>
                </a:prstGeom>
                <a:noFill/>
                <a:ln w="9525">
                  <a:noFill/>
                  <a:miter lim="800000"/>
                  <a:headEnd/>
                  <a:tailEnd/>
                </a:ln>
                <a:effectLst/>
              </p:spPr>
              <p:txBody>
                <a:bodyPr vert="horz" wrap="square" lIns="72000" tIns="0" rIns="0" bIns="0" numCol="1" anchor="t" anchorCtr="0" compatLnSpc="1">
                  <a:prstTxWarp prst="textNoShape">
                    <a:avLst/>
                  </a:prstTxWarp>
                  <a:spAutoFit/>
                </a:bodyPr>
                <a:lstStyle>
                  <a:lvl1pPr lvl="0" algn="l" eaLnBrk="1" hangingPunct="1">
                    <a:spcBef>
                      <a:spcPct val="0"/>
                    </a:spcBef>
                    <a:defRPr kumimoji="0" lang="en-GB" sz="2000" b="1" i="0" u="none" strike="noStrike" kern="0" cap="none" spc="0" normalizeH="0" baseline="0" noProof="0" dirty="0" smtClean="0">
                      <a:ln>
                        <a:noFill/>
                      </a:ln>
                      <a:solidFill>
                        <a:schemeClr val="accent1"/>
                      </a:solidFill>
                      <a:effectLst/>
                      <a:uLnTx/>
                      <a:uFillTx/>
                      <a:latin typeface="Calibri" panose="020F0502020204030204" pitchFamily="34" charset="0"/>
                      <a:ea typeface="Verdana"/>
                      <a:cs typeface="Verdana" panose="020B0604030504040204" pitchFamily="34" charset="0"/>
                    </a:defRPr>
                  </a:lvl1pPr>
                  <a:lvl2pPr eaLnBrk="1" hangingPunct="1">
                    <a:spcBef>
                      <a:spcPct val="0"/>
                    </a:spcBef>
                    <a:defRPr sz="2000" b="1"/>
                  </a:lvl2pPr>
                  <a:lvl3pPr eaLnBrk="1" hangingPunct="1">
                    <a:spcBef>
                      <a:spcPct val="0"/>
                    </a:spcBef>
                    <a:defRPr sz="2000" b="1"/>
                  </a:lvl3pPr>
                  <a:lvl4pPr eaLnBrk="1" hangingPunct="1">
                    <a:spcBef>
                      <a:spcPct val="0"/>
                    </a:spcBef>
                    <a:defRPr sz="2000" b="1"/>
                  </a:lvl4pPr>
                  <a:lvl5pPr eaLnBrk="1" hangingPunct="1">
                    <a:spcBef>
                      <a:spcPct val="0"/>
                    </a:spcBef>
                    <a:defRPr sz="2000" b="1"/>
                  </a:lvl5pPr>
                  <a:lvl6pPr marL="457200" algn="ctr" fontAlgn="base">
                    <a:spcBef>
                      <a:spcPct val="0"/>
                    </a:spcBef>
                    <a:spcAft>
                      <a:spcPct val="0"/>
                    </a:spcAft>
                    <a:defRPr sz="2000" b="1"/>
                  </a:lvl6pPr>
                  <a:lvl7pPr marL="914400" algn="ctr" fontAlgn="base">
                    <a:spcBef>
                      <a:spcPct val="0"/>
                    </a:spcBef>
                    <a:spcAft>
                      <a:spcPct val="0"/>
                    </a:spcAft>
                    <a:defRPr sz="2000" b="1"/>
                  </a:lvl7pPr>
                  <a:lvl8pPr marL="1371600" algn="ctr" fontAlgn="base">
                    <a:spcBef>
                      <a:spcPct val="0"/>
                    </a:spcBef>
                    <a:spcAft>
                      <a:spcPct val="0"/>
                    </a:spcAft>
                    <a:defRPr sz="2000" b="1"/>
                  </a:lvl8pPr>
                  <a:lvl9pPr marL="1828800" algn="ctr" fontAlgn="base">
                    <a:spcBef>
                      <a:spcPct val="0"/>
                    </a:spcBef>
                    <a:spcAft>
                      <a:spcPct val="0"/>
                    </a:spcAft>
                    <a:defRPr sz="2000" b="1"/>
                  </a:lvl9pPr>
                </a:lstStyle>
                <a:p>
                  <a:pPr>
                    <a:lnSpc>
                      <a:spcPct val="107000"/>
                    </a:lnSpc>
                  </a:pPr>
                  <a:r>
                    <a:rPr>
                      <a:solidFill>
                        <a:srgbClr val="3899DD"/>
                      </a:solidFill>
                    </a:rPr>
                    <a:t>Title (20 pt.)</a:t>
                  </a:r>
                </a:p>
              </p:txBody>
            </p:sp>
            <p:sp>
              <p:nvSpPr>
                <p:cNvPr id="36" name="Textfield placeholder"/>
                <p:cNvSpPr txBox="1">
                  <a:spLocks/>
                </p:cNvSpPr>
                <p:nvPr userDrawn="1"/>
              </p:nvSpPr>
              <p:spPr>
                <a:xfrm>
                  <a:off x="-3099423" y="1374183"/>
                  <a:ext cx="3021481" cy="520006"/>
                </a:xfrm>
                <a:prstGeom prst="rect">
                  <a:avLst/>
                </a:prstGeom>
                <a:noFill/>
                <a:ln w="41275">
                  <a:noFill/>
                  <a:miter lim="800000"/>
                  <a:headEnd/>
                  <a:tailEnd/>
                </a:ln>
                <a:effectLst/>
              </p:spPr>
              <p:txBody>
                <a:bodyPr vert="horz" wrap="square" lIns="72000" tIns="72000" rIns="72000" bIns="72000" numCol="1" anchor="t" anchorCtr="0" compatLnSpc="1">
                  <a:prstTxWarp prst="textNoShape">
                    <a:avLst/>
                  </a:prstTxWarp>
                  <a:spAutoFit/>
                </a:bodyPr>
                <a:lstStyle>
                  <a:lvl1pPr marR="0" lvl="0" algn="l" defTabSz="914400" eaLnBrk="1" latinLnBrk="0" hangingPunct="1">
                    <a:lnSpc>
                      <a:spcPct val="100000"/>
                    </a:lnSpc>
                    <a:buClrTx/>
                    <a:buSzTx/>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1pPr>
                  <a:lvl2pPr marL="177800" marR="0" lvl="1" indent="-176213" algn="l" defTabSz="914400" eaLnBrk="1" latinLnBrk="0" hangingPunct="1">
                    <a:lnSpc>
                      <a:spcPct val="100000"/>
                    </a:lnSpc>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2pPr>
                  <a:lvl3pPr marL="352425" marR="0" lvl="2" indent="-171450" algn="l" defTabSz="914400" eaLnBrk="1" latinLnBrk="0" hangingPunct="1">
                    <a:lnSpc>
                      <a:spcPct val="100000"/>
                    </a:lnSpc>
                    <a:spcBef>
                      <a:spcPct val="0"/>
                    </a:spcBef>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3pPr>
                  <a:lvl4pPr marL="544513" marR="0" lvl="3" indent="-190500" algn="l" defTabSz="914400" eaLnBrk="1" latinLnBrk="0" hangingPunct="1">
                    <a:lnSpc>
                      <a:spcPct val="100000"/>
                    </a:lnSpc>
                    <a:spcBef>
                      <a:spcPct val="0"/>
                    </a:spcBef>
                    <a:buClrTx/>
                    <a:buSzTx/>
                    <a:buFont typeface="Times New Roman" pitchFamily="18" charset="0"/>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4pPr>
                  <a:lvl5pPr marL="717550" marR="0" lvl="4" indent="-171450" algn="l" defTabSz="914400" eaLnBrk="1" latinLnBrk="0" hangingPunct="1">
                    <a:lnSpc>
                      <a:spcPct val="100000"/>
                    </a:lnSpc>
                    <a:spcBef>
                      <a:spcPct val="0"/>
                    </a:spcBef>
                    <a:buClrTx/>
                    <a:buSzTx/>
                    <a:buFont typeface="Times New Roman" pitchFamily="18" charset="0"/>
                    <a:buChar char="-"/>
                    <a:tabLst/>
                    <a:defRPr kumimoji="0" lang="en-US" sz="1200" b="0" i="0" u="none" strike="noStrike" kern="0" cap="none" spc="0" normalizeH="0" baseline="0" noProof="0" dirty="0">
                      <a:ln>
                        <a:noFill/>
                      </a:ln>
                      <a:solidFill>
                        <a:schemeClr val="tx2"/>
                      </a:solidFill>
                      <a:effectLst/>
                      <a:uLnTx/>
                      <a:uFillTx/>
                      <a:latin typeface="Calibri" panose="020F0502020204030204" pitchFamily="34" charset="0"/>
                      <a:ea typeface="Verdana"/>
                      <a:cs typeface="Verdana" panose="020B0604030504040204" pitchFamily="34" charset="0"/>
                    </a:defRPr>
                  </a:lvl5pPr>
                  <a:lvl6pPr marL="1174750" indent="-171450" fontAlgn="base">
                    <a:lnSpc>
                      <a:spcPct val="107000"/>
                    </a:lnSpc>
                    <a:spcBef>
                      <a:spcPct val="0"/>
                    </a:spcBef>
                    <a:spcAft>
                      <a:spcPct val="0"/>
                    </a:spcAft>
                    <a:buFont typeface="Times New Roman" pitchFamily="18" charset="0"/>
                    <a:buChar char="-"/>
                    <a:defRPr>
                      <a:latin typeface="+mn-lt"/>
                    </a:defRPr>
                  </a:lvl6pPr>
                  <a:lvl7pPr marL="1631950" indent="-171450" fontAlgn="base">
                    <a:lnSpc>
                      <a:spcPct val="107000"/>
                    </a:lnSpc>
                    <a:spcBef>
                      <a:spcPct val="0"/>
                    </a:spcBef>
                    <a:spcAft>
                      <a:spcPct val="0"/>
                    </a:spcAft>
                    <a:buFont typeface="Times New Roman" pitchFamily="18" charset="0"/>
                    <a:buChar char="-"/>
                    <a:defRPr>
                      <a:latin typeface="+mn-lt"/>
                    </a:defRPr>
                  </a:lvl7pPr>
                  <a:lvl8pPr marL="2089150" indent="-171450" fontAlgn="base">
                    <a:lnSpc>
                      <a:spcPct val="107000"/>
                    </a:lnSpc>
                    <a:spcBef>
                      <a:spcPct val="0"/>
                    </a:spcBef>
                    <a:spcAft>
                      <a:spcPct val="0"/>
                    </a:spcAft>
                    <a:buFont typeface="Times New Roman" pitchFamily="18" charset="0"/>
                    <a:buChar char="-"/>
                    <a:defRPr>
                      <a:latin typeface="+mn-lt"/>
                    </a:defRPr>
                  </a:lvl8pPr>
                  <a:lvl9pPr marL="2546350" indent="-171450" fontAlgn="base">
                    <a:lnSpc>
                      <a:spcPct val="107000"/>
                    </a:lnSpc>
                    <a:spcBef>
                      <a:spcPct val="0"/>
                    </a:spcBef>
                    <a:spcAft>
                      <a:spcPct val="0"/>
                    </a:spcAft>
                    <a:buFont typeface="Times New Roman" pitchFamily="18" charset="0"/>
                    <a:buChar char="-"/>
                    <a:defRPr>
                      <a:latin typeface="+mn-lt"/>
                    </a:defRPr>
                  </a:lvl9pPr>
                </a:lstStyle>
                <a:p>
                  <a:pPr>
                    <a:spcBef>
                      <a:spcPct val="30000"/>
                    </a:spcBef>
                  </a:pPr>
                  <a:r>
                    <a:rPr lang="en-GB">
                      <a:solidFill>
                        <a:srgbClr val="000000"/>
                      </a:solidFill>
                    </a:rPr>
                    <a:t>Text Black (12 pt.)</a:t>
                  </a:r>
                </a:p>
              </p:txBody>
            </p:sp>
          </p:grpSp>
          <p:cxnSp>
            <p:nvCxnSpPr>
              <p:cNvPr id="33" name="Rechte verbindingslijn 32"/>
              <p:cNvCxnSpPr/>
              <p:nvPr userDrawn="1"/>
            </p:nvCxnSpPr>
            <p:spPr>
              <a:xfrm>
                <a:off x="8427776" y="5346061"/>
                <a:ext cx="22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8427776" y="6604348"/>
                <a:ext cx="22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 Box 3"/>
            <p:cNvSpPr txBox="1">
              <a:spLocks noChangeArrowheads="1"/>
            </p:cNvSpPr>
            <p:nvPr userDrawn="1"/>
          </p:nvSpPr>
          <p:spPr bwMode="auto">
            <a:xfrm>
              <a:off x="-1702120" y="4859230"/>
              <a:ext cx="1702119" cy="699404"/>
            </a:xfrm>
            <a:prstGeom prst="rect">
              <a:avLst/>
            </a:prstGeom>
            <a:noFill/>
            <a:ln w="6350">
              <a:noFill/>
              <a:miter lim="800000"/>
              <a:headEnd/>
              <a:tailEnd/>
            </a:ln>
            <a:effectLst/>
          </p:spPr>
          <p:txBody>
            <a:bodyPr wrap="square" lIns="0" tIns="72000" rIns="72000" bIns="72000">
              <a:spAutoFit/>
            </a:bodyPr>
            <a:lstStyle/>
            <a:p>
              <a:pPr marL="534988" indent="-534988" algn="l" eaLnBrk="0" hangingPunct="0">
                <a:tabLst>
                  <a:tab pos="442913" algn="l"/>
                </a:tabLst>
              </a:pPr>
              <a:r>
                <a:rPr lang="nl-NL" sz="900" dirty="0">
                  <a:solidFill>
                    <a:srgbClr val="666666"/>
                  </a:solidFill>
                  <a:latin typeface="Calibri" panose="020F0502020204030204" pitchFamily="34" charset="0"/>
                  <a:ea typeface="Verdana"/>
                  <a:cs typeface="Verdana" panose="020B0604030504040204" pitchFamily="34" charset="0"/>
                  <a:sym typeface="Calibri"/>
                </a:rPr>
                <a:t>Source:	Name </a:t>
              </a:r>
              <a:r>
                <a:rPr lang="nl-NL" sz="900" dirty="0" err="1">
                  <a:solidFill>
                    <a:srgbClr val="666666"/>
                  </a:solidFill>
                  <a:latin typeface="Calibri" panose="020F0502020204030204" pitchFamily="34" charset="0"/>
                  <a:ea typeface="Verdana"/>
                  <a:cs typeface="Verdana" panose="020B0604030504040204" pitchFamily="34" charset="0"/>
                  <a:sym typeface="Calibri"/>
                </a:rPr>
                <a:t>author</a:t>
              </a: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dirty="0" err="1">
                  <a:solidFill>
                    <a:srgbClr val="666666"/>
                  </a:solidFill>
                  <a:latin typeface="Calibri" panose="020F0502020204030204" pitchFamily="34" charset="0"/>
                  <a:ea typeface="Verdana"/>
                  <a:cs typeface="Verdana" panose="020B0604030504040204" pitchFamily="34" charset="0"/>
                  <a:sym typeface="Calibri"/>
                </a:rPr>
                <a:t>Title</a:t>
              </a: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dirty="0" err="1">
                  <a:solidFill>
                    <a:srgbClr val="666666"/>
                  </a:solidFill>
                  <a:latin typeface="Calibri" panose="020F0502020204030204" pitchFamily="34" charset="0"/>
                  <a:ea typeface="Verdana"/>
                  <a:cs typeface="Verdana" panose="020B0604030504040204" pitchFamily="34" charset="0"/>
                  <a:sym typeface="Calibri"/>
                </a:rPr>
                <a:t>year</a:t>
              </a:r>
              <a:endParaRPr lang="nl-NL" sz="900" dirty="0">
                <a:solidFill>
                  <a:srgbClr val="666666"/>
                </a:solidFill>
                <a:latin typeface="Calibri" panose="020F0502020204030204" pitchFamily="34" charset="0"/>
                <a:ea typeface="Verdana"/>
                <a:cs typeface="Verdana" panose="020B0604030504040204" pitchFamily="34" charset="0"/>
                <a:sym typeface="Calibri"/>
              </a:endParaRPr>
            </a:p>
            <a:p>
              <a:pPr marL="534988" indent="-534988" algn="l" eaLnBrk="0" hangingPunct="0">
                <a:tabLst>
                  <a:tab pos="442913" algn="l"/>
                </a:tabLst>
              </a:pPr>
              <a:r>
                <a:rPr lang="nl-NL" sz="900" dirty="0" err="1">
                  <a:solidFill>
                    <a:srgbClr val="666666"/>
                  </a:solidFill>
                  <a:latin typeface="Calibri" panose="020F0502020204030204" pitchFamily="34" charset="0"/>
                  <a:ea typeface="Verdana"/>
                  <a:cs typeface="Verdana" panose="020B0604030504040204" pitchFamily="34" charset="0"/>
                  <a:sym typeface="Calibri"/>
                </a:rPr>
                <a:t>Note</a:t>
              </a: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baseline="30000" dirty="0">
                  <a:solidFill>
                    <a:srgbClr val="666666"/>
                  </a:solidFill>
                  <a:latin typeface="Calibri" panose="020F0502020204030204" pitchFamily="34" charset="0"/>
                  <a:ea typeface="Verdana"/>
                  <a:cs typeface="Verdana" panose="020B0604030504040204" pitchFamily="34" charset="0"/>
                  <a:sym typeface="Calibri"/>
                </a:rPr>
                <a:t>1	</a:t>
              </a:r>
              <a:r>
                <a:rPr lang="nl-NL" sz="900" dirty="0" err="1">
                  <a:solidFill>
                    <a:srgbClr val="666666"/>
                  </a:solidFill>
                  <a:latin typeface="Calibri" panose="020F0502020204030204" pitchFamily="34" charset="0"/>
                  <a:ea typeface="Verdana"/>
                  <a:cs typeface="Verdana" panose="020B0604030504040204" pitchFamily="34" charset="0"/>
                  <a:sym typeface="Calibri"/>
                </a:rPr>
                <a:t>Grey</a:t>
              </a:r>
              <a:r>
                <a:rPr lang="nl-NL" sz="900" dirty="0">
                  <a:solidFill>
                    <a:srgbClr val="666666"/>
                  </a:solidFill>
                  <a:latin typeface="Calibri" panose="020F0502020204030204" pitchFamily="34" charset="0"/>
                  <a:ea typeface="Verdana"/>
                  <a:cs typeface="Verdana" panose="020B0604030504040204" pitchFamily="34" charset="0"/>
                  <a:sym typeface="Calibri"/>
                </a:rPr>
                <a:t> 9 </a:t>
              </a:r>
              <a:r>
                <a:rPr lang="nl-NL" sz="900" dirty="0" err="1">
                  <a:solidFill>
                    <a:srgbClr val="666666"/>
                  </a:solidFill>
                  <a:latin typeface="Calibri" panose="020F0502020204030204" pitchFamily="34" charset="0"/>
                  <a:ea typeface="Verdana"/>
                  <a:cs typeface="Verdana" panose="020B0604030504040204" pitchFamily="34" charset="0"/>
                  <a:sym typeface="Calibri"/>
                </a:rPr>
                <a:t>pt</a:t>
              </a:r>
              <a:r>
                <a:rPr lang="nl-NL" sz="900" dirty="0">
                  <a:solidFill>
                    <a:srgbClr val="666666"/>
                  </a:solidFill>
                  <a:latin typeface="Calibri" panose="020F0502020204030204" pitchFamily="34" charset="0"/>
                  <a:ea typeface="Verdana"/>
                  <a:cs typeface="Verdana" panose="020B0604030504040204" pitchFamily="34" charset="0"/>
                  <a:sym typeface="Calibri"/>
                </a:rPr>
                <a:t>.</a:t>
              </a:r>
            </a:p>
            <a:p>
              <a:pPr marL="534988" indent="-534988" algn="l" eaLnBrk="0" hangingPunct="0">
                <a:tabLst>
                  <a:tab pos="442913" algn="l"/>
                </a:tabLst>
              </a:pP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baseline="30000" dirty="0">
                  <a:solidFill>
                    <a:srgbClr val="666666"/>
                  </a:solidFill>
                  <a:latin typeface="Calibri" panose="020F0502020204030204" pitchFamily="34" charset="0"/>
                  <a:ea typeface="Verdana"/>
                  <a:cs typeface="Verdana" panose="020B0604030504040204" pitchFamily="34" charset="0"/>
                  <a:sym typeface="Calibri"/>
                </a:rPr>
                <a:t>2 	</a:t>
              </a:r>
              <a:r>
                <a:rPr lang="nl-NL" sz="900" dirty="0" err="1">
                  <a:solidFill>
                    <a:srgbClr val="666666"/>
                  </a:solidFill>
                  <a:latin typeface="Calibri" panose="020F0502020204030204" pitchFamily="34" charset="0"/>
                  <a:ea typeface="Verdana"/>
                  <a:cs typeface="Verdana" panose="020B0604030504040204" pitchFamily="34" charset="0"/>
                  <a:sym typeface="Calibri"/>
                </a:rPr>
                <a:t>Text</a:t>
              </a:r>
              <a:endParaRPr lang="nl-NL" sz="900" dirty="0">
                <a:solidFill>
                  <a:srgbClr val="666666"/>
                </a:solidFill>
                <a:latin typeface="Calibri" panose="020F0502020204030204" pitchFamily="34" charset="0"/>
                <a:ea typeface="Verdana"/>
                <a:cs typeface="Verdana" panose="020B0604030504040204" pitchFamily="34" charset="0"/>
                <a:sym typeface="Calibri"/>
              </a:endParaRPr>
            </a:p>
          </p:txBody>
        </p:sp>
      </p:grpSp>
      <p:grpSp>
        <p:nvGrpSpPr>
          <p:cNvPr id="38" name="Groep 37"/>
          <p:cNvGrpSpPr/>
          <p:nvPr userDrawn="1"/>
        </p:nvGrpSpPr>
        <p:grpSpPr>
          <a:xfrm>
            <a:off x="-1628439" y="424397"/>
            <a:ext cx="1549897" cy="3382979"/>
            <a:chOff x="-1514644" y="-46322"/>
            <a:chExt cx="1467072" cy="4231911"/>
          </a:xfrm>
        </p:grpSpPr>
        <p:sp>
          <p:nvSpPr>
            <p:cNvPr id="39" name="Afgeronde rechthoek 56"/>
            <p:cNvSpPr/>
            <p:nvPr userDrawn="1"/>
          </p:nvSpPr>
          <p:spPr>
            <a:xfrm>
              <a:off x="-1514644" y="835209"/>
              <a:ext cx="740160" cy="259745"/>
            </a:xfrm>
            <a:prstGeom prst="round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Dark grey</a:t>
              </a:r>
            </a:p>
          </p:txBody>
        </p:sp>
        <p:sp>
          <p:nvSpPr>
            <p:cNvPr id="40" name="Tekstvak 29"/>
            <p:cNvSpPr txBox="1"/>
            <p:nvPr userDrawn="1"/>
          </p:nvSpPr>
          <p:spPr>
            <a:xfrm>
              <a:off x="-921234" y="834757"/>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102-102-102</a:t>
              </a:r>
            </a:p>
          </p:txBody>
        </p:sp>
        <p:sp>
          <p:nvSpPr>
            <p:cNvPr id="41" name="Afgeronde rechthoek 27"/>
            <p:cNvSpPr/>
            <p:nvPr userDrawn="1"/>
          </p:nvSpPr>
          <p:spPr>
            <a:xfrm>
              <a:off x="-1514644" y="1211676"/>
              <a:ext cx="740160" cy="259745"/>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Orange</a:t>
              </a:r>
            </a:p>
          </p:txBody>
        </p:sp>
        <p:sp>
          <p:nvSpPr>
            <p:cNvPr id="42" name="Afgeronde rechthoek 27"/>
            <p:cNvSpPr/>
            <p:nvPr userDrawn="1"/>
          </p:nvSpPr>
          <p:spPr>
            <a:xfrm>
              <a:off x="-1514644" y="1588143"/>
              <a:ext cx="740160" cy="259745"/>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Black</a:t>
              </a:r>
            </a:p>
          </p:txBody>
        </p:sp>
        <p:sp>
          <p:nvSpPr>
            <p:cNvPr id="43" name="Afgeronde rechthoek 27"/>
            <p:cNvSpPr/>
            <p:nvPr userDrawn="1"/>
          </p:nvSpPr>
          <p:spPr>
            <a:xfrm>
              <a:off x="-1514644" y="1964610"/>
              <a:ext cx="740160" cy="259745"/>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Purple</a:t>
              </a:r>
            </a:p>
          </p:txBody>
        </p:sp>
        <p:sp>
          <p:nvSpPr>
            <p:cNvPr id="44" name="Afgeronde rechthoek 61"/>
            <p:cNvSpPr/>
            <p:nvPr userDrawn="1"/>
          </p:nvSpPr>
          <p:spPr>
            <a:xfrm>
              <a:off x="-1514644" y="2341077"/>
              <a:ext cx="740160" cy="259745"/>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Blue</a:t>
              </a:r>
            </a:p>
          </p:txBody>
        </p:sp>
        <p:sp>
          <p:nvSpPr>
            <p:cNvPr id="45" name="Rechthoek 44"/>
            <p:cNvSpPr/>
            <p:nvPr userDrawn="1"/>
          </p:nvSpPr>
          <p:spPr>
            <a:xfrm>
              <a:off x="-1514644" y="-46322"/>
              <a:ext cx="1428440" cy="337665"/>
            </a:xfrm>
            <a:prstGeom prst="rect">
              <a:avLst/>
            </a:prstGeom>
            <a:noFill/>
            <a:ln w="9525">
              <a:noFill/>
              <a:miter lim="800000"/>
              <a:headEnd/>
              <a:tailEnd/>
            </a:ln>
            <a:effectLst/>
          </p:spPr>
          <p:txBody>
            <a:bodyPr vert="horz" wrap="square" lIns="72000" tIns="0" rIns="0" bIns="0" numCol="1" anchor="t" anchorCtr="0" compatLnSpc="1">
              <a:prstTxWarp prst="textNoShape">
                <a:avLst/>
              </a:prstTxWarp>
              <a:noAutofit/>
            </a:bodyPr>
            <a:lstStyle/>
            <a:p>
              <a:pPr algn="l">
                <a:lnSpc>
                  <a:spcPct val="107000"/>
                </a:lnSpc>
              </a:pPr>
              <a:r>
                <a:rPr lang="en-GB" sz="2000" b="1" kern="0" dirty="0">
                  <a:solidFill>
                    <a:srgbClr val="000000"/>
                  </a:solidFill>
                  <a:latin typeface="Calibri" panose="020F0502020204030204" pitchFamily="34" charset="0"/>
                  <a:ea typeface="Verdana"/>
                  <a:cs typeface="Verdana" panose="020B0604030504040204" pitchFamily="34" charset="0"/>
                </a:rPr>
                <a:t>RGB </a:t>
              </a:r>
              <a:r>
                <a:rPr lang="en-GB" sz="2000" b="1" kern="0" dirty="0" err="1">
                  <a:solidFill>
                    <a:srgbClr val="000000"/>
                  </a:solidFill>
                  <a:latin typeface="Calibri" panose="020F0502020204030204" pitchFamily="34" charset="0"/>
                  <a:ea typeface="Verdana"/>
                  <a:cs typeface="Verdana" panose="020B0604030504040204" pitchFamily="34" charset="0"/>
                </a:rPr>
                <a:t>colors</a:t>
              </a:r>
              <a:endParaRPr lang="en-GB" sz="2000" b="1" kern="0" dirty="0">
                <a:solidFill>
                  <a:srgbClr val="000000"/>
                </a:solidFill>
                <a:latin typeface="Calibri" panose="020F0502020204030204" pitchFamily="34" charset="0"/>
                <a:ea typeface="Verdana"/>
                <a:cs typeface="Verdana" panose="020B0604030504040204" pitchFamily="34" charset="0"/>
              </a:endParaRPr>
            </a:p>
          </p:txBody>
        </p:sp>
        <p:cxnSp>
          <p:nvCxnSpPr>
            <p:cNvPr id="46" name="Rechte verbindingslijn 45"/>
            <p:cNvCxnSpPr/>
            <p:nvPr userDrawn="1"/>
          </p:nvCxnSpPr>
          <p:spPr>
            <a:xfrm>
              <a:off x="-1514644" y="338664"/>
              <a:ext cx="1467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Afgeronde rechthoek 27"/>
            <p:cNvSpPr/>
            <p:nvPr userDrawn="1"/>
          </p:nvSpPr>
          <p:spPr>
            <a:xfrm>
              <a:off x="-1514644" y="2717544"/>
              <a:ext cx="740160" cy="259745"/>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Green</a:t>
              </a:r>
            </a:p>
          </p:txBody>
        </p:sp>
        <p:sp>
          <p:nvSpPr>
            <p:cNvPr id="48" name="Tekstvak 29"/>
            <p:cNvSpPr txBox="1"/>
            <p:nvPr userDrawn="1"/>
          </p:nvSpPr>
          <p:spPr>
            <a:xfrm>
              <a:off x="-921234" y="1211703"/>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255-153-51</a:t>
              </a:r>
            </a:p>
          </p:txBody>
        </p:sp>
        <p:sp>
          <p:nvSpPr>
            <p:cNvPr id="49" name="Tekstvak 29"/>
            <p:cNvSpPr txBox="1"/>
            <p:nvPr userDrawn="1"/>
          </p:nvSpPr>
          <p:spPr>
            <a:xfrm>
              <a:off x="-921234" y="1588649"/>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0-0-0</a:t>
              </a:r>
            </a:p>
          </p:txBody>
        </p:sp>
        <p:sp>
          <p:nvSpPr>
            <p:cNvPr id="50" name="Tekstvak 29"/>
            <p:cNvSpPr txBox="1"/>
            <p:nvPr userDrawn="1"/>
          </p:nvSpPr>
          <p:spPr>
            <a:xfrm>
              <a:off x="-921234" y="1965597"/>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86-35-142</a:t>
              </a:r>
            </a:p>
          </p:txBody>
        </p:sp>
        <p:sp>
          <p:nvSpPr>
            <p:cNvPr id="51" name="Tekstvak 50"/>
            <p:cNvSpPr txBox="1"/>
            <p:nvPr userDrawn="1"/>
          </p:nvSpPr>
          <p:spPr>
            <a:xfrm>
              <a:off x="-921234" y="2342546"/>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56-153-221</a:t>
              </a:r>
            </a:p>
          </p:txBody>
        </p:sp>
        <p:sp>
          <p:nvSpPr>
            <p:cNvPr id="52" name="Tekstvak 29"/>
            <p:cNvSpPr txBox="1"/>
            <p:nvPr userDrawn="1"/>
          </p:nvSpPr>
          <p:spPr>
            <a:xfrm>
              <a:off x="-921234" y="2719492"/>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134-188-53</a:t>
              </a:r>
            </a:p>
          </p:txBody>
        </p:sp>
        <p:sp>
          <p:nvSpPr>
            <p:cNvPr id="53" name="Afgeronde rechthoek 70"/>
            <p:cNvSpPr/>
            <p:nvPr userDrawn="1"/>
          </p:nvSpPr>
          <p:spPr>
            <a:xfrm>
              <a:off x="-1514644" y="458742"/>
              <a:ext cx="740160" cy="259745"/>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666666"/>
                  </a:solidFill>
                </a:rPr>
                <a:t>White</a:t>
              </a:r>
            </a:p>
          </p:txBody>
        </p:sp>
        <p:sp>
          <p:nvSpPr>
            <p:cNvPr id="54" name="Tekstvak 29"/>
            <p:cNvSpPr txBox="1"/>
            <p:nvPr userDrawn="1"/>
          </p:nvSpPr>
          <p:spPr>
            <a:xfrm>
              <a:off x="-921234" y="457809"/>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255-255-255</a:t>
              </a:r>
            </a:p>
          </p:txBody>
        </p:sp>
        <p:sp>
          <p:nvSpPr>
            <p:cNvPr id="55" name="Afgeronde rechthoek 27"/>
            <p:cNvSpPr/>
            <p:nvPr userDrawn="1"/>
          </p:nvSpPr>
          <p:spPr>
            <a:xfrm>
              <a:off x="-1514644" y="3094010"/>
              <a:ext cx="740160" cy="259745"/>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Light grey</a:t>
              </a:r>
            </a:p>
          </p:txBody>
        </p:sp>
        <p:sp>
          <p:nvSpPr>
            <p:cNvPr id="56" name="Afgeronde rechthoek 27"/>
            <p:cNvSpPr/>
            <p:nvPr userDrawn="1"/>
          </p:nvSpPr>
          <p:spPr>
            <a:xfrm>
              <a:off x="-1514644" y="3470474"/>
              <a:ext cx="740160" cy="259745"/>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Yellow</a:t>
              </a:r>
            </a:p>
          </p:txBody>
        </p:sp>
        <p:sp>
          <p:nvSpPr>
            <p:cNvPr id="57" name="Tekstvak 29"/>
            <p:cNvSpPr txBox="1"/>
            <p:nvPr userDrawn="1"/>
          </p:nvSpPr>
          <p:spPr>
            <a:xfrm>
              <a:off x="-921234" y="3096439"/>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204-204-204</a:t>
              </a:r>
            </a:p>
          </p:txBody>
        </p:sp>
        <p:sp>
          <p:nvSpPr>
            <p:cNvPr id="58" name="Tekstvak 29"/>
            <p:cNvSpPr txBox="1"/>
            <p:nvPr userDrawn="1"/>
          </p:nvSpPr>
          <p:spPr>
            <a:xfrm>
              <a:off x="-921234" y="3473388"/>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255-204-0</a:t>
              </a:r>
            </a:p>
          </p:txBody>
        </p:sp>
        <p:sp>
          <p:nvSpPr>
            <p:cNvPr id="59" name="Afgeronde rechthoek 27"/>
            <p:cNvSpPr/>
            <p:nvPr/>
          </p:nvSpPr>
          <p:spPr>
            <a:xfrm>
              <a:off x="-1514644" y="3861193"/>
              <a:ext cx="740160" cy="259745"/>
            </a:xfrm>
            <a:prstGeom prst="roundRect">
              <a:avLst/>
            </a:prstGeom>
            <a:solidFill>
              <a:srgbClr val="A899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Brown</a:t>
              </a:r>
            </a:p>
          </p:txBody>
        </p:sp>
        <p:sp>
          <p:nvSpPr>
            <p:cNvPr id="60" name="Tekstvak 29"/>
            <p:cNvSpPr txBox="1"/>
            <p:nvPr/>
          </p:nvSpPr>
          <p:spPr>
            <a:xfrm>
              <a:off x="-921234" y="3864106"/>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168-153-134</a:t>
              </a:r>
            </a:p>
          </p:txBody>
        </p:sp>
      </p:grpSp>
    </p:spTree>
    <p:extLst>
      <p:ext uri="{BB962C8B-B14F-4D97-AF65-F5344CB8AC3E}">
        <p14:creationId xmlns:p14="http://schemas.microsoft.com/office/powerpoint/2010/main" val="26296915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418998" y="1449388"/>
            <a:ext cx="8307368" cy="382746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 name="Titel 2"/>
          <p:cNvSpPr>
            <a:spLocks noGrp="1"/>
          </p:cNvSpPr>
          <p:nvPr>
            <p:ph type="title"/>
          </p:nvPr>
        </p:nvSpPr>
        <p:spPr/>
        <p:txBody>
          <a:bodyPr lIns="0"/>
          <a:lstStyle>
            <a:lvl1pPr>
              <a:defRPr/>
            </a:lvl1pPr>
          </a:lstStyle>
          <a:p>
            <a:r>
              <a:rPr lang="nl-NL"/>
              <a:t>Klik om de stijl te bewerken</a:t>
            </a:r>
            <a:endParaRPr lang="nl-NL" dirty="0"/>
          </a:p>
        </p:txBody>
      </p:sp>
    </p:spTree>
    <p:extLst>
      <p:ext uri="{BB962C8B-B14F-4D97-AF65-F5344CB8AC3E}">
        <p14:creationId xmlns:p14="http://schemas.microsoft.com/office/powerpoint/2010/main" val="39923454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Alleen tite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p:nvPr>
        </p:nvSpPr>
        <p:spPr/>
        <p:txBody>
          <a:bodyPr lIns="0"/>
          <a:lstStyle>
            <a:lvl1pPr>
              <a:defRPr/>
            </a:lvl1pPr>
          </a:lstStyle>
          <a:p>
            <a:r>
              <a:rPr lang="nl-NL"/>
              <a:t>Klik om de stijl te bewerken</a:t>
            </a:r>
            <a:endParaRPr lang="nl-NL" dirty="0"/>
          </a:p>
        </p:txBody>
      </p:sp>
    </p:spTree>
    <p:extLst>
      <p:ext uri="{BB962C8B-B14F-4D97-AF65-F5344CB8AC3E}">
        <p14:creationId xmlns:p14="http://schemas.microsoft.com/office/powerpoint/2010/main" val="150492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1"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3"/>
          <p:cNvSpPr>
            <a:spLocks noGrp="1" noChangeArrowheads="1"/>
          </p:cNvSpPr>
          <p:nvPr>
            <p:ph type="dt" sz="half" idx="10"/>
          </p:nvPr>
        </p:nvSpPr>
        <p:spPr>
          <a:ln/>
        </p:spPr>
        <p:txBody>
          <a:bodyPr/>
          <a:lstStyle>
            <a:lvl1pPr>
              <a:defRPr/>
            </a:lvl1pPr>
          </a:lstStyle>
          <a:p>
            <a:pPr>
              <a:defRPr/>
            </a:pPr>
            <a:fld id="{CEA33DCD-C588-4419-9C4B-9DF61F904C37}" type="datetime1">
              <a:rPr lang="en-GB" smtClean="0"/>
              <a:t>11/06/2024</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a:t>BDM - Bouwtechnieken - 2023</a:t>
            </a:r>
          </a:p>
        </p:txBody>
      </p:sp>
      <p:sp>
        <p:nvSpPr>
          <p:cNvPr id="7" name="Rectangle 5"/>
          <p:cNvSpPr>
            <a:spLocks noGrp="1" noChangeArrowheads="1"/>
          </p:cNvSpPr>
          <p:nvPr>
            <p:ph type="sldNum" sz="quarter" idx="12"/>
          </p:nvPr>
        </p:nvSpPr>
        <p:spPr>
          <a:ln/>
        </p:spPr>
        <p:txBody>
          <a:bodyPr/>
          <a:lstStyle>
            <a:lvl1pPr>
              <a:defRPr/>
            </a:lvl1pPr>
          </a:lstStyle>
          <a:p>
            <a:pPr>
              <a:defRPr/>
            </a:pPr>
            <a:fld id="{5756DA1A-43DB-4C11-83B4-505847063867}" type="slidenum">
              <a:rPr lang="en-GB"/>
              <a:pPr>
                <a:defRPr/>
              </a:pPr>
              <a:t>‹nr.›</a:t>
            </a:fld>
            <a:endParaRPr lang="en-GB"/>
          </a:p>
        </p:txBody>
      </p:sp>
    </p:spTree>
    <p:extLst>
      <p:ext uri="{BB962C8B-B14F-4D97-AF65-F5344CB8AC3E}">
        <p14:creationId xmlns:p14="http://schemas.microsoft.com/office/powerpoint/2010/main" val="16016236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ee tekstvakken">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5017799" y="1449388"/>
            <a:ext cx="3708893"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 name="Titel 2"/>
          <p:cNvSpPr>
            <a:spLocks noGrp="1"/>
          </p:cNvSpPr>
          <p:nvPr>
            <p:ph type="title"/>
          </p:nvPr>
        </p:nvSpPr>
        <p:spPr>
          <a:xfrm>
            <a:off x="418998" y="509350"/>
            <a:ext cx="8307692" cy="276999"/>
          </a:xfrm>
        </p:spPr>
        <p:txBody>
          <a:bodyPr lIns="0"/>
          <a:lstStyle>
            <a:lvl1pPr>
              <a:defRPr/>
            </a:lvl1pPr>
          </a:lstStyle>
          <a:p>
            <a:r>
              <a:rPr lang="nl-NL"/>
              <a:t>Klik om de stijl te bewerken</a:t>
            </a:r>
            <a:endParaRPr lang="nl-NL" dirty="0"/>
          </a:p>
        </p:txBody>
      </p:sp>
    </p:spTree>
    <p:extLst>
      <p:ext uri="{BB962C8B-B14F-4D97-AF65-F5344CB8AC3E}">
        <p14:creationId xmlns:p14="http://schemas.microsoft.com/office/powerpoint/2010/main" val="36230995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wee tekstvakken - highlight PROPERTY">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hasCustomPrompt="1"/>
          </p:nvPr>
        </p:nvSpPr>
        <p:spPr>
          <a:xfrm>
            <a:off x="418998" y="509350"/>
            <a:ext cx="8307692" cy="276999"/>
          </a:xfrm>
        </p:spPr>
        <p:txBody>
          <a:bodyPr lIns="0"/>
          <a:lstStyle>
            <a:lvl1pPr>
              <a:defRPr>
                <a:solidFill>
                  <a:schemeClr val="accent1"/>
                </a:solidFill>
              </a:defRPr>
            </a:lvl1pPr>
          </a:lstStyle>
          <a:p>
            <a:r>
              <a:rPr lang="nl-NL" dirty="0"/>
              <a:t>Domein Property</a:t>
            </a:r>
          </a:p>
        </p:txBody>
      </p:sp>
    </p:spTree>
    <p:extLst>
      <p:ext uri="{BB962C8B-B14F-4D97-AF65-F5344CB8AC3E}">
        <p14:creationId xmlns:p14="http://schemas.microsoft.com/office/powerpoint/2010/main" val="28088178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ee tekstvakken - highlight MOBILITY">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hasCustomPrompt="1"/>
          </p:nvPr>
        </p:nvSpPr>
        <p:spPr>
          <a:xfrm>
            <a:off x="418998" y="509350"/>
            <a:ext cx="8307692" cy="276999"/>
          </a:xfrm>
        </p:spPr>
        <p:txBody>
          <a:bodyPr lIns="0"/>
          <a:lstStyle>
            <a:lvl1pPr>
              <a:defRPr/>
            </a:lvl1pPr>
          </a:lstStyle>
          <a:p>
            <a:r>
              <a:rPr lang="nl-NL" dirty="0"/>
              <a:t>Domein </a:t>
            </a:r>
            <a:r>
              <a:rPr lang="nl-NL" dirty="0" err="1"/>
              <a:t>Mobility</a:t>
            </a:r>
            <a:endParaRPr lang="nl-NL" dirty="0"/>
          </a:p>
        </p:txBody>
      </p:sp>
    </p:spTree>
    <p:extLst>
      <p:ext uri="{BB962C8B-B14F-4D97-AF65-F5344CB8AC3E}">
        <p14:creationId xmlns:p14="http://schemas.microsoft.com/office/powerpoint/2010/main" val="30778898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wee tekstvakken - highlight VITALITY">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hasCustomPrompt="1"/>
          </p:nvPr>
        </p:nvSpPr>
        <p:spPr>
          <a:xfrm>
            <a:off x="418998" y="509350"/>
            <a:ext cx="8307692" cy="276999"/>
          </a:xfrm>
        </p:spPr>
        <p:txBody>
          <a:bodyPr lIns="0"/>
          <a:lstStyle>
            <a:lvl1pPr>
              <a:defRPr>
                <a:solidFill>
                  <a:schemeClr val="accent3"/>
                </a:solidFill>
              </a:defRPr>
            </a:lvl1pPr>
          </a:lstStyle>
          <a:p>
            <a:r>
              <a:rPr lang="nl-NL" dirty="0"/>
              <a:t>Domein </a:t>
            </a:r>
            <a:r>
              <a:rPr lang="nl-NL" dirty="0" err="1"/>
              <a:t>Vitality</a:t>
            </a:r>
            <a:endParaRPr lang="nl-NL" dirty="0"/>
          </a:p>
        </p:txBody>
      </p:sp>
    </p:spTree>
    <p:extLst>
      <p:ext uri="{BB962C8B-B14F-4D97-AF65-F5344CB8AC3E}">
        <p14:creationId xmlns:p14="http://schemas.microsoft.com/office/powerpoint/2010/main" val="7231581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fbeelding en teks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5017798" y="1449388"/>
            <a:ext cx="3708892"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0" name="Tijdelijke aanduiding voor afbeelding 9"/>
          <p:cNvSpPr>
            <a:spLocks noGrp="1"/>
          </p:cNvSpPr>
          <p:nvPr>
            <p:ph type="pic" sz="quarter" idx="17" hasCustomPrompt="1"/>
          </p:nvPr>
        </p:nvSpPr>
        <p:spPr>
          <a:xfrm>
            <a:off x="418999" y="1449388"/>
            <a:ext cx="3708319" cy="4011612"/>
          </a:xfrm>
          <a:prstGeom prst="roundRect">
            <a:avLst>
              <a:gd name="adj" fmla="val 6043"/>
            </a:avLst>
          </a:prstGeom>
          <a:no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stStyle>
          <a:p>
            <a:pPr lvl="0"/>
            <a:r>
              <a:rPr lang="nl-NL" noProof="0" dirty="0"/>
              <a:t>Klik om afbeelding te maken</a:t>
            </a:r>
          </a:p>
        </p:txBody>
      </p:sp>
      <p:sp>
        <p:nvSpPr>
          <p:cNvPr id="4" name="Titel 3"/>
          <p:cNvSpPr>
            <a:spLocks noGrp="1"/>
          </p:cNvSpPr>
          <p:nvPr>
            <p:ph type="title"/>
          </p:nvPr>
        </p:nvSpPr>
        <p:spPr>
          <a:xfrm>
            <a:off x="418998" y="509350"/>
            <a:ext cx="8307692" cy="276999"/>
          </a:xfrm>
        </p:spPr>
        <p:txBody>
          <a:bodyPr/>
          <a:lstStyle>
            <a:lvl1pPr>
              <a:defRPr/>
            </a:lvl1pPr>
          </a:lstStyle>
          <a:p>
            <a:r>
              <a:rPr lang="nl-NL"/>
              <a:t>Klik om de stijl te bewerken</a:t>
            </a:r>
            <a:endParaRPr lang="nl-NL" dirty="0"/>
          </a:p>
        </p:txBody>
      </p:sp>
    </p:spTree>
    <p:extLst>
      <p:ext uri="{BB962C8B-B14F-4D97-AF65-F5344CB8AC3E}">
        <p14:creationId xmlns:p14="http://schemas.microsoft.com/office/powerpoint/2010/main" val="21332869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houd en teks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5017798" y="1449848"/>
            <a:ext cx="3708892"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tel 3"/>
          <p:cNvSpPr>
            <a:spLocks noGrp="1"/>
          </p:cNvSpPr>
          <p:nvPr>
            <p:ph type="title"/>
          </p:nvPr>
        </p:nvSpPr>
        <p:spPr>
          <a:xfrm>
            <a:off x="418998" y="509350"/>
            <a:ext cx="8307692" cy="276999"/>
          </a:xfrm>
        </p:spPr>
        <p:txBody>
          <a:bodyPr/>
          <a:lstStyle>
            <a:lvl1pPr>
              <a:defRPr/>
            </a:lvl1pPr>
          </a:lstStyle>
          <a:p>
            <a:r>
              <a:rPr lang="nl-NL"/>
              <a:t>Klik om de stijl te bewerken</a:t>
            </a:r>
            <a:endParaRPr lang="nl-NL" dirty="0"/>
          </a:p>
        </p:txBody>
      </p:sp>
      <p:sp>
        <p:nvSpPr>
          <p:cNvPr id="14" name="Tijdelijke aanduiding voor inhoud 12"/>
          <p:cNvSpPr>
            <a:spLocks noGrp="1"/>
          </p:cNvSpPr>
          <p:nvPr>
            <p:ph sz="quarter" idx="18"/>
          </p:nvPr>
        </p:nvSpPr>
        <p:spPr>
          <a:xfrm>
            <a:off x="419101" y="1449848"/>
            <a:ext cx="3708217" cy="4011612"/>
          </a:xfrm>
          <a:prstGeom prst="roundRect">
            <a:avLst>
              <a:gd name="adj" fmla="val 6178"/>
            </a:avLst>
          </a:prstGeom>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defRPr lang="nl-NL" sz="1400" kern="1200" smtClean="0">
                <a:solidFill>
                  <a:schemeClr val="tx1"/>
                </a:solidFill>
                <a:cs typeface="Verdana"/>
              </a:defRPr>
            </a:lvl1pPr>
            <a:lvl2pPr>
              <a:defRPr lang="nl-NL" smtClean="0"/>
            </a:lvl2pPr>
            <a:lvl3pPr>
              <a:defRPr lang="nl-NL" smtClean="0"/>
            </a:lvl3pPr>
            <a:lvl4pPr>
              <a:defRPr lang="nl-NL" smtClean="0"/>
            </a:lvl4pPr>
            <a:lvl5pPr>
              <a:defRPr lang="nl-NL"/>
            </a:lvl5pPr>
          </a:lstStyle>
          <a:p>
            <a:pPr marL="180975" lvl="0" indent="-180975" eaLnBrk="0" hangingPunct="0">
              <a:buFont typeface="Arial" pitchFamily="34" charset="0"/>
              <a:buChar char="•"/>
            </a:pPr>
            <a:r>
              <a:rPr lang="nl-NL"/>
              <a:t>Klik om de modelstijlen te bewerken</a:t>
            </a:r>
          </a:p>
          <a:p>
            <a:pPr marL="180975" lvl="1" indent="-180975" eaLnBrk="0" hangingPunct="0">
              <a:buFont typeface="Arial" pitchFamily="34" charset="0"/>
              <a:buChar char="•"/>
            </a:pPr>
            <a:r>
              <a:rPr lang="nl-NL"/>
              <a:t>Tweede niveau</a:t>
            </a:r>
          </a:p>
          <a:p>
            <a:pPr marL="180975" lvl="2" indent="-180975" eaLnBrk="0" hangingPunct="0">
              <a:buFont typeface="Arial" pitchFamily="34" charset="0"/>
              <a:buChar char="•"/>
            </a:pPr>
            <a:r>
              <a:rPr lang="nl-NL"/>
              <a:t>Derde niveau</a:t>
            </a:r>
          </a:p>
          <a:p>
            <a:pPr marL="180975" lvl="3" indent="-180975" eaLnBrk="0" hangingPunct="0">
              <a:buFont typeface="Arial" pitchFamily="34" charset="0"/>
              <a:buChar char="•"/>
            </a:pPr>
            <a:r>
              <a:rPr lang="nl-NL"/>
              <a:t>Vierde niveau</a:t>
            </a:r>
          </a:p>
          <a:p>
            <a:pPr marL="180975" lvl="4" indent="-180975" eaLnBrk="0" hangingPunct="0">
              <a:buFont typeface="Arial" pitchFamily="34" charset="0"/>
              <a:buChar char="•"/>
            </a:pPr>
            <a:r>
              <a:rPr lang="nl-NL"/>
              <a:t>Vijfde niveau</a:t>
            </a:r>
            <a:endParaRPr lang="nl-NL" dirty="0"/>
          </a:p>
        </p:txBody>
      </p:sp>
    </p:spTree>
    <p:extLst>
      <p:ext uri="{BB962C8B-B14F-4D97-AF65-F5344CB8AC3E}">
        <p14:creationId xmlns:p14="http://schemas.microsoft.com/office/powerpoint/2010/main" val="7096945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 kleurvlakken_Vitality">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09" y="1451216"/>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3"/>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7"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09"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7"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09"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7" y="1451216"/>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09" y="3551742"/>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7" y="3551742"/>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2248722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4 kleurvlakken_Property">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09" y="1451216"/>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1"/>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7"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09"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7"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09"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7" y="1451216"/>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09" y="3551742"/>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7" y="3551742"/>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2674055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4 kleurvlakken_Mobility">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09" y="1451216"/>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2"/>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7"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09"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7"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09"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7" y="1451216"/>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09" y="3551742"/>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7" y="3551742"/>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297881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4 kleurvlakken_Varia">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09" y="1451216"/>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2"/>
                </a:solidFill>
              </a:defRPr>
            </a:lvl1pPr>
            <a:lvl2pPr>
              <a:defRPr lang="nl-NL" noProof="0" smtClean="0">
                <a:solidFill>
                  <a:schemeClr val="accent2"/>
                </a:solidFill>
              </a:defRPr>
            </a:lvl2pPr>
            <a:lvl3pPr>
              <a:defRPr lang="nl-NL" noProof="0" smtClean="0">
                <a:solidFill>
                  <a:schemeClr val="accent2"/>
                </a:solidFill>
              </a:defRPr>
            </a:lvl3pPr>
            <a:lvl4pPr>
              <a:defRPr lang="nl-NL" noProof="0" smtClean="0">
                <a:solidFill>
                  <a:schemeClr val="accent2"/>
                </a:solidFill>
              </a:defRPr>
            </a:lvl4pPr>
            <a:lvl5pPr>
              <a:defRPr lang="nl-NL" noProof="0" dirty="0">
                <a:solidFill>
                  <a:schemeClr val="accent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2"/>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7"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09"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7"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09"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tx1"/>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7" y="1451216"/>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1"/>
                </a:solidFill>
              </a:defRPr>
            </a:lvl1pPr>
            <a:lvl2pPr>
              <a:defRPr lang="nl-NL" noProof="0" smtClean="0">
                <a:solidFill>
                  <a:schemeClr val="accent1"/>
                </a:solidFill>
              </a:defRPr>
            </a:lvl2pPr>
            <a:lvl3pPr>
              <a:defRPr lang="nl-NL" noProof="0" smtClean="0">
                <a:solidFill>
                  <a:schemeClr val="accent1"/>
                </a:solidFill>
              </a:defRPr>
            </a:lvl3pPr>
            <a:lvl4pPr>
              <a:defRPr lang="nl-NL" noProof="0" smtClean="0">
                <a:solidFill>
                  <a:schemeClr val="accent1"/>
                </a:solidFill>
              </a:defRPr>
            </a:lvl4pPr>
            <a:lvl5pPr>
              <a:defRPr lang="nl-NL" noProof="0" dirty="0">
                <a:solidFill>
                  <a:schemeClr val="accent1"/>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09" y="3551742"/>
            <a:ext cx="3636979" cy="1444372"/>
          </a:xfrm>
          <a:prstGeom prst="roundRect">
            <a:avLst>
              <a:gd name="adj" fmla="val 12282"/>
            </a:avLst>
          </a:prstGeom>
          <a:noFill/>
          <a:ln w="50800">
            <a:solidFill>
              <a:schemeClr val="tx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1"/>
                </a:solidFill>
              </a:defRPr>
            </a:lvl1pPr>
            <a:lvl2pPr>
              <a:defRPr lang="nl-NL" noProof="0" smtClean="0">
                <a:solidFill>
                  <a:schemeClr val="tx1"/>
                </a:solidFill>
              </a:defRPr>
            </a:lvl2pPr>
            <a:lvl3pPr>
              <a:defRPr lang="nl-NL" noProof="0" smtClean="0">
                <a:solidFill>
                  <a:schemeClr val="tx1"/>
                </a:solidFill>
              </a:defRPr>
            </a:lvl3pPr>
            <a:lvl4pPr>
              <a:defRPr lang="nl-NL" noProof="0" smtClean="0">
                <a:solidFill>
                  <a:schemeClr val="tx1"/>
                </a:solidFill>
              </a:defRPr>
            </a:lvl4pPr>
            <a:lvl5pPr>
              <a:defRPr lang="nl-NL" noProof="0" dirty="0">
                <a:solidFill>
                  <a:schemeClr val="tx1"/>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7" y="3551742"/>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3"/>
                </a:solidFill>
              </a:defRPr>
            </a:lvl1pPr>
            <a:lvl2pPr>
              <a:defRPr lang="nl-NL" noProof="0" smtClean="0">
                <a:solidFill>
                  <a:schemeClr val="accent3"/>
                </a:solidFill>
              </a:defRPr>
            </a:lvl2pPr>
            <a:lvl3pPr>
              <a:defRPr lang="nl-NL" noProof="0" smtClean="0">
                <a:solidFill>
                  <a:schemeClr val="accent3"/>
                </a:solidFill>
              </a:defRPr>
            </a:lvl3pPr>
            <a:lvl4pPr>
              <a:defRPr lang="nl-NL" noProof="0" smtClean="0">
                <a:solidFill>
                  <a:schemeClr val="accent3"/>
                </a:solidFill>
              </a:defRPr>
            </a:lvl4pPr>
            <a:lvl5pPr>
              <a:defRPr lang="nl-NL" noProof="0" dirty="0">
                <a:solidFill>
                  <a:schemeClr val="accent3"/>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1695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3"/>
          <p:cNvSpPr>
            <a:spLocks noGrp="1" noChangeArrowheads="1"/>
          </p:cNvSpPr>
          <p:nvPr>
            <p:ph type="dt" sz="half" idx="10"/>
          </p:nvPr>
        </p:nvSpPr>
        <p:spPr>
          <a:ln/>
        </p:spPr>
        <p:txBody>
          <a:bodyPr/>
          <a:lstStyle>
            <a:lvl1pPr>
              <a:defRPr/>
            </a:lvl1pPr>
          </a:lstStyle>
          <a:p>
            <a:pPr>
              <a:defRPr/>
            </a:pPr>
            <a:fld id="{F127FFA3-6D5D-4253-BA94-E6C3FC03650E}" type="datetime1">
              <a:rPr lang="en-GB" smtClean="0"/>
              <a:t>11/06/2024</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a:t>BDM - Bouwtechnieken - 2023</a:t>
            </a:r>
          </a:p>
        </p:txBody>
      </p:sp>
      <p:sp>
        <p:nvSpPr>
          <p:cNvPr id="7" name="Rectangle 5"/>
          <p:cNvSpPr>
            <a:spLocks noGrp="1" noChangeArrowheads="1"/>
          </p:cNvSpPr>
          <p:nvPr>
            <p:ph type="sldNum" sz="quarter" idx="12"/>
          </p:nvPr>
        </p:nvSpPr>
        <p:spPr>
          <a:ln/>
        </p:spPr>
        <p:txBody>
          <a:bodyPr/>
          <a:lstStyle>
            <a:lvl1pPr>
              <a:defRPr/>
            </a:lvl1pPr>
          </a:lstStyle>
          <a:p>
            <a:pPr>
              <a:defRPr/>
            </a:pPr>
            <a:fld id="{8557A418-67D7-45C3-ACEC-C638D9A1C948}" type="slidenum">
              <a:rPr lang="en-GB"/>
              <a:pPr>
                <a:defRPr/>
              </a:pPr>
              <a:t>‹nr.›</a:t>
            </a:fld>
            <a:endParaRPr lang="en-GB"/>
          </a:p>
        </p:txBody>
      </p:sp>
    </p:spTree>
    <p:extLst>
      <p:ext uri="{BB962C8B-B14F-4D97-AF65-F5344CB8AC3E}">
        <p14:creationId xmlns:p14="http://schemas.microsoft.com/office/powerpoint/2010/main" val="17006168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 kleurvlakken_3 domeinen + tekst">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3542179" y="1451216"/>
            <a:ext cx="2075420" cy="2250000"/>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2"/>
                </a:solidFill>
              </a:defRPr>
            </a:lvl1pPr>
            <a:lvl2pPr>
              <a:defRPr lang="nl-NL" noProof="0" smtClean="0">
                <a:solidFill>
                  <a:schemeClr val="accent2"/>
                </a:solidFill>
              </a:defRPr>
            </a:lvl2pPr>
            <a:lvl3pPr>
              <a:defRPr lang="nl-NL" noProof="0" smtClean="0">
                <a:solidFill>
                  <a:schemeClr val="accent2"/>
                </a:solidFill>
              </a:defRPr>
            </a:lvl3pPr>
            <a:lvl4pPr>
              <a:defRPr lang="nl-NL" noProof="0" smtClean="0">
                <a:solidFill>
                  <a:schemeClr val="accent2"/>
                </a:solidFill>
              </a:defRPr>
            </a:lvl4pPr>
            <a:lvl5pPr>
              <a:defRPr lang="nl-NL" noProof="0" dirty="0">
                <a:solidFill>
                  <a:schemeClr val="accent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2"/>
                </a:solidFill>
              </a:defRPr>
            </a:lvl1pPr>
          </a:lstStyle>
          <a:p>
            <a:r>
              <a:rPr lang="nl-NL"/>
              <a:t>Klik om de stijl te bewerken</a:t>
            </a:r>
            <a:endParaRPr lang="nl-NL" dirty="0"/>
          </a:p>
        </p:txBody>
      </p:sp>
      <p:sp>
        <p:nvSpPr>
          <p:cNvPr id="9" name="Tijdelijke aanduiding voor tekst 8"/>
          <p:cNvSpPr>
            <a:spLocks noGrp="1"/>
          </p:cNvSpPr>
          <p:nvPr>
            <p:ph type="body" sz="quarter" idx="11" hasCustomPrompt="1"/>
          </p:nvPr>
        </p:nvSpPr>
        <p:spPr>
          <a:xfrm>
            <a:off x="448877" y="1121144"/>
            <a:ext cx="2075420"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dirty="0"/>
              <a:t>Tekststijl van model bewerken</a:t>
            </a:r>
          </a:p>
        </p:txBody>
      </p:sp>
      <p:sp>
        <p:nvSpPr>
          <p:cNvPr id="12" name="Tijdelijke aanduiding voor tekst 8"/>
          <p:cNvSpPr>
            <a:spLocks noGrp="1"/>
          </p:cNvSpPr>
          <p:nvPr>
            <p:ph type="body" sz="quarter" idx="13" hasCustomPrompt="1"/>
          </p:nvPr>
        </p:nvSpPr>
        <p:spPr>
          <a:xfrm>
            <a:off x="3542179" y="1121144"/>
            <a:ext cx="2075420"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dirty="0"/>
              <a:t>Tekststijl van model bewerken</a:t>
            </a:r>
          </a:p>
        </p:txBody>
      </p:sp>
      <p:sp>
        <p:nvSpPr>
          <p:cNvPr id="15" name="Tijdelijke aanduiding voor tekst 8"/>
          <p:cNvSpPr>
            <a:spLocks noGrp="1"/>
          </p:cNvSpPr>
          <p:nvPr>
            <p:ph type="body" sz="quarter" idx="15" hasCustomPrompt="1"/>
          </p:nvPr>
        </p:nvSpPr>
        <p:spPr>
          <a:xfrm>
            <a:off x="6627592" y="1121144"/>
            <a:ext cx="2075420"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dirty="0"/>
              <a:t>Tekststijl van model bewerken</a:t>
            </a:r>
          </a:p>
        </p:txBody>
      </p:sp>
      <p:sp>
        <p:nvSpPr>
          <p:cNvPr id="30" name="Tijdelijke aanduiding voor tekst 8"/>
          <p:cNvSpPr>
            <a:spLocks noGrp="1"/>
          </p:cNvSpPr>
          <p:nvPr>
            <p:ph type="body" sz="quarter" idx="16"/>
          </p:nvPr>
        </p:nvSpPr>
        <p:spPr>
          <a:xfrm>
            <a:off x="448877" y="1451216"/>
            <a:ext cx="2075420" cy="2250000"/>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1"/>
                </a:solidFill>
              </a:defRPr>
            </a:lvl1pPr>
            <a:lvl2pPr>
              <a:defRPr lang="nl-NL" noProof="0" smtClean="0">
                <a:solidFill>
                  <a:schemeClr val="accent1"/>
                </a:solidFill>
              </a:defRPr>
            </a:lvl2pPr>
            <a:lvl3pPr>
              <a:defRPr lang="nl-NL" noProof="0" smtClean="0">
                <a:solidFill>
                  <a:schemeClr val="accent1"/>
                </a:solidFill>
              </a:defRPr>
            </a:lvl3pPr>
            <a:lvl4pPr>
              <a:defRPr lang="nl-NL" noProof="0" smtClean="0">
                <a:solidFill>
                  <a:schemeClr val="accent1"/>
                </a:solidFill>
              </a:defRPr>
            </a:lvl4pPr>
            <a:lvl5pPr>
              <a:defRPr lang="nl-NL" noProof="0" dirty="0">
                <a:solidFill>
                  <a:schemeClr val="accent1"/>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6627592" y="1451216"/>
            <a:ext cx="2075420" cy="2250000"/>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3"/>
                </a:solidFill>
              </a:defRPr>
            </a:lvl1pPr>
            <a:lvl2pPr>
              <a:defRPr lang="nl-NL" noProof="0" smtClean="0">
                <a:solidFill>
                  <a:schemeClr val="accent3"/>
                </a:solidFill>
              </a:defRPr>
            </a:lvl2pPr>
            <a:lvl3pPr>
              <a:defRPr lang="nl-NL" noProof="0" smtClean="0">
                <a:solidFill>
                  <a:schemeClr val="accent3"/>
                </a:solidFill>
              </a:defRPr>
            </a:lvl3pPr>
            <a:lvl4pPr>
              <a:defRPr lang="nl-NL" noProof="0" smtClean="0">
                <a:solidFill>
                  <a:schemeClr val="accent3"/>
                </a:solidFill>
              </a:defRPr>
            </a:lvl4pPr>
            <a:lvl5pPr>
              <a:defRPr lang="nl-NL" noProof="0" dirty="0">
                <a:solidFill>
                  <a:schemeClr val="accent3"/>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1" name="Tijdelijke aanduiding voor tekst 5"/>
          <p:cNvSpPr>
            <a:spLocks noGrp="1"/>
          </p:cNvSpPr>
          <p:nvPr>
            <p:ph type="body" sz="quarter" idx="21"/>
          </p:nvPr>
        </p:nvSpPr>
        <p:spPr>
          <a:xfrm>
            <a:off x="419100" y="4024529"/>
            <a:ext cx="8307266" cy="16430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3830423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b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4" name="Tijdelijke aanduiding voor tabel 3"/>
          <p:cNvSpPr>
            <a:spLocks noGrp="1"/>
          </p:cNvSpPr>
          <p:nvPr>
            <p:ph type="tbl" sz="quarter" idx="10"/>
          </p:nvPr>
        </p:nvSpPr>
        <p:spPr>
          <a:xfrm>
            <a:off x="419100" y="1449391"/>
            <a:ext cx="4152900" cy="3221037"/>
          </a:xfrm>
        </p:spPr>
        <p:txBody>
          <a:bodyPr/>
          <a:lstStyle/>
          <a:p>
            <a:r>
              <a:rPr lang="nl-NL"/>
              <a:t>Klik op het pictogram als u een tabel wilt toevoegen</a:t>
            </a:r>
            <a:endParaRPr lang="en-US"/>
          </a:p>
        </p:txBody>
      </p:sp>
      <p:sp>
        <p:nvSpPr>
          <p:cNvPr id="5" name="Tijdelijke aanduiding voor tekst 6"/>
          <p:cNvSpPr>
            <a:spLocks noGrp="1"/>
          </p:cNvSpPr>
          <p:nvPr>
            <p:ph type="body" sz="quarter" idx="12"/>
          </p:nvPr>
        </p:nvSpPr>
        <p:spPr>
          <a:xfrm>
            <a:off x="5166350" y="1449391"/>
            <a:ext cx="3560016" cy="322103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5641285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abel groo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4" name="Tijdelijke aanduiding voor tabel 3"/>
          <p:cNvSpPr>
            <a:spLocks noGrp="1"/>
          </p:cNvSpPr>
          <p:nvPr>
            <p:ph type="tbl" sz="quarter" idx="10"/>
          </p:nvPr>
        </p:nvSpPr>
        <p:spPr>
          <a:xfrm>
            <a:off x="419100" y="1449391"/>
            <a:ext cx="8307266" cy="3221037"/>
          </a:xfrm>
        </p:spPr>
        <p:txBody>
          <a:bodyPr/>
          <a:lstStyle/>
          <a:p>
            <a:r>
              <a:rPr lang="nl-NL"/>
              <a:t>Klik op het pictogram als u een tabel wilt toevoegen</a:t>
            </a:r>
            <a:endParaRPr lang="en-US"/>
          </a:p>
        </p:txBody>
      </p:sp>
    </p:spTree>
    <p:extLst>
      <p:ext uri="{BB962C8B-B14F-4D97-AF65-F5344CB8AC3E}">
        <p14:creationId xmlns:p14="http://schemas.microsoft.com/office/powerpoint/2010/main" val="32984375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21" name="Text Placeholder 15"/>
          <p:cNvSpPr>
            <a:spLocks noGrp="1"/>
          </p:cNvSpPr>
          <p:nvPr>
            <p:ph type="body" sz="quarter" idx="12" hasCustomPrompt="1"/>
          </p:nvPr>
        </p:nvSpPr>
        <p:spPr>
          <a:xfrm>
            <a:off x="418998" y="1449391"/>
            <a:ext cx="8307368" cy="1810137"/>
          </a:xfrm>
          <a:prstGeom prst="rect">
            <a:avLst/>
          </a:prstGeom>
          <a:noFill/>
          <a:ln>
            <a:noFill/>
          </a:ln>
        </p:spPr>
        <p:txBody>
          <a:bodyPr wrap="square" lIns="72000" tIns="0" rIns="0" bIns="0">
            <a:spAutoFit/>
          </a:bodyPr>
          <a:lstStyle>
            <a:lvl1pPr algn="l">
              <a:lnSpc>
                <a:spcPct val="100000"/>
              </a:lnSpc>
              <a:spcBef>
                <a:spcPts val="0"/>
              </a:spcBef>
              <a:spcAft>
                <a:spcPts val="2100"/>
              </a:spcAft>
              <a:defRPr sz="1600" baseline="0">
                <a:solidFill>
                  <a:schemeClr val="tx2"/>
                </a:solidFill>
              </a:defRPr>
            </a:lvl1pPr>
          </a:lstStyle>
          <a:p>
            <a:pPr lvl="0"/>
            <a:r>
              <a:rPr lang="nl-NL" noProof="0" dirty="0"/>
              <a:t>Appendix 1</a:t>
            </a:r>
          </a:p>
          <a:p>
            <a:pPr lvl="0"/>
            <a:r>
              <a:rPr lang="nl-NL" noProof="0" dirty="0"/>
              <a:t>Appendix 2</a:t>
            </a:r>
          </a:p>
          <a:p>
            <a:pPr lvl="0"/>
            <a:r>
              <a:rPr lang="nl-NL" noProof="0" dirty="0"/>
              <a:t>Appendix 3</a:t>
            </a:r>
          </a:p>
          <a:p>
            <a:pPr lvl="0"/>
            <a:r>
              <a:rPr lang="nl-NL" noProof="0" dirty="0"/>
              <a:t>Appendix 4</a:t>
            </a:r>
          </a:p>
        </p:txBody>
      </p:sp>
      <p:sp>
        <p:nvSpPr>
          <p:cNvPr id="4" name="Titel 3"/>
          <p:cNvSpPr>
            <a:spLocks noGrp="1"/>
          </p:cNvSpPr>
          <p:nvPr>
            <p:ph type="title" hasCustomPrompt="1"/>
          </p:nvPr>
        </p:nvSpPr>
        <p:spPr/>
        <p:txBody>
          <a:bodyPr/>
          <a:lstStyle>
            <a:lvl1pPr>
              <a:defRPr>
                <a:solidFill>
                  <a:schemeClr val="accent1"/>
                </a:solidFill>
              </a:defRPr>
            </a:lvl1pPr>
          </a:lstStyle>
          <a:p>
            <a:r>
              <a:rPr lang="nl-NL" dirty="0"/>
              <a:t>Appendix</a:t>
            </a:r>
          </a:p>
        </p:txBody>
      </p:sp>
    </p:spTree>
    <p:extLst>
      <p:ext uri="{BB962C8B-B14F-4D97-AF65-F5344CB8AC3E}">
        <p14:creationId xmlns:p14="http://schemas.microsoft.com/office/powerpoint/2010/main" val="11173129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ddres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0" y="0"/>
                        <a:ext cx="146538" cy="158750"/>
                      </a:xfrm>
                      <a:prstGeom prst="rect">
                        <a:avLst/>
                      </a:prstGeom>
                    </p:spPr>
                  </p:pic>
                </p:oleObj>
              </mc:Fallback>
            </mc:AlternateContent>
          </a:graphicData>
        </a:graphic>
      </p:graphicFrame>
      <p:pic>
        <p:nvPicPr>
          <p:cNvPr id="13" name="Afbeelding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45079" y="2962234"/>
            <a:ext cx="5653842" cy="939406"/>
          </a:xfrm>
          <a:prstGeom prst="rect">
            <a:avLst/>
          </a:prstGeom>
        </p:spPr>
      </p:pic>
      <p:sp>
        <p:nvSpPr>
          <p:cNvPr id="6" name="Rectangle 4"/>
          <p:cNvSpPr txBox="1">
            <a:spLocks noChangeArrowheads="1"/>
          </p:cNvSpPr>
          <p:nvPr userDrawn="1"/>
        </p:nvSpPr>
        <p:spPr>
          <a:xfrm>
            <a:off x="414706" y="6225534"/>
            <a:ext cx="8311661"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R="0" algn="l" defTabSz="914400" rtl="0" eaLnBrk="1" fontAlgn="base" latinLnBrk="0" hangingPunct="1">
              <a:lnSpc>
                <a:spcPts val="1800"/>
              </a:lnSpc>
              <a:spcBef>
                <a:spcPct val="0"/>
              </a:spcBef>
              <a:spcAft>
                <a:spcPct val="0"/>
              </a:spcAft>
              <a:buClrTx/>
              <a:buSzTx/>
              <a:tabLst/>
              <a:defRPr kumimoji="0" lang="en-US" sz="900" b="1" i="0" u="none" strike="noStrike" kern="0" cap="none" spc="0" normalizeH="0" baseline="0" noProof="0">
                <a:ln>
                  <a:noFill/>
                </a:ln>
                <a:solidFill>
                  <a:schemeClr val="bg1"/>
                </a:solidFill>
                <a:effectLst/>
                <a:uLnTx/>
                <a:uFillTx/>
                <a:latin typeface="+mn-lt"/>
                <a:ea typeface="+mn-ea"/>
                <a:cs typeface="Calibri"/>
              </a:defRPr>
            </a:lvl1pPr>
            <a:lvl2pPr marL="177800" marR="0" indent="-176213" algn="l" defTabSz="914400" rtl="0" eaLnBrk="1" fontAlgn="base" latinLnBrk="0" hangingPunct="1">
              <a:lnSpc>
                <a:spcPct val="100000"/>
              </a:lnSpc>
              <a:spcBef>
                <a:spcPct val="30000"/>
              </a:spcBef>
              <a:spcAft>
                <a:spcPct val="0"/>
              </a:spcAft>
              <a:buClrTx/>
              <a:buSzTx/>
              <a:buChar char="•"/>
              <a:tabLst/>
              <a:defRPr kumimoji="0" lang="en-US" sz="1400" b="0" i="0" u="none" strike="noStrike" kern="0" cap="none" spc="0" normalizeH="0" baseline="0" noProof="0" smtClean="0">
                <a:ln>
                  <a:noFill/>
                </a:ln>
                <a:solidFill>
                  <a:schemeClr val="tx1"/>
                </a:solidFill>
                <a:effectLst/>
                <a:uLnTx/>
                <a:uFillTx/>
                <a:latin typeface="+mn-lt"/>
                <a:ea typeface="+mn-ea"/>
                <a:cs typeface="Calibri"/>
              </a:defRPr>
            </a:lvl2pPr>
            <a:lvl3pPr marL="352425" marR="0" indent="-171450" algn="l" defTabSz="914400" rtl="0" eaLnBrk="1" fontAlgn="base" latinLnBrk="0" hangingPunct="1">
              <a:lnSpc>
                <a:spcPct val="100000"/>
              </a:lnSpc>
              <a:spcBef>
                <a:spcPct val="0"/>
              </a:spcBef>
              <a:spcAft>
                <a:spcPct val="0"/>
              </a:spcAft>
              <a:buClrTx/>
              <a:buSzTx/>
              <a:buChar char="-"/>
              <a:tabLst/>
              <a:defRPr kumimoji="0" lang="en-US" sz="1400" b="0" i="0" u="none" strike="noStrike" kern="0" cap="none" spc="0" normalizeH="0" baseline="0" noProof="0" smtClean="0">
                <a:ln>
                  <a:noFill/>
                </a:ln>
                <a:solidFill>
                  <a:schemeClr val="tx1"/>
                </a:solidFill>
                <a:effectLst/>
                <a:uLnTx/>
                <a:uFillTx/>
                <a:latin typeface="+mn-lt"/>
                <a:ea typeface="+mn-ea"/>
                <a:cs typeface="Calibri"/>
              </a:defRPr>
            </a:lvl3pPr>
            <a:lvl4pPr marL="544513" marR="0" indent="-19050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US" sz="1400" b="0" i="0" u="none" strike="noStrike" kern="0" cap="none" spc="0" normalizeH="0" baseline="0" noProof="0" smtClean="0">
                <a:ln>
                  <a:noFill/>
                </a:ln>
                <a:solidFill>
                  <a:schemeClr val="tx1"/>
                </a:solidFill>
                <a:effectLst/>
                <a:uLnTx/>
                <a:uFillTx/>
                <a:latin typeface="+mn-lt"/>
                <a:ea typeface="+mn-ea"/>
                <a:cs typeface="Calibri"/>
              </a:defRPr>
            </a:lvl4pPr>
            <a:lvl5pPr marL="717550" marR="0" indent="-17145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GB" sz="1400" b="0" i="0" u="none" strike="noStrike" kern="0" cap="none" spc="0" normalizeH="0" baseline="0" noProof="0" smtClean="0">
                <a:ln>
                  <a:noFill/>
                </a:ln>
                <a:solidFill>
                  <a:schemeClr val="tx1"/>
                </a:solidFill>
                <a:effectLst/>
                <a:uLnTx/>
                <a:uFillTx/>
                <a:latin typeface="+mn-lt"/>
                <a:ea typeface="+mn-ea"/>
                <a:cs typeface="Calibri"/>
              </a:defRPr>
            </a:lvl5pPr>
            <a:lvl6pPr marL="11747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6pPr>
            <a:lvl7pPr marL="16319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7pPr>
            <a:lvl8pPr marL="20891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8pPr>
            <a:lvl9pPr marL="25463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9pPr>
          </a:lstStyle>
          <a:p>
            <a:pPr algn="ctr">
              <a:lnSpc>
                <a:spcPct val="100000"/>
              </a:lnSpc>
              <a:spcBef>
                <a:spcPts val="200"/>
              </a:spcBef>
            </a:pPr>
            <a:r>
              <a:rPr sz="1000" b="0" dirty="0" err="1">
                <a:solidFill>
                  <a:srgbClr val="7030A0"/>
                </a:solidFill>
                <a:ea typeface="Verdana"/>
                <a:cs typeface="Verdana" panose="020B0604030504040204" pitchFamily="34" charset="0"/>
              </a:rPr>
              <a:t>Woluwelaan</a:t>
            </a:r>
            <a:r>
              <a:rPr sz="1000" b="0" dirty="0">
                <a:solidFill>
                  <a:srgbClr val="7030A0"/>
                </a:solidFill>
                <a:ea typeface="Verdana"/>
                <a:cs typeface="Verdana" panose="020B0604030504040204" pitchFamily="34" charset="0"/>
              </a:rPr>
              <a:t> 148 – 150   </a:t>
            </a:r>
            <a:r>
              <a:rPr sz="1000" b="0" kern="1200" dirty="0">
                <a:solidFill>
                  <a:srgbClr val="7030A0"/>
                </a:solidFill>
                <a:latin typeface="Arial" charset="0"/>
                <a:ea typeface="Verdana"/>
                <a:cs typeface="Verdana" panose="020B0604030504040204" pitchFamily="34" charset="0"/>
              </a:rPr>
              <a:t> </a:t>
            </a:r>
            <a:r>
              <a:rPr b="0" kern="1200" dirty="0">
                <a:solidFill>
                  <a:srgbClr val="7030A0"/>
                </a:solidFill>
                <a:latin typeface="Arial" panose="020B0604020202020204" pitchFamily="34" charset="0"/>
                <a:ea typeface="Verdana"/>
                <a:cs typeface="Arial" panose="020B0604020202020204" pitchFamily="34" charset="0"/>
              </a:rPr>
              <a:t>■</a:t>
            </a:r>
            <a:r>
              <a:rPr sz="1000" b="0" kern="1200" dirty="0">
                <a:solidFill>
                  <a:srgbClr val="7030A0"/>
                </a:solidFill>
                <a:latin typeface="Arial" charset="0"/>
                <a:ea typeface="Verdana"/>
                <a:cs typeface="Verdana" panose="020B0604030504040204" pitchFamily="34" charset="0"/>
              </a:rPr>
              <a:t>   1831</a:t>
            </a:r>
            <a:r>
              <a:rPr sz="1000" b="0" dirty="0">
                <a:solidFill>
                  <a:srgbClr val="7030A0"/>
                </a:solidFill>
                <a:ea typeface="Verdana"/>
                <a:cs typeface="Verdana" panose="020B0604030504040204" pitchFamily="34" charset="0"/>
              </a:rPr>
              <a:t> Diegem  </a:t>
            </a:r>
            <a:r>
              <a:rPr sz="1000" b="0" kern="1200" dirty="0">
                <a:solidFill>
                  <a:srgbClr val="7030A0"/>
                </a:solidFill>
                <a:latin typeface="Arial" charset="0"/>
                <a:ea typeface="Verdana"/>
                <a:cs typeface="Verdana" panose="020B0604030504040204" pitchFamily="34" charset="0"/>
              </a:rPr>
              <a:t> </a:t>
            </a:r>
            <a:r>
              <a:rPr b="0" kern="1200" dirty="0">
                <a:solidFill>
                  <a:srgbClr val="7030A0"/>
                </a:solidFill>
                <a:latin typeface="Arial" panose="020B0604020202020204" pitchFamily="34" charset="0"/>
                <a:ea typeface="Verdana"/>
                <a:cs typeface="Arial" panose="020B0604020202020204" pitchFamily="34" charset="0"/>
              </a:rPr>
              <a:t>■  </a:t>
            </a:r>
            <a:r>
              <a:rPr sz="1000" b="0" kern="1200" dirty="0">
                <a:solidFill>
                  <a:srgbClr val="7030A0"/>
                </a:solidFill>
                <a:latin typeface="Arial" charset="0"/>
                <a:ea typeface="Verdana"/>
                <a:cs typeface="Verdana" panose="020B0604030504040204" pitchFamily="34" charset="0"/>
              </a:rPr>
              <a:t> Belgium</a:t>
            </a:r>
            <a:r>
              <a:rPr sz="1000" b="0" dirty="0">
                <a:solidFill>
                  <a:srgbClr val="7030A0"/>
                </a:solidFill>
                <a:ea typeface="Verdana"/>
                <a:cs typeface="Verdana" panose="020B0604030504040204" pitchFamily="34" charset="0"/>
              </a:rPr>
              <a:t>  </a:t>
            </a:r>
            <a:r>
              <a:rPr sz="1000" b="0" kern="1200" dirty="0">
                <a:solidFill>
                  <a:srgbClr val="7030A0"/>
                </a:solidFill>
                <a:latin typeface="Arial" charset="0"/>
                <a:ea typeface="Verdana"/>
                <a:cs typeface="Verdana" panose="020B0604030504040204" pitchFamily="34" charset="0"/>
              </a:rPr>
              <a:t> </a:t>
            </a:r>
            <a:r>
              <a:rPr b="0" kern="1200" dirty="0">
                <a:solidFill>
                  <a:srgbClr val="7030A0"/>
                </a:solidFill>
                <a:latin typeface="Arial" panose="020B0604020202020204" pitchFamily="34" charset="0"/>
                <a:ea typeface="Verdana"/>
                <a:cs typeface="Arial" panose="020B0604020202020204" pitchFamily="34" charset="0"/>
              </a:rPr>
              <a:t>■  </a:t>
            </a:r>
            <a:r>
              <a:rPr sz="1000" b="0" kern="1200" dirty="0">
                <a:solidFill>
                  <a:srgbClr val="7030A0"/>
                </a:solidFill>
                <a:latin typeface="Arial" charset="0"/>
                <a:ea typeface="Verdana"/>
                <a:cs typeface="Verdana" panose="020B0604030504040204" pitchFamily="34" charset="0"/>
              </a:rPr>
              <a:t> </a:t>
            </a:r>
            <a:r>
              <a:rPr sz="1000" b="0" dirty="0">
                <a:solidFill>
                  <a:srgbClr val="7030A0"/>
                </a:solidFill>
                <a:ea typeface="Verdana"/>
                <a:cs typeface="Verdana" panose="020B0604030504040204" pitchFamily="34" charset="0"/>
              </a:rPr>
              <a:t>T +32 (2)730 36 11  </a:t>
            </a:r>
            <a:r>
              <a:rPr sz="1000" b="0" kern="1200" dirty="0">
                <a:solidFill>
                  <a:srgbClr val="7030A0"/>
                </a:solidFill>
                <a:latin typeface="Arial" charset="0"/>
                <a:ea typeface="Verdana"/>
                <a:cs typeface="Verdana" panose="020B0604030504040204" pitchFamily="34" charset="0"/>
              </a:rPr>
              <a:t> </a:t>
            </a:r>
            <a:r>
              <a:rPr b="0" kern="1200" dirty="0">
                <a:solidFill>
                  <a:srgbClr val="7030A0"/>
                </a:solidFill>
                <a:latin typeface="Arial" panose="020B0604020202020204" pitchFamily="34" charset="0"/>
                <a:ea typeface="Verdana"/>
                <a:cs typeface="Arial" panose="020B0604020202020204" pitchFamily="34" charset="0"/>
              </a:rPr>
              <a:t>■</a:t>
            </a:r>
            <a:r>
              <a:rPr sz="1000" b="0" kern="1200" dirty="0">
                <a:solidFill>
                  <a:srgbClr val="7030A0"/>
                </a:solidFill>
                <a:ea typeface="Verdana"/>
                <a:cs typeface="Arial" panose="020B0604020202020204" pitchFamily="34" charset="0"/>
              </a:rPr>
              <a:t>  </a:t>
            </a:r>
            <a:r>
              <a:rPr sz="1000" b="0" kern="1200" dirty="0">
                <a:solidFill>
                  <a:srgbClr val="7030A0"/>
                </a:solidFill>
                <a:ea typeface="Verdana"/>
                <a:cs typeface="Verdana" panose="020B0604030504040204" pitchFamily="34" charset="0"/>
              </a:rPr>
              <a:t> www.</a:t>
            </a:r>
            <a:r>
              <a:rPr sz="1000" b="0" dirty="0">
                <a:solidFill>
                  <a:srgbClr val="7030A0"/>
                </a:solidFill>
                <a:ea typeface="Verdana"/>
                <a:cs typeface="Verdana" panose="020B0604030504040204" pitchFamily="34" charset="0"/>
              </a:rPr>
              <a:t>@ced.be   </a:t>
            </a:r>
            <a:r>
              <a:rPr b="0" kern="1200" dirty="0">
                <a:solidFill>
                  <a:srgbClr val="7030A0"/>
                </a:solidFill>
                <a:latin typeface="Arial" panose="020B0604020202020204" pitchFamily="34" charset="0"/>
                <a:ea typeface="Verdana"/>
                <a:cs typeface="Arial" panose="020B0604020202020204" pitchFamily="34" charset="0"/>
              </a:rPr>
              <a:t>■   </a:t>
            </a:r>
            <a:r>
              <a:rPr sz="1000" b="0" kern="1200" dirty="0">
                <a:solidFill>
                  <a:srgbClr val="7030A0"/>
                </a:solidFill>
                <a:ea typeface="Verdana"/>
                <a:cs typeface="Verdana" panose="020B0604030504040204" pitchFamily="34" charset="0"/>
              </a:rPr>
              <a:t>info</a:t>
            </a:r>
            <a:r>
              <a:rPr sz="1000" b="0" dirty="0">
                <a:solidFill>
                  <a:srgbClr val="7030A0"/>
                </a:solidFill>
                <a:ea typeface="Verdana"/>
                <a:cs typeface="Verdana" panose="020B0604030504040204" pitchFamily="34" charset="0"/>
              </a:rPr>
              <a:t>@ced.be</a:t>
            </a:r>
          </a:p>
        </p:txBody>
      </p:sp>
    </p:spTree>
    <p:extLst>
      <p:ext uri="{BB962C8B-B14F-4D97-AF65-F5344CB8AC3E}">
        <p14:creationId xmlns:p14="http://schemas.microsoft.com/office/powerpoint/2010/main" val="1594099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bdmantwerp.be/"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tags" Target="../tags/tag1.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image" Target="../media/image4.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image" Target="../media/image3.emf"/><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tags" Target="../tags/tag2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image" Target="../media/image4.pn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theme" Target="../theme/theme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image" Target="../media/image3.emf"/><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oleObject" Target="../embeddings/oleObject22.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tags" Target="../tags/tag4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image" Target="../media/image4.png"/><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theme" Target="../theme/theme4.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image" Target="../media/image3.emf"/><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oleObject" Target="../embeddings/oleObject43.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92125" y="1773244"/>
            <a:ext cx="8472488"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Klik om de opmaakprofielen van de modeltekst te bewerken</a:t>
            </a:r>
          </a:p>
          <a:p>
            <a:pPr lvl="1"/>
            <a:r>
              <a:rPr lang="en-GB"/>
              <a:t>Tweede niveau</a:t>
            </a:r>
          </a:p>
          <a:p>
            <a:pPr lvl="2"/>
            <a:r>
              <a:rPr lang="en-GB"/>
              <a:t>Derde niveau</a:t>
            </a:r>
          </a:p>
          <a:p>
            <a:pPr lvl="3"/>
            <a:r>
              <a:rPr lang="en-GB"/>
              <a:t>Vierde niveau</a:t>
            </a:r>
          </a:p>
          <a:p>
            <a:pPr lvl="4"/>
            <a:r>
              <a:rPr lang="en-GB"/>
              <a:t>Vijfde niveau</a:t>
            </a:r>
          </a:p>
        </p:txBody>
      </p:sp>
      <p:sp>
        <p:nvSpPr>
          <p:cNvPr id="1027" name="Rectangle 3"/>
          <p:cNvSpPr>
            <a:spLocks noGrp="1" noChangeArrowheads="1"/>
          </p:cNvSpPr>
          <p:nvPr>
            <p:ph type="dt" sz="half" idx="2"/>
          </p:nvPr>
        </p:nvSpPr>
        <p:spPr bwMode="auto">
          <a:xfrm>
            <a:off x="166691" y="6453188"/>
            <a:ext cx="190976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457200">
              <a:defRPr sz="1000">
                <a:ea typeface="ＭＳ Ｐゴシック" charset="-128"/>
              </a:defRPr>
            </a:lvl1pPr>
          </a:lstStyle>
          <a:p>
            <a:pPr>
              <a:defRPr/>
            </a:pPr>
            <a:fld id="{9252CE13-EED7-43CA-A050-C40BB8CC1A91}" type="datetime1">
              <a:rPr lang="en-GB" smtClean="0"/>
              <a:t>11/06/2024</a:t>
            </a:fld>
            <a:endParaRPr lang="en-GB"/>
          </a:p>
        </p:txBody>
      </p:sp>
      <p:sp>
        <p:nvSpPr>
          <p:cNvPr id="1028" name="Rectangle 4"/>
          <p:cNvSpPr>
            <a:spLocks noGrp="1" noChangeArrowheads="1"/>
          </p:cNvSpPr>
          <p:nvPr>
            <p:ph type="ftr" sz="quarter" idx="3"/>
          </p:nvPr>
        </p:nvSpPr>
        <p:spPr bwMode="auto">
          <a:xfrm>
            <a:off x="2076453" y="6453188"/>
            <a:ext cx="55895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457200">
              <a:defRPr sz="1000">
                <a:ea typeface="ＭＳ Ｐゴシック" charset="-128"/>
              </a:defRPr>
            </a:lvl1pPr>
          </a:lstStyle>
          <a:p>
            <a:pPr>
              <a:defRPr/>
            </a:pPr>
            <a:r>
              <a:rPr lang="en-GB"/>
              <a:t>BDM - Bouwtechnieken - 2023</a:t>
            </a:r>
          </a:p>
        </p:txBody>
      </p:sp>
      <p:sp>
        <p:nvSpPr>
          <p:cNvPr id="1029" name="Rectangle 5"/>
          <p:cNvSpPr>
            <a:spLocks noGrp="1" noChangeArrowheads="1"/>
          </p:cNvSpPr>
          <p:nvPr>
            <p:ph type="sldNum" sz="quarter" idx="4"/>
          </p:nvPr>
        </p:nvSpPr>
        <p:spPr bwMode="auto">
          <a:xfrm>
            <a:off x="8348663" y="6453188"/>
            <a:ext cx="6159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457200">
              <a:defRPr sz="1200">
                <a:ea typeface="ＭＳ Ｐゴシック" charset="-128"/>
              </a:defRPr>
            </a:lvl1pPr>
          </a:lstStyle>
          <a:p>
            <a:pPr>
              <a:defRPr/>
            </a:pPr>
            <a:fld id="{E7BB7E24-6D5E-4C77-863F-72915F2661BD}" type="slidenum">
              <a:rPr lang="en-GB"/>
              <a:pPr>
                <a:defRPr/>
              </a:pPr>
              <a:t>‹nr.›</a:t>
            </a:fld>
            <a:endParaRPr lang="en-GB"/>
          </a:p>
        </p:txBody>
      </p:sp>
      <p:sp>
        <p:nvSpPr>
          <p:cNvPr id="1030" name="Rectangle 6"/>
          <p:cNvSpPr>
            <a:spLocks noGrp="1" noChangeArrowheads="1"/>
          </p:cNvSpPr>
          <p:nvPr>
            <p:ph type="title"/>
          </p:nvPr>
        </p:nvSpPr>
        <p:spPr bwMode="gray">
          <a:xfrm>
            <a:off x="492125" y="711200"/>
            <a:ext cx="847248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1438" rIns="0" bIns="71438" numCol="1" anchor="ctr" anchorCtr="0" compatLnSpc="1">
            <a:prstTxWarp prst="textNoShape">
              <a:avLst/>
            </a:prstTxWarp>
          </a:bodyPr>
          <a:lstStyle/>
          <a:p>
            <a:pPr lvl="0"/>
            <a:r>
              <a:rPr lang="en-GB"/>
              <a:t>Klik om het opmaakprofiel te bewerken</a:t>
            </a:r>
          </a:p>
        </p:txBody>
      </p:sp>
      <p:pic>
        <p:nvPicPr>
          <p:cNvPr id="1031" name="Picture 7">
            <a:hlinkClick r:id="rId15"/>
          </p:cNvPr>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 y="0"/>
            <a:ext cx="1125538"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2" name="Rectangle 8"/>
          <p:cNvSpPr>
            <a:spLocks noChangeArrowheads="1"/>
          </p:cNvSpPr>
          <p:nvPr/>
        </p:nvSpPr>
        <p:spPr bwMode="auto">
          <a:xfrm>
            <a:off x="1112841" y="188919"/>
            <a:ext cx="7851775" cy="314325"/>
          </a:xfrm>
          <a:prstGeom prst="rect">
            <a:avLst/>
          </a:prstGeom>
          <a:solidFill>
            <a:srgbClr val="05478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Tree>
  </p:cSld>
  <p:clrMap bg1="lt1" tx1="dk1" bg2="lt2" tx2="dk2" accent1="accent1" accent2="accent2" accent3="accent3" accent4="accent4" accent5="accent5" accent6="accent6" hlink="hlink" folHlink="folHlink"/>
  <p:sldLayoutIdLst>
    <p:sldLayoutId id="2147484627" r:id="rId1"/>
    <p:sldLayoutId id="2147484615" r:id="rId2"/>
    <p:sldLayoutId id="2147484616" r:id="rId3"/>
    <p:sldLayoutId id="2147484617" r:id="rId4"/>
    <p:sldLayoutId id="2147484618" r:id="rId5"/>
    <p:sldLayoutId id="2147484619" r:id="rId6"/>
    <p:sldLayoutId id="2147484620" r:id="rId7"/>
    <p:sldLayoutId id="2147484621" r:id="rId8"/>
    <p:sldLayoutId id="2147484622" r:id="rId9"/>
    <p:sldLayoutId id="2147484623" r:id="rId10"/>
    <p:sldLayoutId id="2147484624" r:id="rId11"/>
    <p:sldLayoutId id="2147484625" r:id="rId12"/>
    <p:sldLayoutId id="2147484626" r:id="rId13"/>
  </p:sldLayoutIdLst>
  <p:hf hdr="0" dt="0"/>
  <p:txStyles>
    <p:titleStyle>
      <a:lvl1pPr algn="l" rtl="0" eaLnBrk="0" fontAlgn="base" hangingPunct="0">
        <a:spcBef>
          <a:spcPct val="0"/>
        </a:spcBef>
        <a:spcAft>
          <a:spcPct val="0"/>
        </a:spcAft>
        <a:defRPr sz="20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defRPr>
      </a:lvl2pPr>
      <a:lvl3pPr algn="l" rtl="0" eaLnBrk="0" fontAlgn="base" hangingPunct="0">
        <a:spcBef>
          <a:spcPct val="0"/>
        </a:spcBef>
        <a:spcAft>
          <a:spcPct val="0"/>
        </a:spcAft>
        <a:defRPr sz="2000" b="1">
          <a:solidFill>
            <a:schemeClr val="tx2"/>
          </a:solidFill>
          <a:latin typeface="Verdana" pitchFamily="34" charset="0"/>
        </a:defRPr>
      </a:lvl3pPr>
      <a:lvl4pPr algn="l" rtl="0" eaLnBrk="0" fontAlgn="base" hangingPunct="0">
        <a:spcBef>
          <a:spcPct val="0"/>
        </a:spcBef>
        <a:spcAft>
          <a:spcPct val="0"/>
        </a:spcAft>
        <a:defRPr sz="2000" b="1">
          <a:solidFill>
            <a:schemeClr val="tx2"/>
          </a:solidFill>
          <a:latin typeface="Verdana" pitchFamily="34" charset="0"/>
        </a:defRPr>
      </a:lvl4pPr>
      <a:lvl5pPr algn="l" rtl="0" eaLnBrk="0" fontAlgn="base" hangingPunct="0">
        <a:spcBef>
          <a:spcPct val="0"/>
        </a:spcBef>
        <a:spcAft>
          <a:spcPct val="0"/>
        </a:spcAft>
        <a:defRPr sz="2000" b="1">
          <a:solidFill>
            <a:schemeClr val="tx2"/>
          </a:solidFill>
          <a:latin typeface="Verdana" pitchFamily="34" charset="0"/>
        </a:defRPr>
      </a:lvl5pPr>
      <a:lvl6pPr marL="457200" algn="l" rtl="0" fontAlgn="base">
        <a:spcBef>
          <a:spcPct val="0"/>
        </a:spcBef>
        <a:spcAft>
          <a:spcPct val="0"/>
        </a:spcAft>
        <a:defRPr sz="2000" b="1">
          <a:solidFill>
            <a:schemeClr val="tx2"/>
          </a:solidFill>
          <a:latin typeface="Verdana" pitchFamily="34" charset="0"/>
        </a:defRPr>
      </a:lvl6pPr>
      <a:lvl7pPr marL="914400" algn="l" rtl="0" fontAlgn="base">
        <a:spcBef>
          <a:spcPct val="0"/>
        </a:spcBef>
        <a:spcAft>
          <a:spcPct val="0"/>
        </a:spcAft>
        <a:defRPr sz="2000" b="1">
          <a:solidFill>
            <a:schemeClr val="tx2"/>
          </a:solidFill>
          <a:latin typeface="Verdana" pitchFamily="34" charset="0"/>
        </a:defRPr>
      </a:lvl7pPr>
      <a:lvl8pPr marL="1371600" algn="l" rtl="0" fontAlgn="base">
        <a:spcBef>
          <a:spcPct val="0"/>
        </a:spcBef>
        <a:spcAft>
          <a:spcPct val="0"/>
        </a:spcAft>
        <a:defRPr sz="2000" b="1">
          <a:solidFill>
            <a:schemeClr val="tx2"/>
          </a:solidFill>
          <a:latin typeface="Verdana" pitchFamily="34" charset="0"/>
        </a:defRPr>
      </a:lvl8pPr>
      <a:lvl9pPr marL="1828800" algn="l" rtl="0" fontAlgn="base">
        <a:spcBef>
          <a:spcPct val="0"/>
        </a:spcBef>
        <a:spcAft>
          <a:spcPct val="0"/>
        </a:spcAft>
        <a:defRPr sz="2000" b="1">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Ø"/>
        <a:defRPr>
          <a:solidFill>
            <a:schemeClr val="tx1"/>
          </a:solidFill>
          <a:latin typeface="+mn-lt"/>
        </a:defRPr>
      </a:lvl2pPr>
      <a:lvl3pPr marL="1143000" indent="-228600" algn="l" rtl="0" eaLnBrk="0" fontAlgn="base" hangingPunct="0">
        <a:spcBef>
          <a:spcPct val="20000"/>
        </a:spcBef>
        <a:spcAft>
          <a:spcPct val="0"/>
        </a:spcAft>
        <a:buClr>
          <a:schemeClr val="tx2"/>
        </a:buClr>
        <a:buFont typeface="Wingdings" pitchFamily="2" charset="2"/>
        <a:buChar char="v"/>
        <a:defRPr sz="16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Ä"/>
        <a:defRPr sz="14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F"/>
        <a:defRPr sz="12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F"/>
        <a:defRPr sz="12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F"/>
        <a:defRPr sz="12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F"/>
        <a:defRPr sz="12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F"/>
        <a:defRPr sz="12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9"/>
            </p:custDataLst>
            <p:extLst>
              <p:ext uri="{D42A27DB-BD31-4B8C-83A1-F6EECF244321}">
                <p14:modId xmlns:p14="http://schemas.microsoft.com/office/powerpoint/2010/main" val="3109680148"/>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0" imgW="270" imgH="270" progId="TCLayout.ActiveDocument.1">
                  <p:embed/>
                </p:oleObj>
              </mc:Choice>
              <mc:Fallback>
                <p:oleObj name="think-cell Slide" r:id="rId30" imgW="270" imgH="270" progId="TCLayout.ActiveDocument.1">
                  <p:embed/>
                  <p:pic>
                    <p:nvPicPr>
                      <p:cNvPr id="0" name=""/>
                      <p:cNvPicPr/>
                      <p:nvPr/>
                    </p:nvPicPr>
                    <p:blipFill>
                      <a:blip r:embed="rId31"/>
                      <a:stretch>
                        <a:fillRect/>
                      </a:stretch>
                    </p:blipFill>
                    <p:spPr>
                      <a:xfrm>
                        <a:off x="0" y="0"/>
                        <a:ext cx="146538" cy="158750"/>
                      </a:xfrm>
                      <a:prstGeom prst="rect">
                        <a:avLst/>
                      </a:prstGeom>
                    </p:spPr>
                  </p:pic>
                </p:oleObj>
              </mc:Fallback>
            </mc:AlternateContent>
          </a:graphicData>
        </a:graphic>
      </p:graphicFrame>
      <p:sp>
        <p:nvSpPr>
          <p:cNvPr id="11" name="Text Placeholder 10"/>
          <p:cNvSpPr>
            <a:spLocks noGrp="1"/>
          </p:cNvSpPr>
          <p:nvPr>
            <p:ph type="body" idx="1"/>
          </p:nvPr>
        </p:nvSpPr>
        <p:spPr>
          <a:xfrm>
            <a:off x="418998" y="1449388"/>
            <a:ext cx="8307692" cy="4033838"/>
          </a:xfrm>
          <a:prstGeom prst="roundRect">
            <a:avLst>
              <a:gd name="adj" fmla="val 4803"/>
            </a:avLst>
          </a:prstGeo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13" name="Title Placeholder 12"/>
          <p:cNvSpPr>
            <a:spLocks noGrp="1"/>
          </p:cNvSpPr>
          <p:nvPr>
            <p:ph type="title"/>
          </p:nvPr>
        </p:nvSpPr>
        <p:spPr>
          <a:xfrm>
            <a:off x="418998" y="509354"/>
            <a:ext cx="8307692" cy="276999"/>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noProof="0" dirty="0"/>
              <a:t>Klikken om aan te passen</a:t>
            </a:r>
          </a:p>
        </p:txBody>
      </p:sp>
      <p:sp>
        <p:nvSpPr>
          <p:cNvPr id="24" name="Rectangle 7"/>
          <p:cNvSpPr/>
          <p:nvPr/>
        </p:nvSpPr>
        <p:spPr>
          <a:xfrm>
            <a:off x="418998" y="6701969"/>
            <a:ext cx="361342" cy="107722"/>
          </a:xfrm>
          <a:prstGeom prst="rect">
            <a:avLst/>
          </a:prstGeom>
        </p:spPr>
        <p:txBody>
          <a:bodyPr vert="horz" wrap="square" lIns="72000" tIns="0" rIns="0" bIns="0" rtlCol="0" anchor="ctr">
            <a:spAutoFit/>
          </a:bodyPr>
          <a:lstStyle/>
          <a:p>
            <a:pPr algn="l"/>
            <a:fld id="{A7F26DDC-9A78-49A6-BB03-F44121555AB9}" type="slidenum">
              <a:rPr lang="nl-NL" sz="700" smtClean="0">
                <a:solidFill>
                  <a:srgbClr val="000000"/>
                </a:solidFill>
                <a:latin typeface="Calibri" panose="020F0502020204030204" pitchFamily="34" charset="0"/>
                <a:ea typeface="Verdana"/>
                <a:cs typeface="Verdana" panose="020B0604030504040204" pitchFamily="34" charset="0"/>
                <a:sym typeface="Calibri"/>
              </a:rPr>
              <a:pPr algn="l"/>
              <a:t>‹nr.›</a:t>
            </a:fld>
            <a:endParaRPr lang="nl-NL" sz="700" dirty="0">
              <a:solidFill>
                <a:srgbClr val="000000"/>
              </a:solidFill>
              <a:latin typeface="Calibri" panose="020F0502020204030204" pitchFamily="34" charset="0"/>
              <a:ea typeface="Verdana"/>
              <a:cs typeface="Verdana" panose="020B0604030504040204" pitchFamily="34" charset="0"/>
              <a:sym typeface="Calibri"/>
            </a:endParaRPr>
          </a:p>
        </p:txBody>
      </p:sp>
      <p:grpSp>
        <p:nvGrpSpPr>
          <p:cNvPr id="15" name="Groep 14"/>
          <p:cNvGrpSpPr/>
          <p:nvPr/>
        </p:nvGrpSpPr>
        <p:grpSpPr>
          <a:xfrm>
            <a:off x="-29" y="6345237"/>
            <a:ext cx="7377234" cy="234000"/>
            <a:chOff x="6788396" y="6347630"/>
            <a:chExt cx="553674" cy="265623"/>
          </a:xfrm>
        </p:grpSpPr>
        <p:sp>
          <p:nvSpPr>
            <p:cNvPr id="14" name="Rechthoek 13"/>
            <p:cNvSpPr/>
            <p:nvPr userDrawn="1"/>
          </p:nvSpPr>
          <p:spPr bwMode="auto">
            <a:xfrm>
              <a:off x="6788396" y="6347630"/>
              <a:ext cx="486834" cy="54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20" name="Rechthoek 19"/>
            <p:cNvSpPr/>
            <p:nvPr userDrawn="1"/>
          </p:nvSpPr>
          <p:spPr bwMode="auto">
            <a:xfrm>
              <a:off x="6788396" y="6453441"/>
              <a:ext cx="553674" cy="5400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21" name="Rechthoek 20"/>
            <p:cNvSpPr/>
            <p:nvPr userDrawn="1"/>
          </p:nvSpPr>
          <p:spPr bwMode="auto">
            <a:xfrm>
              <a:off x="6788396" y="6559253"/>
              <a:ext cx="448925" cy="54000"/>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grpSp>
      <p:pic>
        <p:nvPicPr>
          <p:cNvPr id="30" name="Afbeelding 2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910793" y="6252203"/>
            <a:ext cx="900306" cy="418143"/>
          </a:xfrm>
          <a:prstGeom prst="rect">
            <a:avLst/>
          </a:prstGeom>
        </p:spPr>
      </p:pic>
    </p:spTree>
    <p:extLst>
      <p:ext uri="{BB962C8B-B14F-4D97-AF65-F5344CB8AC3E}">
        <p14:creationId xmlns:p14="http://schemas.microsoft.com/office/powerpoint/2010/main" val="2092399525"/>
      </p:ext>
    </p:extLst>
  </p:cSld>
  <p:clrMap bg1="lt1" tx1="dk1" bg2="lt2" tx2="dk2" accent1="accent1" accent2="accent2" accent3="accent3" accent4="accent4" accent5="accent5" accent6="accent6" hlink="hlink" folHlink="folHlink"/>
  <p:sldLayoutIdLst>
    <p:sldLayoutId id="2147484636" r:id="rId1"/>
    <p:sldLayoutId id="2147484637" r:id="rId2"/>
    <p:sldLayoutId id="2147484638" r:id="rId3"/>
    <p:sldLayoutId id="2147484639" r:id="rId4"/>
    <p:sldLayoutId id="2147484640" r:id="rId5"/>
    <p:sldLayoutId id="2147484641" r:id="rId6"/>
    <p:sldLayoutId id="2147484642" r:id="rId7"/>
    <p:sldLayoutId id="2147484643" r:id="rId8"/>
    <p:sldLayoutId id="2147484644" r:id="rId9"/>
    <p:sldLayoutId id="2147484645" r:id="rId10"/>
    <p:sldLayoutId id="2147484646" r:id="rId11"/>
    <p:sldLayoutId id="2147484647" r:id="rId12"/>
    <p:sldLayoutId id="2147484648" r:id="rId13"/>
    <p:sldLayoutId id="2147484649" r:id="rId14"/>
    <p:sldLayoutId id="2147484650" r:id="rId15"/>
    <p:sldLayoutId id="2147484651" r:id="rId16"/>
    <p:sldLayoutId id="2147484652" r:id="rId17"/>
    <p:sldLayoutId id="2147484653" r:id="rId18"/>
    <p:sldLayoutId id="2147484654" r:id="rId19"/>
    <p:sldLayoutId id="2147484655" r:id="rId20"/>
    <p:sldLayoutId id="2147484656" r:id="rId21"/>
    <p:sldLayoutId id="2147484657" r:id="rId22"/>
    <p:sldLayoutId id="2147484658" r:id="rId23"/>
    <p:sldLayoutId id="2147484659" r:id="rId24"/>
    <p:sldLayoutId id="2147484660" r:id="rId25"/>
    <p:sldLayoutId id="2147484661" r:id="rId26"/>
    <p:sldLayoutId id="2147484662" r:id="rId27"/>
  </p:sldLayoutIdLst>
  <p:hf hdr="0" dt="0"/>
  <p:txStyles>
    <p:titleStyle>
      <a:lvl1pPr algn="l" rtl="0" eaLnBrk="1" fontAlgn="base" hangingPunct="1">
        <a:spcBef>
          <a:spcPct val="0"/>
        </a:spcBef>
        <a:spcAft>
          <a:spcPct val="0"/>
        </a:spcAft>
        <a:defRPr kumimoji="0" lang="en-GB" sz="2000" b="1" i="0" u="none" strike="noStrike" kern="0" cap="none" spc="0" normalizeH="0" baseline="0" noProof="0" dirty="0" smtClean="0">
          <a:ln>
            <a:noFill/>
          </a:ln>
          <a:solidFill>
            <a:schemeClr val="accent2"/>
          </a:solidFill>
          <a:effectLst/>
          <a:uLnTx/>
          <a:uFillTx/>
          <a:latin typeface="Calibri" panose="020F0502020204030204" pitchFamily="34" charset="0"/>
          <a:ea typeface="Verdana"/>
          <a:cs typeface="Verdana" panose="020B0604030504040204" pitchFamily="34" charset="0"/>
        </a:defRPr>
      </a:lvl1pPr>
      <a:lvl2pPr algn="ctr" rtl="0" eaLnBrk="1" fontAlgn="base" hangingPunct="1">
        <a:spcBef>
          <a:spcPct val="0"/>
        </a:spcBef>
        <a:spcAft>
          <a:spcPct val="0"/>
        </a:spcAft>
        <a:defRPr sz="2000" b="1">
          <a:solidFill>
            <a:schemeClr val="tx1"/>
          </a:solidFill>
          <a:latin typeface="Arial" charset="0"/>
        </a:defRPr>
      </a:lvl2pPr>
      <a:lvl3pPr algn="ctr" rtl="0" eaLnBrk="1" fontAlgn="base" hangingPunct="1">
        <a:spcBef>
          <a:spcPct val="0"/>
        </a:spcBef>
        <a:spcAft>
          <a:spcPct val="0"/>
        </a:spcAft>
        <a:defRPr sz="2000" b="1">
          <a:solidFill>
            <a:schemeClr val="tx1"/>
          </a:solidFill>
          <a:latin typeface="Arial" charset="0"/>
        </a:defRPr>
      </a:lvl3pPr>
      <a:lvl4pPr algn="ctr" rtl="0" eaLnBrk="1" fontAlgn="base" hangingPunct="1">
        <a:spcBef>
          <a:spcPct val="0"/>
        </a:spcBef>
        <a:spcAft>
          <a:spcPct val="0"/>
        </a:spcAft>
        <a:defRPr sz="2000" b="1">
          <a:solidFill>
            <a:schemeClr val="tx1"/>
          </a:solidFill>
          <a:latin typeface="Arial" charset="0"/>
        </a:defRPr>
      </a:lvl4pPr>
      <a:lvl5pPr algn="ctr" rtl="0" eaLnBrk="1" fontAlgn="base" hangingPunct="1">
        <a:spcBef>
          <a:spcPct val="0"/>
        </a:spcBef>
        <a:spcAft>
          <a:spcPct val="0"/>
        </a:spcAft>
        <a:defRPr sz="2000" b="1">
          <a:solidFill>
            <a:schemeClr val="tx1"/>
          </a:solidFill>
          <a:latin typeface="Arial" charset="0"/>
        </a:defRPr>
      </a:lvl5pPr>
      <a:lvl6pPr marL="457200" algn="ctr" rtl="0" eaLnBrk="1" fontAlgn="base" hangingPunct="1">
        <a:spcBef>
          <a:spcPct val="0"/>
        </a:spcBef>
        <a:spcAft>
          <a:spcPct val="0"/>
        </a:spcAft>
        <a:defRPr sz="2000" b="1">
          <a:solidFill>
            <a:schemeClr val="tx1"/>
          </a:solidFill>
          <a:latin typeface="Arial" charset="0"/>
        </a:defRPr>
      </a:lvl6pPr>
      <a:lvl7pPr marL="914400" algn="ctr" rtl="0" eaLnBrk="1" fontAlgn="base" hangingPunct="1">
        <a:spcBef>
          <a:spcPct val="0"/>
        </a:spcBef>
        <a:spcAft>
          <a:spcPct val="0"/>
        </a:spcAft>
        <a:defRPr sz="2000" b="1">
          <a:solidFill>
            <a:schemeClr val="tx1"/>
          </a:solidFill>
          <a:latin typeface="Arial" charset="0"/>
        </a:defRPr>
      </a:lvl7pPr>
      <a:lvl8pPr marL="1371600" algn="ctr" rtl="0" eaLnBrk="1" fontAlgn="base" hangingPunct="1">
        <a:spcBef>
          <a:spcPct val="0"/>
        </a:spcBef>
        <a:spcAft>
          <a:spcPct val="0"/>
        </a:spcAft>
        <a:defRPr sz="2000" b="1">
          <a:solidFill>
            <a:schemeClr val="tx1"/>
          </a:solidFill>
          <a:latin typeface="Arial" charset="0"/>
        </a:defRPr>
      </a:lvl8pPr>
      <a:lvl9pPr marL="1828800" algn="ctr" rtl="0" eaLnBrk="1" fontAlgn="base" hangingPunct="1">
        <a:spcBef>
          <a:spcPct val="0"/>
        </a:spcBef>
        <a:spcAft>
          <a:spcPct val="0"/>
        </a:spcAft>
        <a:defRPr sz="2000" b="1">
          <a:solidFill>
            <a:schemeClr val="tx1"/>
          </a:solidFill>
          <a:latin typeface="Arial" charset="0"/>
        </a:defRPr>
      </a:lvl9pPr>
    </p:titleStyle>
    <p:bodyStyle>
      <a:lvl1pPr marR="0" algn="l" defTabSz="914400" rtl="0" eaLnBrk="1" fontAlgn="base" latinLnBrk="0" hangingPunct="1">
        <a:lnSpc>
          <a:spcPct val="100000"/>
        </a:lnSpc>
        <a:spcBef>
          <a:spcPct val="30000"/>
        </a:spcBef>
        <a:spcAft>
          <a:spcPct val="0"/>
        </a:spcAft>
        <a:buClrTx/>
        <a:buSzTx/>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1pPr>
      <a:lvl2pPr marL="177800" marR="0" indent="-176213" algn="l" defTabSz="914400" rtl="0" eaLnBrk="1" fontAlgn="base" latinLnBrk="0" hangingPunct="1">
        <a:lnSpc>
          <a:spcPct val="100000"/>
        </a:lnSpc>
        <a:spcBef>
          <a:spcPct val="30000"/>
        </a:spcBef>
        <a:spcAft>
          <a:spcPct val="0"/>
        </a:spcAft>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2pPr>
      <a:lvl3pPr marL="352425" marR="0" indent="-171450" algn="l" defTabSz="914400" rtl="0" eaLnBrk="1" fontAlgn="base" latinLnBrk="0" hangingPunct="1">
        <a:lnSpc>
          <a:spcPct val="100000"/>
        </a:lnSpc>
        <a:spcBef>
          <a:spcPct val="0"/>
        </a:spcBef>
        <a:spcAft>
          <a:spcPct val="0"/>
        </a:spcAft>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3pPr>
      <a:lvl4pPr marL="544513" marR="0" indent="-19050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4pPr>
      <a:lvl5pPr marL="717550" marR="0" indent="-17145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US" sz="1200" b="0" i="0" u="none" strike="noStrike" kern="0" cap="none" spc="0" normalizeH="0" baseline="0" noProof="0" dirty="0">
          <a:ln>
            <a:noFill/>
          </a:ln>
          <a:solidFill>
            <a:schemeClr val="tx2"/>
          </a:solidFill>
          <a:effectLst/>
          <a:uLnTx/>
          <a:uFillTx/>
          <a:latin typeface="Calibri" panose="020F0502020204030204" pitchFamily="34" charset="0"/>
          <a:ea typeface="Verdana"/>
          <a:cs typeface="Verdana" panose="020B0604030504040204" pitchFamily="34" charset="0"/>
        </a:defRPr>
      </a:lvl5pPr>
      <a:lvl6pPr marL="11747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6pPr>
      <a:lvl7pPr marL="16319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7pPr>
      <a:lvl8pPr marL="20891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8pPr>
      <a:lvl9pPr marL="25463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3" userDrawn="1">
          <p15:clr>
            <a:srgbClr val="F26B43"/>
          </p15:clr>
        </p15:guide>
        <p15:guide id="2" pos="3120" userDrawn="1">
          <p15:clr>
            <a:srgbClr val="F26B43"/>
          </p15:clr>
        </p15:guide>
        <p15:guide id="3" orient="horz" pos="496" userDrawn="1">
          <p15:clr>
            <a:srgbClr val="F26B43"/>
          </p15:clr>
        </p15:guide>
        <p15:guide id="4" pos="283" userDrawn="1">
          <p15:clr>
            <a:srgbClr val="F26B43"/>
          </p15:clr>
        </p15:guide>
        <p15:guide id="5" pos="5955" userDrawn="1">
          <p15:clr>
            <a:srgbClr val="F26B43"/>
          </p15:clr>
        </p15:guide>
        <p15:guide id="6" orient="horz" pos="3997" userDrawn="1">
          <p15:clr>
            <a:srgbClr val="F26B43"/>
          </p15:clr>
        </p15:guide>
        <p15:guide id="7" pos="398" userDrawn="1">
          <p15:clr>
            <a:srgbClr val="F26B43"/>
          </p15:clr>
        </p15:guide>
        <p15:guide id="8"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9"/>
            </p:custDataLst>
            <p:extLst>
              <p:ext uri="{D42A27DB-BD31-4B8C-83A1-F6EECF244321}">
                <p14:modId xmlns:p14="http://schemas.microsoft.com/office/powerpoint/2010/main" val="3737356943"/>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0" imgW="270" imgH="270" progId="TCLayout.ActiveDocument.1">
                  <p:embed/>
                </p:oleObj>
              </mc:Choice>
              <mc:Fallback>
                <p:oleObj name="think-cell Slide" r:id="rId30" imgW="270" imgH="270" progId="TCLayout.ActiveDocument.1">
                  <p:embed/>
                  <p:pic>
                    <p:nvPicPr>
                      <p:cNvPr id="0" name=""/>
                      <p:cNvPicPr/>
                      <p:nvPr/>
                    </p:nvPicPr>
                    <p:blipFill>
                      <a:blip r:embed="rId31"/>
                      <a:stretch>
                        <a:fillRect/>
                      </a:stretch>
                    </p:blipFill>
                    <p:spPr>
                      <a:xfrm>
                        <a:off x="0" y="0"/>
                        <a:ext cx="146538" cy="158750"/>
                      </a:xfrm>
                      <a:prstGeom prst="rect">
                        <a:avLst/>
                      </a:prstGeom>
                    </p:spPr>
                  </p:pic>
                </p:oleObj>
              </mc:Fallback>
            </mc:AlternateContent>
          </a:graphicData>
        </a:graphic>
      </p:graphicFrame>
      <p:sp>
        <p:nvSpPr>
          <p:cNvPr id="11" name="Text Placeholder 10"/>
          <p:cNvSpPr>
            <a:spLocks noGrp="1"/>
          </p:cNvSpPr>
          <p:nvPr>
            <p:ph type="body" idx="1"/>
          </p:nvPr>
        </p:nvSpPr>
        <p:spPr>
          <a:xfrm>
            <a:off x="418998" y="1449388"/>
            <a:ext cx="8307692" cy="4033838"/>
          </a:xfrm>
          <a:prstGeom prst="roundRect">
            <a:avLst>
              <a:gd name="adj" fmla="val 4803"/>
            </a:avLst>
          </a:prstGeo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13" name="Title Placeholder 12"/>
          <p:cNvSpPr>
            <a:spLocks noGrp="1"/>
          </p:cNvSpPr>
          <p:nvPr>
            <p:ph type="title"/>
          </p:nvPr>
        </p:nvSpPr>
        <p:spPr>
          <a:xfrm>
            <a:off x="418998" y="509352"/>
            <a:ext cx="8307692" cy="276999"/>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noProof="0" dirty="0"/>
              <a:t>Klikken om aan te passen</a:t>
            </a:r>
          </a:p>
        </p:txBody>
      </p:sp>
      <p:sp>
        <p:nvSpPr>
          <p:cNvPr id="24" name="Rectangle 7"/>
          <p:cNvSpPr/>
          <p:nvPr/>
        </p:nvSpPr>
        <p:spPr>
          <a:xfrm>
            <a:off x="418998" y="6701969"/>
            <a:ext cx="361342" cy="107722"/>
          </a:xfrm>
          <a:prstGeom prst="rect">
            <a:avLst/>
          </a:prstGeom>
        </p:spPr>
        <p:txBody>
          <a:bodyPr vert="horz" wrap="square" lIns="72000" tIns="0" rIns="0" bIns="0" rtlCol="0" anchor="ctr">
            <a:spAutoFit/>
          </a:bodyPr>
          <a:lstStyle/>
          <a:p>
            <a:pPr algn="l"/>
            <a:fld id="{A7F26DDC-9A78-49A6-BB03-F44121555AB9}" type="slidenum">
              <a:rPr lang="nl-NL" sz="700" smtClean="0">
                <a:solidFill>
                  <a:srgbClr val="000000"/>
                </a:solidFill>
                <a:latin typeface="Calibri" panose="020F0502020204030204" pitchFamily="34" charset="0"/>
                <a:ea typeface="Verdana"/>
                <a:cs typeface="Verdana" panose="020B0604030504040204" pitchFamily="34" charset="0"/>
                <a:sym typeface="Calibri"/>
              </a:rPr>
              <a:pPr algn="l"/>
              <a:t>‹nr.›</a:t>
            </a:fld>
            <a:endParaRPr lang="nl-NL" sz="700" dirty="0">
              <a:solidFill>
                <a:srgbClr val="000000"/>
              </a:solidFill>
              <a:latin typeface="Calibri" panose="020F0502020204030204" pitchFamily="34" charset="0"/>
              <a:ea typeface="Verdana"/>
              <a:cs typeface="Verdana" panose="020B0604030504040204" pitchFamily="34" charset="0"/>
              <a:sym typeface="Calibri"/>
            </a:endParaRPr>
          </a:p>
        </p:txBody>
      </p:sp>
      <p:grpSp>
        <p:nvGrpSpPr>
          <p:cNvPr id="15" name="Groep 14"/>
          <p:cNvGrpSpPr/>
          <p:nvPr/>
        </p:nvGrpSpPr>
        <p:grpSpPr>
          <a:xfrm>
            <a:off x="-29" y="6345237"/>
            <a:ext cx="7377234" cy="234000"/>
            <a:chOff x="6788396" y="6347630"/>
            <a:chExt cx="553674" cy="265623"/>
          </a:xfrm>
        </p:grpSpPr>
        <p:sp>
          <p:nvSpPr>
            <p:cNvPr id="14" name="Rechthoek 13"/>
            <p:cNvSpPr/>
            <p:nvPr userDrawn="1"/>
          </p:nvSpPr>
          <p:spPr bwMode="auto">
            <a:xfrm>
              <a:off x="6788396" y="6347630"/>
              <a:ext cx="486834" cy="54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20" name="Rechthoek 19"/>
            <p:cNvSpPr/>
            <p:nvPr userDrawn="1"/>
          </p:nvSpPr>
          <p:spPr bwMode="auto">
            <a:xfrm>
              <a:off x="6788396" y="6453441"/>
              <a:ext cx="553674" cy="5400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21" name="Rechthoek 20"/>
            <p:cNvSpPr/>
            <p:nvPr userDrawn="1"/>
          </p:nvSpPr>
          <p:spPr bwMode="auto">
            <a:xfrm>
              <a:off x="6788396" y="6559253"/>
              <a:ext cx="448925" cy="54000"/>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grpSp>
      <p:pic>
        <p:nvPicPr>
          <p:cNvPr id="30" name="Afbeelding 2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910793" y="6252201"/>
            <a:ext cx="900306" cy="418143"/>
          </a:xfrm>
          <a:prstGeom prst="rect">
            <a:avLst/>
          </a:prstGeom>
        </p:spPr>
      </p:pic>
    </p:spTree>
    <p:extLst>
      <p:ext uri="{BB962C8B-B14F-4D97-AF65-F5344CB8AC3E}">
        <p14:creationId xmlns:p14="http://schemas.microsoft.com/office/powerpoint/2010/main" val="1101967333"/>
      </p:ext>
    </p:extLst>
  </p:cSld>
  <p:clrMap bg1="lt1" tx1="dk1" bg2="lt2" tx2="dk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 id="2147484675" r:id="rId12"/>
    <p:sldLayoutId id="2147484676" r:id="rId13"/>
    <p:sldLayoutId id="2147484677" r:id="rId14"/>
    <p:sldLayoutId id="2147484678" r:id="rId15"/>
    <p:sldLayoutId id="2147484679" r:id="rId16"/>
    <p:sldLayoutId id="2147484680" r:id="rId17"/>
    <p:sldLayoutId id="2147484681" r:id="rId18"/>
    <p:sldLayoutId id="2147484682" r:id="rId19"/>
    <p:sldLayoutId id="2147484683" r:id="rId20"/>
    <p:sldLayoutId id="2147484684" r:id="rId21"/>
    <p:sldLayoutId id="2147484685" r:id="rId22"/>
    <p:sldLayoutId id="2147484686" r:id="rId23"/>
    <p:sldLayoutId id="2147484687" r:id="rId24"/>
    <p:sldLayoutId id="2147484688" r:id="rId25"/>
    <p:sldLayoutId id="2147484689" r:id="rId26"/>
    <p:sldLayoutId id="2147484690" r:id="rId27"/>
  </p:sldLayoutIdLst>
  <p:hf hdr="0" dt="0"/>
  <p:txStyles>
    <p:titleStyle>
      <a:lvl1pPr algn="l" rtl="0" eaLnBrk="1" fontAlgn="base" hangingPunct="1">
        <a:spcBef>
          <a:spcPct val="0"/>
        </a:spcBef>
        <a:spcAft>
          <a:spcPct val="0"/>
        </a:spcAft>
        <a:defRPr kumimoji="0" lang="en-GB" sz="2000" b="1" i="0" u="none" strike="noStrike" kern="0" cap="none" spc="0" normalizeH="0" baseline="0" noProof="0" dirty="0" smtClean="0">
          <a:ln>
            <a:noFill/>
          </a:ln>
          <a:solidFill>
            <a:schemeClr val="accent2"/>
          </a:solidFill>
          <a:effectLst/>
          <a:uLnTx/>
          <a:uFillTx/>
          <a:latin typeface="Calibri" panose="020F0502020204030204" pitchFamily="34" charset="0"/>
          <a:ea typeface="Verdana"/>
          <a:cs typeface="Verdana" panose="020B0604030504040204" pitchFamily="34" charset="0"/>
        </a:defRPr>
      </a:lvl1pPr>
      <a:lvl2pPr algn="ctr" rtl="0" eaLnBrk="1" fontAlgn="base" hangingPunct="1">
        <a:spcBef>
          <a:spcPct val="0"/>
        </a:spcBef>
        <a:spcAft>
          <a:spcPct val="0"/>
        </a:spcAft>
        <a:defRPr sz="2000" b="1">
          <a:solidFill>
            <a:schemeClr val="tx1"/>
          </a:solidFill>
          <a:latin typeface="Arial" charset="0"/>
        </a:defRPr>
      </a:lvl2pPr>
      <a:lvl3pPr algn="ctr" rtl="0" eaLnBrk="1" fontAlgn="base" hangingPunct="1">
        <a:spcBef>
          <a:spcPct val="0"/>
        </a:spcBef>
        <a:spcAft>
          <a:spcPct val="0"/>
        </a:spcAft>
        <a:defRPr sz="2000" b="1">
          <a:solidFill>
            <a:schemeClr val="tx1"/>
          </a:solidFill>
          <a:latin typeface="Arial" charset="0"/>
        </a:defRPr>
      </a:lvl3pPr>
      <a:lvl4pPr algn="ctr" rtl="0" eaLnBrk="1" fontAlgn="base" hangingPunct="1">
        <a:spcBef>
          <a:spcPct val="0"/>
        </a:spcBef>
        <a:spcAft>
          <a:spcPct val="0"/>
        </a:spcAft>
        <a:defRPr sz="2000" b="1">
          <a:solidFill>
            <a:schemeClr val="tx1"/>
          </a:solidFill>
          <a:latin typeface="Arial" charset="0"/>
        </a:defRPr>
      </a:lvl4pPr>
      <a:lvl5pPr algn="ctr" rtl="0" eaLnBrk="1" fontAlgn="base" hangingPunct="1">
        <a:spcBef>
          <a:spcPct val="0"/>
        </a:spcBef>
        <a:spcAft>
          <a:spcPct val="0"/>
        </a:spcAft>
        <a:defRPr sz="2000" b="1">
          <a:solidFill>
            <a:schemeClr val="tx1"/>
          </a:solidFill>
          <a:latin typeface="Arial" charset="0"/>
        </a:defRPr>
      </a:lvl5pPr>
      <a:lvl6pPr marL="457200" algn="ctr" rtl="0" eaLnBrk="1" fontAlgn="base" hangingPunct="1">
        <a:spcBef>
          <a:spcPct val="0"/>
        </a:spcBef>
        <a:spcAft>
          <a:spcPct val="0"/>
        </a:spcAft>
        <a:defRPr sz="2000" b="1">
          <a:solidFill>
            <a:schemeClr val="tx1"/>
          </a:solidFill>
          <a:latin typeface="Arial" charset="0"/>
        </a:defRPr>
      </a:lvl6pPr>
      <a:lvl7pPr marL="914400" algn="ctr" rtl="0" eaLnBrk="1" fontAlgn="base" hangingPunct="1">
        <a:spcBef>
          <a:spcPct val="0"/>
        </a:spcBef>
        <a:spcAft>
          <a:spcPct val="0"/>
        </a:spcAft>
        <a:defRPr sz="2000" b="1">
          <a:solidFill>
            <a:schemeClr val="tx1"/>
          </a:solidFill>
          <a:latin typeface="Arial" charset="0"/>
        </a:defRPr>
      </a:lvl7pPr>
      <a:lvl8pPr marL="1371600" algn="ctr" rtl="0" eaLnBrk="1" fontAlgn="base" hangingPunct="1">
        <a:spcBef>
          <a:spcPct val="0"/>
        </a:spcBef>
        <a:spcAft>
          <a:spcPct val="0"/>
        </a:spcAft>
        <a:defRPr sz="2000" b="1">
          <a:solidFill>
            <a:schemeClr val="tx1"/>
          </a:solidFill>
          <a:latin typeface="Arial" charset="0"/>
        </a:defRPr>
      </a:lvl8pPr>
      <a:lvl9pPr marL="1828800" algn="ctr" rtl="0" eaLnBrk="1" fontAlgn="base" hangingPunct="1">
        <a:spcBef>
          <a:spcPct val="0"/>
        </a:spcBef>
        <a:spcAft>
          <a:spcPct val="0"/>
        </a:spcAft>
        <a:defRPr sz="2000" b="1">
          <a:solidFill>
            <a:schemeClr val="tx1"/>
          </a:solidFill>
          <a:latin typeface="Arial" charset="0"/>
        </a:defRPr>
      </a:lvl9pPr>
    </p:titleStyle>
    <p:bodyStyle>
      <a:lvl1pPr marR="0" algn="l" defTabSz="914400" rtl="0" eaLnBrk="1" fontAlgn="base" latinLnBrk="0" hangingPunct="1">
        <a:lnSpc>
          <a:spcPct val="100000"/>
        </a:lnSpc>
        <a:spcBef>
          <a:spcPct val="30000"/>
        </a:spcBef>
        <a:spcAft>
          <a:spcPct val="0"/>
        </a:spcAft>
        <a:buClrTx/>
        <a:buSzTx/>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1pPr>
      <a:lvl2pPr marL="177800" marR="0" indent="-176213" algn="l" defTabSz="914400" rtl="0" eaLnBrk="1" fontAlgn="base" latinLnBrk="0" hangingPunct="1">
        <a:lnSpc>
          <a:spcPct val="100000"/>
        </a:lnSpc>
        <a:spcBef>
          <a:spcPct val="30000"/>
        </a:spcBef>
        <a:spcAft>
          <a:spcPct val="0"/>
        </a:spcAft>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2pPr>
      <a:lvl3pPr marL="352425" marR="0" indent="-171450" algn="l" defTabSz="914400" rtl="0" eaLnBrk="1" fontAlgn="base" latinLnBrk="0" hangingPunct="1">
        <a:lnSpc>
          <a:spcPct val="100000"/>
        </a:lnSpc>
        <a:spcBef>
          <a:spcPct val="0"/>
        </a:spcBef>
        <a:spcAft>
          <a:spcPct val="0"/>
        </a:spcAft>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3pPr>
      <a:lvl4pPr marL="544513" marR="0" indent="-19050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4pPr>
      <a:lvl5pPr marL="717550" marR="0" indent="-17145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US" sz="1200" b="0" i="0" u="none" strike="noStrike" kern="0" cap="none" spc="0" normalizeH="0" baseline="0" noProof="0" dirty="0">
          <a:ln>
            <a:noFill/>
          </a:ln>
          <a:solidFill>
            <a:schemeClr val="tx2"/>
          </a:solidFill>
          <a:effectLst/>
          <a:uLnTx/>
          <a:uFillTx/>
          <a:latin typeface="Calibri" panose="020F0502020204030204" pitchFamily="34" charset="0"/>
          <a:ea typeface="Verdana"/>
          <a:cs typeface="Verdana" panose="020B0604030504040204" pitchFamily="34" charset="0"/>
        </a:defRPr>
      </a:lvl5pPr>
      <a:lvl6pPr marL="11747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6pPr>
      <a:lvl7pPr marL="16319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7pPr>
      <a:lvl8pPr marL="20891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8pPr>
      <a:lvl9pPr marL="25463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3" userDrawn="1">
          <p15:clr>
            <a:srgbClr val="F26B43"/>
          </p15:clr>
        </p15:guide>
        <p15:guide id="2" pos="3120" userDrawn="1">
          <p15:clr>
            <a:srgbClr val="F26B43"/>
          </p15:clr>
        </p15:guide>
        <p15:guide id="3" orient="horz" pos="496" userDrawn="1">
          <p15:clr>
            <a:srgbClr val="F26B43"/>
          </p15:clr>
        </p15:guide>
        <p15:guide id="4" pos="283" userDrawn="1">
          <p15:clr>
            <a:srgbClr val="F26B43"/>
          </p15:clr>
        </p15:guide>
        <p15:guide id="5" pos="5955" userDrawn="1">
          <p15:clr>
            <a:srgbClr val="F26B43"/>
          </p15:clr>
        </p15:guide>
        <p15:guide id="6" orient="horz" pos="3997" userDrawn="1">
          <p15:clr>
            <a:srgbClr val="F26B43"/>
          </p15:clr>
        </p15:guide>
        <p15:guide id="7" pos="398" userDrawn="1">
          <p15:clr>
            <a:srgbClr val="F26B43"/>
          </p15:clr>
        </p15:guide>
        <p15:guide id="8"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9"/>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0" imgW="270" imgH="270" progId="TCLayout.ActiveDocument.1">
                  <p:embed/>
                </p:oleObj>
              </mc:Choice>
              <mc:Fallback>
                <p:oleObj name="think-cell Slide" r:id="rId30" imgW="270" imgH="270" progId="TCLayout.ActiveDocument.1">
                  <p:embed/>
                  <p:pic>
                    <p:nvPicPr>
                      <p:cNvPr id="0" name=""/>
                      <p:cNvPicPr/>
                      <p:nvPr/>
                    </p:nvPicPr>
                    <p:blipFill>
                      <a:blip r:embed="rId31"/>
                      <a:stretch>
                        <a:fillRect/>
                      </a:stretch>
                    </p:blipFill>
                    <p:spPr>
                      <a:xfrm>
                        <a:off x="0" y="0"/>
                        <a:ext cx="146538" cy="158750"/>
                      </a:xfrm>
                      <a:prstGeom prst="rect">
                        <a:avLst/>
                      </a:prstGeom>
                    </p:spPr>
                  </p:pic>
                </p:oleObj>
              </mc:Fallback>
            </mc:AlternateContent>
          </a:graphicData>
        </a:graphic>
      </p:graphicFrame>
      <p:sp>
        <p:nvSpPr>
          <p:cNvPr id="11" name="Text Placeholder 10"/>
          <p:cNvSpPr>
            <a:spLocks noGrp="1"/>
          </p:cNvSpPr>
          <p:nvPr>
            <p:ph type="body" idx="1"/>
          </p:nvPr>
        </p:nvSpPr>
        <p:spPr>
          <a:xfrm>
            <a:off x="418998" y="1449388"/>
            <a:ext cx="8307692" cy="4033838"/>
          </a:xfrm>
          <a:prstGeom prst="roundRect">
            <a:avLst>
              <a:gd name="adj" fmla="val 4803"/>
            </a:avLst>
          </a:prstGeo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13" name="Title Placeholder 12"/>
          <p:cNvSpPr>
            <a:spLocks noGrp="1"/>
          </p:cNvSpPr>
          <p:nvPr>
            <p:ph type="title"/>
          </p:nvPr>
        </p:nvSpPr>
        <p:spPr>
          <a:xfrm>
            <a:off x="418998" y="509350"/>
            <a:ext cx="8307692" cy="276999"/>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noProof="0" dirty="0"/>
              <a:t>Klikken om aan te passen</a:t>
            </a:r>
          </a:p>
        </p:txBody>
      </p:sp>
      <p:sp>
        <p:nvSpPr>
          <p:cNvPr id="24" name="Rectangle 7"/>
          <p:cNvSpPr/>
          <p:nvPr/>
        </p:nvSpPr>
        <p:spPr>
          <a:xfrm>
            <a:off x="418998" y="6701969"/>
            <a:ext cx="361342" cy="107722"/>
          </a:xfrm>
          <a:prstGeom prst="rect">
            <a:avLst/>
          </a:prstGeom>
        </p:spPr>
        <p:txBody>
          <a:bodyPr vert="horz" wrap="square" lIns="72000" tIns="0" rIns="0" bIns="0" rtlCol="0" anchor="ctr">
            <a:spAutoFit/>
          </a:bodyPr>
          <a:lstStyle/>
          <a:p>
            <a:pPr algn="l"/>
            <a:fld id="{A7F26DDC-9A78-49A6-BB03-F44121555AB9}" type="slidenum">
              <a:rPr lang="nl-NL" sz="700" smtClean="0">
                <a:solidFill>
                  <a:srgbClr val="000000"/>
                </a:solidFill>
                <a:latin typeface="Calibri" panose="020F0502020204030204" pitchFamily="34" charset="0"/>
                <a:ea typeface="Verdana"/>
                <a:cs typeface="Verdana" panose="020B0604030504040204" pitchFamily="34" charset="0"/>
                <a:sym typeface="Calibri"/>
              </a:rPr>
              <a:pPr algn="l"/>
              <a:t>‹nr.›</a:t>
            </a:fld>
            <a:endParaRPr lang="nl-NL" sz="700" dirty="0">
              <a:solidFill>
                <a:srgbClr val="000000"/>
              </a:solidFill>
              <a:latin typeface="Calibri" panose="020F0502020204030204" pitchFamily="34" charset="0"/>
              <a:ea typeface="Verdana"/>
              <a:cs typeface="Verdana" panose="020B0604030504040204" pitchFamily="34" charset="0"/>
              <a:sym typeface="Calibri"/>
            </a:endParaRPr>
          </a:p>
        </p:txBody>
      </p:sp>
      <p:grpSp>
        <p:nvGrpSpPr>
          <p:cNvPr id="15" name="Groep 14"/>
          <p:cNvGrpSpPr/>
          <p:nvPr/>
        </p:nvGrpSpPr>
        <p:grpSpPr>
          <a:xfrm>
            <a:off x="-29" y="6345237"/>
            <a:ext cx="7377234" cy="234000"/>
            <a:chOff x="6788396" y="6347630"/>
            <a:chExt cx="553674" cy="265623"/>
          </a:xfrm>
        </p:grpSpPr>
        <p:sp>
          <p:nvSpPr>
            <p:cNvPr id="14" name="Rechthoek 13"/>
            <p:cNvSpPr/>
            <p:nvPr userDrawn="1"/>
          </p:nvSpPr>
          <p:spPr bwMode="auto">
            <a:xfrm>
              <a:off x="6788396" y="6347630"/>
              <a:ext cx="486834" cy="54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20" name="Rechthoek 19"/>
            <p:cNvSpPr/>
            <p:nvPr userDrawn="1"/>
          </p:nvSpPr>
          <p:spPr bwMode="auto">
            <a:xfrm>
              <a:off x="6788396" y="6453441"/>
              <a:ext cx="553674" cy="5400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21" name="Rechthoek 20"/>
            <p:cNvSpPr/>
            <p:nvPr userDrawn="1"/>
          </p:nvSpPr>
          <p:spPr bwMode="auto">
            <a:xfrm>
              <a:off x="6788396" y="6559253"/>
              <a:ext cx="448925" cy="54000"/>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grpSp>
      <p:pic>
        <p:nvPicPr>
          <p:cNvPr id="30" name="Afbeelding 2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910793" y="6252199"/>
            <a:ext cx="900306" cy="418143"/>
          </a:xfrm>
          <a:prstGeom prst="rect">
            <a:avLst/>
          </a:prstGeom>
        </p:spPr>
      </p:pic>
    </p:spTree>
    <p:extLst>
      <p:ext uri="{BB962C8B-B14F-4D97-AF65-F5344CB8AC3E}">
        <p14:creationId xmlns:p14="http://schemas.microsoft.com/office/powerpoint/2010/main" val="2493066115"/>
      </p:ext>
    </p:extLst>
  </p:cSld>
  <p:clrMap bg1="lt1" tx1="dk1" bg2="lt2" tx2="dk2" accent1="accent1" accent2="accent2" accent3="accent3" accent4="accent4" accent5="accent5" accent6="accent6" hlink="hlink" folHlink="folHlink"/>
  <p:sldLayoutIdLst>
    <p:sldLayoutId id="2147484692"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 id="2147484703" r:id="rId12"/>
    <p:sldLayoutId id="2147484704" r:id="rId13"/>
    <p:sldLayoutId id="2147484705" r:id="rId14"/>
    <p:sldLayoutId id="2147484706" r:id="rId15"/>
    <p:sldLayoutId id="2147484707" r:id="rId16"/>
    <p:sldLayoutId id="2147484708" r:id="rId17"/>
    <p:sldLayoutId id="2147484709" r:id="rId18"/>
    <p:sldLayoutId id="2147484710" r:id="rId19"/>
    <p:sldLayoutId id="2147484711" r:id="rId20"/>
    <p:sldLayoutId id="2147484712" r:id="rId21"/>
    <p:sldLayoutId id="2147484713" r:id="rId22"/>
    <p:sldLayoutId id="2147484714" r:id="rId23"/>
    <p:sldLayoutId id="2147484715" r:id="rId24"/>
    <p:sldLayoutId id="2147484716" r:id="rId25"/>
    <p:sldLayoutId id="2147484717" r:id="rId26"/>
    <p:sldLayoutId id="2147484718" r:id="rId27"/>
  </p:sldLayoutIdLst>
  <p:hf hdr="0" dt="0"/>
  <p:txStyles>
    <p:titleStyle>
      <a:lvl1pPr algn="l" rtl="0" eaLnBrk="1" fontAlgn="base" hangingPunct="1">
        <a:spcBef>
          <a:spcPct val="0"/>
        </a:spcBef>
        <a:spcAft>
          <a:spcPct val="0"/>
        </a:spcAft>
        <a:defRPr kumimoji="0" lang="en-GB" sz="2000" b="1" i="0" u="none" strike="noStrike" kern="0" cap="none" spc="0" normalizeH="0" baseline="0" noProof="0" dirty="0" smtClean="0">
          <a:ln>
            <a:noFill/>
          </a:ln>
          <a:solidFill>
            <a:schemeClr val="accent2"/>
          </a:solidFill>
          <a:effectLst/>
          <a:uLnTx/>
          <a:uFillTx/>
          <a:latin typeface="Calibri" panose="020F0502020204030204" pitchFamily="34" charset="0"/>
          <a:ea typeface="Verdana"/>
          <a:cs typeface="Verdana" panose="020B0604030504040204" pitchFamily="34" charset="0"/>
        </a:defRPr>
      </a:lvl1pPr>
      <a:lvl2pPr algn="ctr" rtl="0" eaLnBrk="1" fontAlgn="base" hangingPunct="1">
        <a:spcBef>
          <a:spcPct val="0"/>
        </a:spcBef>
        <a:spcAft>
          <a:spcPct val="0"/>
        </a:spcAft>
        <a:defRPr sz="2000" b="1">
          <a:solidFill>
            <a:schemeClr val="tx1"/>
          </a:solidFill>
          <a:latin typeface="Arial" charset="0"/>
        </a:defRPr>
      </a:lvl2pPr>
      <a:lvl3pPr algn="ctr" rtl="0" eaLnBrk="1" fontAlgn="base" hangingPunct="1">
        <a:spcBef>
          <a:spcPct val="0"/>
        </a:spcBef>
        <a:spcAft>
          <a:spcPct val="0"/>
        </a:spcAft>
        <a:defRPr sz="2000" b="1">
          <a:solidFill>
            <a:schemeClr val="tx1"/>
          </a:solidFill>
          <a:latin typeface="Arial" charset="0"/>
        </a:defRPr>
      </a:lvl3pPr>
      <a:lvl4pPr algn="ctr" rtl="0" eaLnBrk="1" fontAlgn="base" hangingPunct="1">
        <a:spcBef>
          <a:spcPct val="0"/>
        </a:spcBef>
        <a:spcAft>
          <a:spcPct val="0"/>
        </a:spcAft>
        <a:defRPr sz="2000" b="1">
          <a:solidFill>
            <a:schemeClr val="tx1"/>
          </a:solidFill>
          <a:latin typeface="Arial" charset="0"/>
        </a:defRPr>
      </a:lvl4pPr>
      <a:lvl5pPr algn="ctr" rtl="0" eaLnBrk="1" fontAlgn="base" hangingPunct="1">
        <a:spcBef>
          <a:spcPct val="0"/>
        </a:spcBef>
        <a:spcAft>
          <a:spcPct val="0"/>
        </a:spcAft>
        <a:defRPr sz="2000" b="1">
          <a:solidFill>
            <a:schemeClr val="tx1"/>
          </a:solidFill>
          <a:latin typeface="Arial" charset="0"/>
        </a:defRPr>
      </a:lvl5pPr>
      <a:lvl6pPr marL="457200" algn="ctr" rtl="0" eaLnBrk="1" fontAlgn="base" hangingPunct="1">
        <a:spcBef>
          <a:spcPct val="0"/>
        </a:spcBef>
        <a:spcAft>
          <a:spcPct val="0"/>
        </a:spcAft>
        <a:defRPr sz="2000" b="1">
          <a:solidFill>
            <a:schemeClr val="tx1"/>
          </a:solidFill>
          <a:latin typeface="Arial" charset="0"/>
        </a:defRPr>
      </a:lvl6pPr>
      <a:lvl7pPr marL="914400" algn="ctr" rtl="0" eaLnBrk="1" fontAlgn="base" hangingPunct="1">
        <a:spcBef>
          <a:spcPct val="0"/>
        </a:spcBef>
        <a:spcAft>
          <a:spcPct val="0"/>
        </a:spcAft>
        <a:defRPr sz="2000" b="1">
          <a:solidFill>
            <a:schemeClr val="tx1"/>
          </a:solidFill>
          <a:latin typeface="Arial" charset="0"/>
        </a:defRPr>
      </a:lvl7pPr>
      <a:lvl8pPr marL="1371600" algn="ctr" rtl="0" eaLnBrk="1" fontAlgn="base" hangingPunct="1">
        <a:spcBef>
          <a:spcPct val="0"/>
        </a:spcBef>
        <a:spcAft>
          <a:spcPct val="0"/>
        </a:spcAft>
        <a:defRPr sz="2000" b="1">
          <a:solidFill>
            <a:schemeClr val="tx1"/>
          </a:solidFill>
          <a:latin typeface="Arial" charset="0"/>
        </a:defRPr>
      </a:lvl8pPr>
      <a:lvl9pPr marL="1828800" algn="ctr" rtl="0" eaLnBrk="1" fontAlgn="base" hangingPunct="1">
        <a:spcBef>
          <a:spcPct val="0"/>
        </a:spcBef>
        <a:spcAft>
          <a:spcPct val="0"/>
        </a:spcAft>
        <a:defRPr sz="2000" b="1">
          <a:solidFill>
            <a:schemeClr val="tx1"/>
          </a:solidFill>
          <a:latin typeface="Arial" charset="0"/>
        </a:defRPr>
      </a:lvl9pPr>
    </p:titleStyle>
    <p:bodyStyle>
      <a:lvl1pPr marR="0" algn="l" defTabSz="914400" rtl="0" eaLnBrk="1" fontAlgn="base" latinLnBrk="0" hangingPunct="1">
        <a:lnSpc>
          <a:spcPct val="100000"/>
        </a:lnSpc>
        <a:spcBef>
          <a:spcPct val="30000"/>
        </a:spcBef>
        <a:spcAft>
          <a:spcPct val="0"/>
        </a:spcAft>
        <a:buClrTx/>
        <a:buSzTx/>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1pPr>
      <a:lvl2pPr marL="177800" marR="0" indent="-176213" algn="l" defTabSz="914400" rtl="0" eaLnBrk="1" fontAlgn="base" latinLnBrk="0" hangingPunct="1">
        <a:lnSpc>
          <a:spcPct val="100000"/>
        </a:lnSpc>
        <a:spcBef>
          <a:spcPct val="30000"/>
        </a:spcBef>
        <a:spcAft>
          <a:spcPct val="0"/>
        </a:spcAft>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2pPr>
      <a:lvl3pPr marL="352425" marR="0" indent="-171450" algn="l" defTabSz="914400" rtl="0" eaLnBrk="1" fontAlgn="base" latinLnBrk="0" hangingPunct="1">
        <a:lnSpc>
          <a:spcPct val="100000"/>
        </a:lnSpc>
        <a:spcBef>
          <a:spcPct val="0"/>
        </a:spcBef>
        <a:spcAft>
          <a:spcPct val="0"/>
        </a:spcAft>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3pPr>
      <a:lvl4pPr marL="544513" marR="0" indent="-19050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4pPr>
      <a:lvl5pPr marL="717550" marR="0" indent="-17145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US" sz="1200" b="0" i="0" u="none" strike="noStrike" kern="0" cap="none" spc="0" normalizeH="0" baseline="0" noProof="0" dirty="0">
          <a:ln>
            <a:noFill/>
          </a:ln>
          <a:solidFill>
            <a:schemeClr val="tx2"/>
          </a:solidFill>
          <a:effectLst/>
          <a:uLnTx/>
          <a:uFillTx/>
          <a:latin typeface="Calibri" panose="020F0502020204030204" pitchFamily="34" charset="0"/>
          <a:ea typeface="Verdana"/>
          <a:cs typeface="Verdana" panose="020B0604030504040204" pitchFamily="34" charset="0"/>
        </a:defRPr>
      </a:lvl5pPr>
      <a:lvl6pPr marL="11747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6pPr>
      <a:lvl7pPr marL="16319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7pPr>
      <a:lvl8pPr marL="20891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8pPr>
      <a:lvl9pPr marL="25463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3">
          <p15:clr>
            <a:srgbClr val="F26B43"/>
          </p15:clr>
        </p15:guide>
        <p15:guide id="2" pos="3120">
          <p15:clr>
            <a:srgbClr val="F26B43"/>
          </p15:clr>
        </p15:guide>
        <p15:guide id="3" orient="horz" pos="496">
          <p15:clr>
            <a:srgbClr val="F26B43"/>
          </p15:clr>
        </p15:guide>
        <p15:guide id="4" pos="283">
          <p15:clr>
            <a:srgbClr val="F26B43"/>
          </p15:clr>
        </p15:guide>
        <p15:guide id="5" pos="5955">
          <p15:clr>
            <a:srgbClr val="F26B43"/>
          </p15:clr>
        </p15:guide>
        <p15:guide id="6" orient="horz" pos="3997">
          <p15:clr>
            <a:srgbClr val="F26B43"/>
          </p15:clr>
        </p15:guide>
        <p15:guide id="7" pos="398">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rve@bdmantwerp.be" TargetMode="External"/><Relationship Id="rId3" Type="http://schemas.openxmlformats.org/officeDocument/2006/relationships/hyperlink" Target="http://www.bdmantwerp.be/" TargetMode="External"/><Relationship Id="rId7" Type="http://schemas.openxmlformats.org/officeDocument/2006/relationships/hyperlink" Target="mailto:pvol@bdmantwerp.be"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mailto:fho@bdmantwerp.be" TargetMode="External"/><Relationship Id="rId5" Type="http://schemas.openxmlformats.org/officeDocument/2006/relationships/image" Target="../media/image19.jpeg"/><Relationship Id="rId4" Type="http://schemas.openxmlformats.org/officeDocument/2006/relationships/image" Target="../media/image18.wmf"/><Relationship Id="rId9" Type="http://schemas.openxmlformats.org/officeDocument/2006/relationships/hyperlink" Target="mailto:svdb@bdmantwerp.b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750" y="2794000"/>
            <a:ext cx="8280400" cy="1320800"/>
          </a:xfrm>
          <a:noFill/>
        </p:spPr>
        <p:txBody>
          <a:bodyPr/>
          <a:lstStyle/>
          <a:p>
            <a:pPr algn="ctr" eaLnBrk="1" hangingPunct="1"/>
            <a:r>
              <a:rPr lang="en-GB" sz="3200" dirty="0"/>
              <a:t>BA10</a:t>
            </a:r>
          </a:p>
        </p:txBody>
      </p:sp>
      <p:sp>
        <p:nvSpPr>
          <p:cNvPr id="3076" name="AutoShape 9" descr="2Q=="/>
          <p:cNvSpPr>
            <a:spLocks noChangeAspect="1" noChangeArrowheads="1"/>
          </p:cNvSpPr>
          <p:nvPr/>
        </p:nvSpPr>
        <p:spPr bwMode="auto">
          <a:xfrm>
            <a:off x="4000500" y="3067050"/>
            <a:ext cx="1143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p>
        </p:txBody>
      </p:sp>
      <p:sp>
        <p:nvSpPr>
          <p:cNvPr id="3077" name="AutoShape 19" descr="image001"/>
          <p:cNvSpPr>
            <a:spLocks noChangeAspect="1" noChangeArrowheads="1"/>
          </p:cNvSpPr>
          <p:nvPr/>
        </p:nvSpPr>
        <p:spPr bwMode="auto">
          <a:xfrm>
            <a:off x="3886200" y="3109913"/>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p>
        </p:txBody>
      </p:sp>
      <p:sp>
        <p:nvSpPr>
          <p:cNvPr id="3078" name="AutoShape 21" descr="image001"/>
          <p:cNvSpPr>
            <a:spLocks noChangeAspect="1" noChangeArrowheads="1"/>
          </p:cNvSpPr>
          <p:nvPr/>
        </p:nvSpPr>
        <p:spPr bwMode="auto">
          <a:xfrm>
            <a:off x="3886200" y="3109913"/>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p>
        </p:txBody>
      </p:sp>
      <p:sp>
        <p:nvSpPr>
          <p:cNvPr id="3079" name="AutoShape 23" descr="image001"/>
          <p:cNvSpPr>
            <a:spLocks noChangeAspect="1" noChangeArrowheads="1"/>
          </p:cNvSpPr>
          <p:nvPr/>
        </p:nvSpPr>
        <p:spPr bwMode="auto">
          <a:xfrm>
            <a:off x="3886200" y="3109913"/>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p>
        </p:txBody>
      </p:sp>
      <p:sp>
        <p:nvSpPr>
          <p:cNvPr id="3080" name="AutoShape 25" descr="image001"/>
          <p:cNvSpPr>
            <a:spLocks noChangeAspect="1" noChangeArrowheads="1"/>
          </p:cNvSpPr>
          <p:nvPr/>
        </p:nvSpPr>
        <p:spPr bwMode="auto">
          <a:xfrm>
            <a:off x="3886200" y="3109913"/>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p>
        </p:txBody>
      </p:sp>
      <p:sp>
        <p:nvSpPr>
          <p:cNvPr id="3081" name="AutoShape 26" descr="2Q=="/>
          <p:cNvSpPr>
            <a:spLocks noChangeAspect="1" noChangeArrowheads="1"/>
          </p:cNvSpPr>
          <p:nvPr/>
        </p:nvSpPr>
        <p:spPr bwMode="auto">
          <a:xfrm>
            <a:off x="4216400" y="3282950"/>
            <a:ext cx="1143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p>
        </p:txBody>
      </p:sp>
      <p:sp>
        <p:nvSpPr>
          <p:cNvPr id="3082" name="Rectangle 1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p>
            <a:endParaRPr lang="nl-BE"/>
          </a:p>
        </p:txBody>
      </p:sp>
      <p:sp>
        <p:nvSpPr>
          <p:cNvPr id="3083" name="Rectangle 13"/>
          <p:cNvSpPr>
            <a:spLocks noChangeArrowheads="1"/>
          </p:cNvSpPr>
          <p:nvPr/>
        </p:nvSpPr>
        <p:spPr bwMode="auto">
          <a:xfrm>
            <a:off x="0" y="971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p>
            <a:pPr eaLnBrk="0" hangingPunct="0"/>
            <a:r>
              <a:rPr lang="nl-NL" sz="1000">
                <a:solidFill>
                  <a:srgbClr val="5A5A5A"/>
                </a:solidFill>
                <a:ea typeface="Calibri" pitchFamily="34" charset="0"/>
                <a:cs typeface="Calibri" pitchFamily="34" charset="0"/>
              </a:rPr>
              <a:t> </a:t>
            </a:r>
            <a:endParaRPr lang="nl-NL"/>
          </a:p>
        </p:txBody>
      </p:sp>
      <p:sp>
        <p:nvSpPr>
          <p:cNvPr id="3084" name="AutoShape 17" descr="data:image/jpeg;base64,/9j/4AAQSkZJRgABAQAAAQABAAD/2wCEAAkGBhQSERASDhQSExAQEhoSDxATDxkSFBARHxMVGhcYExQaGykgIx0vHBoeHzcgJicpLDgyFh4xNTAqQScuLCkBCQoKDgwOGg8PGi0kHiQyLDU1MSkvNTEqNS8uLCk1KiorMDU1MCk1Lyw0LCkpKSksKSkrLC8wLikpLykpLC0sNP/AABEIAFoAiAMBIgACEQEDEQH/xAAcAAEAAgMBAQEAAAAAAAAAAAAABwgBBQYEAwL/xAA/EAACAQIBBwkFAw0BAAAAAAAAAQIDEQQFBgchMUFREhMiNGF0gaGyMlJxkZNCsdEWIyQzU1RiY4KUwdLwFf/EABoBAQEBAAMBAAAAAAAAAAAAAAAFBAIDBgH/xAAqEQACAQIEBAUFAAAAAAAAAAAAAQIDBBESMTMTITJxBRQiUYEjQUJSwf/aAAwDAQACEQMRAD8AnEAAGGVoxlbl1KkvfnKXzk3/AJLKYidoya2qLa+RWZsmeIPp+f4brT7gAEs3AAAAAAAAAAAAAAAAAAFnQAenIZ+ZxumnseprsKyzjZtbLO1uBZtlccu4bm8TiYe5WmvDlu3kTPEFyi+5utHzZ4QASzcAAAAAAAAAfTD4eU5KFOMpzlqjGMXKTfYkbP8AI/GfuuI+kzx5KytUw1WNbDy5NSN0nZPU1Zpp6jpYaV8crXdJ240Vr+Nmd0FTa9bfwdcnP8cDSVM1MYtuFxH0JP7kfN5t4rfhsT/b1P8AU7zI2mJuSjjaUVFuzq0m+j2um7+T8CTKFeM4xnBqUJpSjJbJRaumjXTtaVTpkZ515w6olcf/ABq/7Ct9Gf4AskDs8hH9jh5t+wABSMQIK0l4Hm8o1nuqqNVdt4pPzTJ1I00yZKvHD4mK9lulUfY+lC/ipL+pGO8hmpdjRbSwn3ItABEKgAAAAAAAAAAABgm3RVi3PJ8E3d0qk6a7Fe6XmQmTFoe6lU7xL0QNtk/qGa66DuwAWiYYTMnL6O8vrE4OnynerQtSqrfqXRl4x38UzqDjCSnFSRylFxeDBrM5MjrFYatQdr1I9Bv7M1ri/mkbMH1pNYM+J4PFFZKtJxlKMlaUW4yT2qSdmn4n5O+0rZs81WWKpr83Xdqtl7Na21/FeafE4E87VpunJxZYhNTjigADrOYAAAAAAAAAJi0PdSqd4l6IEOkxaHupVO8S9EDZZbpmuts7sAFsmEA5k5zvBYmM5X5mp0K8f4b6pJcU9fz4k90aqklKLTjJJxkndNPY0yspImjXPtUuThMVK1Ju1Cq3+rbfsSfut7HuflIs7jK8ktCjc0s3qWpLIMJmSuTjx5VyZDEUalGsrwqRtLiuDT4p6/AgHOPN+pg68qNXXbXTnbVUhukvw3O5Yo0udGa9LG0XTq6prXSqpdKnLs4rijJc2/FWK1NFCtw3z0K+A9+XMh1cJVlSrxtJezL7NSPvQe9HgIjTTwZUTT5oAA+AAAAAAAExaHupVO8S9ECHSYtD3UqneJeiBsst0zXW2d2AC2TCsQAPMFwkPMXSVzKjh8c26S1U671umt0Z73Ht2olenVUkpRalGSupJ3TXFMrISvoarydLExcpOMJR5EXJtRve/JW4p2lxJvhyMNxRSWdEjgAqGE1uXMgUcXTdPER5S2xktUoPjCW5/wDMiDOnR1Xwl50062H285FdKC/mRX3rV8CcTBnrW8Kuup3U60qemhWIydppWwkIYyPNwhDlQvLkxUeU77XbaziyJUhkk4+xUhLNFMAA6zkAAACYtD3UqveJeiBDhNGiJfoD7a879uqJtst0zXW2dsAC0TD/2Q=="/>
          <p:cNvSpPr>
            <a:spLocks noChangeAspect="1" noChangeArrowheads="1"/>
          </p:cNvSpPr>
          <p:nvPr/>
        </p:nvSpPr>
        <p:spPr bwMode="auto">
          <a:xfrm>
            <a:off x="4446588" y="-423863"/>
            <a:ext cx="1295400"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p>
        </p:txBody>
      </p:sp>
      <p:sp>
        <p:nvSpPr>
          <p:cNvPr id="3085" name="AutoShape 19" descr="data:image/jpeg;base64,/9j/4AAQSkZJRgABAQAAAQABAAD/2wCEAAkGBhQSERASDhQSExAQEhoSDxATDxkSFBARHxMVGhcYExQaGykgIx0vHBoeHzcgJicpLDgyFh4xNTAqQScuLCkBCQoKDgwOGg8PGi0kHiQyLDU1MSkvNTEqNS8uLCk1KiorMDU1MCk1Lyw0LCkpKSksKSkrLC8wLikpLykpLC0sNP/AABEIAFoAiAMBIgACEQEDEQH/xAAcAAEAAgMBAQEAAAAAAAAAAAAABwgBBQYEAwL/xAA/EAACAQIBBwkFAw0BAAAAAAAAAQIDEQQFBgchMUFREhMiNGF0gaGyMlJxkZNCsdEWIyQzU1RiY4KUwdLwFf/EABoBAQEBAAMBAAAAAAAAAAAAAAAFBAIDBgH/xAAqEQACAQIEBAUFAAAAAAAAAAAAAQIDBBESMTMTITJxBRQiUYEjQUJSwf/aAAwDAQACEQMRAD8AnEAAGGVoxlbl1KkvfnKXzk3/AJLKYidoya2qLa+RWZsmeIPp+f4brT7gAEs3AAAAAAAAAAAAAAAAAAFnQAenIZ+ZxumnseprsKyzjZtbLO1uBZtlccu4bm8TiYe5WmvDlu3kTPEFyi+5utHzZ4QASzcAAAAAAAAAfTD4eU5KFOMpzlqjGMXKTfYkbP8AI/GfuuI+kzx5KytUw1WNbDy5NSN0nZPU1Zpp6jpYaV8crXdJ240Vr+Nmd0FTa9bfwdcnP8cDSVM1MYtuFxH0JP7kfN5t4rfhsT/b1P8AU7zI2mJuSjjaUVFuzq0m+j2um7+T8CTKFeM4xnBqUJpSjJbJRaumjXTtaVTpkZ515w6olcf/ABq/7Ct9Gf4AskDs8hH9jh5t+wABSMQIK0l4Hm8o1nuqqNVdt4pPzTJ1I00yZKvHD4mK9lulUfY+lC/ipL+pGO8hmpdjRbSwn3ItABEKgAAAAAAAAAAABgm3RVi3PJ8E3d0qk6a7Fe6XmQmTFoe6lU7xL0QNtk/qGa66DuwAWiYYTMnL6O8vrE4OnynerQtSqrfqXRl4x38UzqDjCSnFSRylFxeDBrM5MjrFYatQdr1I9Bv7M1ri/mkbMH1pNYM+J4PFFZKtJxlKMlaUW4yT2qSdmn4n5O+0rZs81WWKpr83Xdqtl7Na21/FeafE4E87VpunJxZYhNTjigADrOYAAAAAAAAAJi0PdSqd4l6IEOkxaHupVO8S9EDZZbpmuts7sAFsmEA5k5zvBYmM5X5mp0K8f4b6pJcU9fz4k90aqklKLTjJJxkndNPY0yspImjXPtUuThMVK1Ju1Cq3+rbfsSfut7HuflIs7jK8ktCjc0s3qWpLIMJmSuTjx5VyZDEUalGsrwqRtLiuDT4p6/AgHOPN+pg68qNXXbXTnbVUhukvw3O5Yo0udGa9LG0XTq6prXSqpdKnLs4rijJc2/FWK1NFCtw3z0K+A9+XMh1cJVlSrxtJezL7NSPvQe9HgIjTTwZUTT5oAA+AAAAAAAExaHupVO8S9ECHSYtD3UqneJeiBsst0zXW2d2AC2TCsQAPMFwkPMXSVzKjh8c26S1U671umt0Z73Ht2olenVUkpRalGSupJ3TXFMrISvoarydLExcpOMJR5EXJtRve/JW4p2lxJvhyMNxRSWdEjgAqGE1uXMgUcXTdPER5S2xktUoPjCW5/wDMiDOnR1Xwl50062H285FdKC/mRX3rV8CcTBnrW8Kuup3U60qemhWIydppWwkIYyPNwhDlQvLkxUeU77XbaziyJUhkk4+xUhLNFMAA6zkAAACYtD3UqveJeiBDhNGiJfoD7a879uqJtst0zXW2dsAC0TD/2Q=="/>
          <p:cNvSpPr>
            <a:spLocks noChangeAspect="1" noChangeArrowheads="1"/>
          </p:cNvSpPr>
          <p:nvPr/>
        </p:nvSpPr>
        <p:spPr bwMode="auto">
          <a:xfrm>
            <a:off x="4598988" y="-271463"/>
            <a:ext cx="1295400"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p>
        </p:txBody>
      </p:sp>
      <p:sp>
        <p:nvSpPr>
          <p:cNvPr id="3086" name="AutoShape 21" descr="data:image/jpeg;base64,/9j/4AAQSkZJRgABAQAAAQABAAD/2wCEAAkGBhISERQUEhQWFBMWEhsaFBgWGBwXGxQYGxghHSEbHBwaJCkhGCMvHxQaHy8hIycrLDEyGB49OTAqNSY3LCkBCQoKDgwOGg8PFSkdFBwsNSkpKSksKTU1KTU1NjUpNSkpNTU1KTUpMik1KTU1LCkpNSk2NTU2KSkpKSkpLCwpLP/AABEIAFUAygMBIgACEQEDEQH/xAAbAAEAAgMBAQAAAAAAAAAAAAAABQYDBAcCAf/EAD4QAAIBAwIDBQUFBAoDAAAAAAECAwAEERIhBQYxEyJBUWEHMnGRsRQzNHOBFyNSUxZCcoKhssHC0eEVJXT/xAAbAQEAAgMBAQAAAAAAAAAAAAAAAQUCBAYHA//EAC4RAQAABQEEBwkAAAAAAAAAAAABAgMEEQUSITFRExQWMzRBgQZTYXGCkZKx0f/aAAwDAQACEQMRAD8A61WG7u0ijeSRtKIpZ23OlQMk7ZOw3rNWOeFXVkYAqylWB6FWGCD+hI/Ws2LzBdo5cKwJjfQ+M91tIbGfHusp286xcQ4pFAEMradb6UAVnLNgtgBASdlJ6eFYeAcFW1hESu8h1FmeQgu7HxYgAdAB8AK1+Z+WlvUjVnZOzm7RSoVsnQy4IYEEYc0Sl45AwBHQjIyCNj6HBHwIqPvuY7aGVYpZQkjBSFKudncopLBSqguCu5G9blpBoREznSgXOAM4GM4Gw6VEcX5PguJu2fV2gWIIQfc7KYyggdDktg6s7DbFEJytFOOwGf7OH/f6S2gpIpKqcFgWUKRnbIOK36huH8vtFdTXBuHkMuAyuseFUe6qsFDKq5JAB3JJOSaCWllCqWY4VVJYnwAGSfkKwcP4nHOuqIsy4BBKOmQRkEa1XUMb5Gay3dsJI3Q5AdGUkdQGUjI+dRnLHLgsouyWQuuRjUqKdlC7lQNRwo3PlQSF7fxwgNK4RWcIC2wLN0GfDODudvWvVpdpKiyRnUjjKtgjUPAgHBxWlzBwCK8jWKbeMSo5XbD6D7rehzvjB9a2OGWXYwpFraQIukM+CxUe6CQBqIGBnqcb70Hm+4xDCyLIxDSAlFCO5YLjJxGrHA1DfbrW4DUFzJyml48LtIyNDrxhUcNr05yHBz7lTo6bnJ8T5+u1BGtzNaif7OZQJtYTTpf32XUF1Y05K7gaqk6rz8lwm6a61N2pnjlzsQNEXZ6MEbgqTudx4EVYRQa9jfxzRiSJg6HOGGd9JIPUA9QR08KxXvGIIWCyyKjGN5ADnJSMZdhgb4ByR18hXngfCFtYFhVmZVLEFsZ7zlvAAdWxWjzLyhDfD96WB7FkUrjKamVtSkjIPcxjOCGIPWgnEYEAjcEZHwNR8/MFukwgaVRKSoC947v7oJA0qTg4DEE+Fb8aYAHkAPkMVA8Q5PWW4EwmljBmhlkRNOHkhGFOSNSjSApUbHHgaCwVpWnGIZXdI2LMjMrYSQKGQ4YayukkHbAP0rcxUFwjlRbe5mnSRj2zu7KypsXbUQGA1YB8M0EzdXKRo0khCoilnY/1VAyTt6DO1YbHi0M33Uiv3EfbPuSAlGz5EKf+q+8UsBPDLCxKiSNkJXGQGGMjO2d/Go/gPKkNnJM8JbEoQaCQVjCKRhNtgSxbHQZOKCapSlSFY7iQqjMqlyFJCrjLHyGds/GslfVO4+I+tQKVYe1CKe2kuYrW5aCJiJW/dZXABJ068nAYHap+LmaB7I3sbFoBC8mcYJCAkjB6HKlcedcf5JsLiTgfEhFMsaB5CymIMXCwqzDXnu5UYHdPTrvVw5d4gt1wyxhtYEjEjnVFIzFOzt5A0mWwWYM+gdOr4rHKVu5W5miv7ZbiEMFLMpVsalZeoODjxB+BFakvO8CcRWwdJFmdco50lG2JG4OQTpI3HUVTvZ7r4fxW64fNpVZx28AQkoDudKlgCe6dPxiFYfaXwliJuJQ7T2l9Gqt1xHGka4x5CUsfgfWpyLrxjnqG3vYbLQ8k8ygqE0gLknGosRg90n4Y86+cb54S2u4bQwSvLMMxFCmltyOpI04wc5qh8y9y84PxB0EctxdapQxzojYxhEJ22VGO+PE1J8/av/OcKCMEfDYLLqAyxG65GehHUUyLPB7Q7btriGZZLeW2jMkiygHMarqLIUJDbEEDqc1nTm4aIJWt5khndFSQ6G0mQgIXVW1IGJHz3qEveQ7dZLu84jP2pmh7JiE7JIUbSg0jLnIOkAk7dTmoCaDiHAXgAmN5w95hGI3HfjLHYL1wdsjSdOR0FN46NdxzyTaIZxGRGG0kdRqIzkA/Cop7qcCQi8VjH7ygHONWk4yu+PSp2y/Hn/5v95qsXsqSCWOOLEgmZyQS2VXVk5b3fhWKW/fG6iiEpugVb3MA5bIz4jbbzrBFxCcxhzd6QW04KkkNjPgPLxra5gP/AK+1P9n/ACGoNfwy+tzt69wf80FgmtLtZEja7UO4OgYPex/d2rZ4O04eWOdizIVx5YIJyMVv3vZfa4A47/ZsYznYMPDHjsSa0OHdoJ7ntjuGXLYwNODgj0x/rUwGpd8628XEI7B9QlljDK22nJ1YU75BOjbbxHnW3xvmGO2MKsGeSeURwxpjU7eO7EBQBuSTXNue+H3MlmvEUjjVorn7Ujhm7XsmKrGCpXAwixf1jsvxqycxcJtuMQWbLMYLh4zPaumcrjTrHhsGK9CCMZ8CKnKFhj5mQSyxTI8DRQGZi+GQxAkFwyk9Mbg4NaX9OE+zJdGCYWrkYk7hIRm0hygbUFJI9d6qvBOOXUU91w7i5WaNbJ5PtCg57DThtRAyQQT1GrI8citDiHDb/gCrLBP9r4d2gDQyAZUOdsdRv/EuBnquDTIvEXPKNxB+Hi3l7dN2OU0BcA6s6umHU4671K3nF2SeOEQu/aKxVwyBRoxkHJyD3h4eNUDhhP8ASqckFe0s1ZNWxOYIv9VYf3TV9vFzd23pHOT6A9mM/PaghOH+0VZnukjtZ2e0z2ygx5GCQQve757p6eVS/K/NEHEIBPATp1FWDDDIwxsR8CDn1rk/BkvBNx9rNgsquxKlNRZe0fUFOe62nURsf06i/eyeS1bhkRtU0DU3bDOpu2GNRYnrkBSPQjypCIuNKUrJBXiWIMpU9GBBxtsfUbivdKgV635AsERkS3Co+NaB3CvjpqAbDfrW7DyxapJHIkQR4k0R6SyhE/hCg4wc5O29SlKYELPydZvcfaWhBnDAiTU+oEdMb7D0rPbctW0aTIsQ0TkmZWLMJCepIYnc56+g8qk6UwIfjPKVpdlTcwrIUGEyWwoPkAQB4b48B5V5vOTbOWVJpIdcqBQjln1Lo93B1bY6588k9amqUwMF7ZRzRtHKiyRuMOrDIYZzuPiAf0rQg5WtlaNtBYxbxdpI8gjPmodiAfI+FS1KCmc5c1SWcy9ntrj6gLnYnxIJxv0qtP7RZCHBGzjD4CAsD5kLmtn2sffRfln61Q6qbi4qSVIwhHc7zSdHtLm0kq1JMzRz5x5/NcLf2hOiaApKfwtpYfoGBxXhufGLKxXdfdHd0r8Fxj/CqlStfrdXmtOz1h7uP5Tf1c7n2jSyadeSVYFT3QVI8iBmrbyxxQ8RgnFwCyNhGBwCV64ymDj09T5muP11L2Ufh5fzB9K2rWvPPUxNHcpdb0m1tbXpKUuJswhxiss/LNs9uLZ49UAxhCzYwDsM5yQM7A7Vgi5LslSNEhCiJy0WlnVo2b3tDAgrnAyAd96m6VaYcSjLflu2QS4iDGZdMxcmRpFxjSzOSSuNsZrDHyjaDsx2ZZYjmJHeR0jI6EI7FQR0G21TNKYEbxPl23uHSSWMNJH7kgJR18cB0IYD0z4nzrPb8LjTOkHUy4LMzMxHlqYlsb1t0oIfhXKNpbSGWCLRI3vMGcl/7WSdXUnfxrJwjlq2tWc28Qi1nLhScE+enOP8KlKUwFKUqQpSlApSlApSlApSlApSlBzD2sffRfln61Q6vntY++i/LP1qh1QXfexepaB4Cn6/uJSlK1l2V1L2Ufh5fzB9K5bXUvZR+Hl/MH0rcsu99HOe0vgvqgvNKUq8ealKUoFKUoFKUoFKUoFKUoFKUoFKUoFKUoFKUoOYe1j76L8s/WqHXZeaOTBeOrF9IVcAY9ahf2Tp/NPyqqr2tSepGaHB3Gla3a2trLSqRjtQz5fHLmlK6X+ydP5p+VP2Tp/NPyr4dSqrLtJZc5vs5pXUvZR+Hl/MH0rB+ydP5p+VWXlflv7GjoG1BmB6dOtbNtbT059qbgp9Z1m2u7boqUY7WYR3wTdKUqzcaUpSgUpSgUpSgUpSgUpSgUpSgUpSgUpSgUpSgUpSgUpSgUpSgUpSgUpSgUpSgUpSgUpSg//Z"/>
          <p:cNvSpPr>
            <a:spLocks noChangeAspect="1" noChangeArrowheads="1"/>
          </p:cNvSpPr>
          <p:nvPr/>
        </p:nvSpPr>
        <p:spPr bwMode="auto">
          <a:xfrm>
            <a:off x="4492625" y="-265113"/>
            <a:ext cx="1247775"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p>
        </p:txBody>
      </p:sp>
      <p:sp>
        <p:nvSpPr>
          <p:cNvPr id="3087" name="Tekstvak 1"/>
          <p:cNvSpPr txBox="1">
            <a:spLocks noChangeArrowheads="1"/>
          </p:cNvSpPr>
          <p:nvPr/>
        </p:nvSpPr>
        <p:spPr bwMode="auto">
          <a:xfrm>
            <a:off x="179388" y="3573463"/>
            <a:ext cx="8785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eaLnBrk="1" hangingPunct="1"/>
            <a:r>
              <a:rPr lang="nl-BE" dirty="0"/>
              <a:t>Tienjarige aansprakelijkheid (Wet Peeters-</a:t>
            </a:r>
            <a:r>
              <a:rPr lang="nl-BE" dirty="0" err="1"/>
              <a:t>Borsus</a:t>
            </a:r>
            <a:r>
              <a:rPr lang="nl-BE" dirty="0"/>
              <a:t>)</a:t>
            </a:r>
          </a:p>
        </p:txBody>
      </p:sp>
    </p:spTree>
    <p:extLst>
      <p:ext uri="{BB962C8B-B14F-4D97-AF65-F5344CB8AC3E}">
        <p14:creationId xmlns:p14="http://schemas.microsoft.com/office/powerpoint/2010/main" val="274002561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08D394-D569-28C0-DE45-7FFA90862A18}"/>
              </a:ext>
            </a:extLst>
          </p:cNvPr>
          <p:cNvSpPr>
            <a:spLocks noGrp="1"/>
          </p:cNvSpPr>
          <p:nvPr>
            <p:ph type="title"/>
          </p:nvPr>
        </p:nvSpPr>
        <p:spPr/>
        <p:txBody>
          <a:bodyPr/>
          <a:lstStyle/>
          <a:p>
            <a:r>
              <a:rPr lang="nl-NL" dirty="0"/>
              <a:t>Voorbeelden van schadegevallen	</a:t>
            </a:r>
            <a:endParaRPr lang="nl-BE" dirty="0"/>
          </a:p>
        </p:txBody>
      </p:sp>
      <p:pic>
        <p:nvPicPr>
          <p:cNvPr id="7" name="Tijdelijke aanduiding voor inhoud 6">
            <a:extLst>
              <a:ext uri="{FF2B5EF4-FFF2-40B4-BE49-F238E27FC236}">
                <a16:creationId xmlns:a16="http://schemas.microsoft.com/office/drawing/2014/main" id="{659CF840-AC0E-38AB-F483-DA58403AE8FE}"/>
              </a:ext>
            </a:extLst>
          </p:cNvPr>
          <p:cNvPicPr>
            <a:picLocks noGrp="1" noChangeAspect="1"/>
          </p:cNvPicPr>
          <p:nvPr>
            <p:ph idx="1"/>
          </p:nvPr>
        </p:nvPicPr>
        <p:blipFill>
          <a:blip r:embed="rId2"/>
          <a:stretch>
            <a:fillRect/>
          </a:stretch>
        </p:blipFill>
        <p:spPr>
          <a:xfrm>
            <a:off x="803147" y="1773238"/>
            <a:ext cx="7850443" cy="4319587"/>
          </a:xfrm>
        </p:spPr>
      </p:pic>
      <p:sp>
        <p:nvSpPr>
          <p:cNvPr id="4" name="Tijdelijke aanduiding voor voettekst 3">
            <a:extLst>
              <a:ext uri="{FF2B5EF4-FFF2-40B4-BE49-F238E27FC236}">
                <a16:creationId xmlns:a16="http://schemas.microsoft.com/office/drawing/2014/main" id="{8C686953-82A5-ED71-801D-929E06159F32}"/>
              </a:ext>
            </a:extLst>
          </p:cNvPr>
          <p:cNvSpPr>
            <a:spLocks noGrp="1"/>
          </p:cNvSpPr>
          <p:nvPr>
            <p:ph type="ftr" sz="quarter" idx="11"/>
          </p:nvPr>
        </p:nvSpPr>
        <p:spPr/>
        <p:txBody>
          <a:bodyPr/>
          <a:lstStyle/>
          <a:p>
            <a:pPr>
              <a:defRPr/>
            </a:pPr>
            <a:r>
              <a:rPr lang="en-GB"/>
              <a:t>BDM - Bouwtechnieken - 2023</a:t>
            </a:r>
          </a:p>
        </p:txBody>
      </p:sp>
      <p:sp>
        <p:nvSpPr>
          <p:cNvPr id="5" name="Tijdelijke aanduiding voor dianummer 4">
            <a:extLst>
              <a:ext uri="{FF2B5EF4-FFF2-40B4-BE49-F238E27FC236}">
                <a16:creationId xmlns:a16="http://schemas.microsoft.com/office/drawing/2014/main" id="{621E5AAF-90D7-21D7-87DF-1BB2D7456E01}"/>
              </a:ext>
            </a:extLst>
          </p:cNvPr>
          <p:cNvSpPr>
            <a:spLocks noGrp="1"/>
          </p:cNvSpPr>
          <p:nvPr>
            <p:ph type="sldNum" sz="quarter" idx="12"/>
          </p:nvPr>
        </p:nvSpPr>
        <p:spPr/>
        <p:txBody>
          <a:bodyPr/>
          <a:lstStyle/>
          <a:p>
            <a:pPr>
              <a:defRPr/>
            </a:pPr>
            <a:fld id="{A4F646E9-CA61-461A-8373-E4B26F09AB79}" type="slidenum">
              <a:rPr lang="en-GB" smtClean="0"/>
              <a:pPr>
                <a:defRPr/>
              </a:pPr>
              <a:t>10</a:t>
            </a:fld>
            <a:endParaRPr lang="en-GB"/>
          </a:p>
        </p:txBody>
      </p:sp>
    </p:spTree>
    <p:extLst>
      <p:ext uri="{BB962C8B-B14F-4D97-AF65-F5344CB8AC3E}">
        <p14:creationId xmlns:p14="http://schemas.microsoft.com/office/powerpoint/2010/main" val="343839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BDB494-7C81-6260-1E51-74CE5AF67A67}"/>
              </a:ext>
            </a:extLst>
          </p:cNvPr>
          <p:cNvSpPr>
            <a:spLocks noGrp="1"/>
          </p:cNvSpPr>
          <p:nvPr>
            <p:ph type="title"/>
          </p:nvPr>
        </p:nvSpPr>
        <p:spPr/>
        <p:txBody>
          <a:bodyPr/>
          <a:lstStyle/>
          <a:p>
            <a:r>
              <a:rPr lang="nl-NL" dirty="0"/>
              <a:t>Voorbeelden van schadegevallen</a:t>
            </a:r>
            <a:endParaRPr lang="nl-BE" dirty="0"/>
          </a:p>
        </p:txBody>
      </p:sp>
      <p:pic>
        <p:nvPicPr>
          <p:cNvPr id="7" name="Tijdelijke aanduiding voor inhoud 6">
            <a:extLst>
              <a:ext uri="{FF2B5EF4-FFF2-40B4-BE49-F238E27FC236}">
                <a16:creationId xmlns:a16="http://schemas.microsoft.com/office/drawing/2014/main" id="{71BFEE6E-0B9D-7825-124F-C5B7D3570EA0}"/>
              </a:ext>
            </a:extLst>
          </p:cNvPr>
          <p:cNvPicPr>
            <a:picLocks noGrp="1" noChangeAspect="1"/>
          </p:cNvPicPr>
          <p:nvPr>
            <p:ph idx="1"/>
          </p:nvPr>
        </p:nvPicPr>
        <p:blipFill>
          <a:blip r:embed="rId2"/>
          <a:stretch>
            <a:fillRect/>
          </a:stretch>
        </p:blipFill>
        <p:spPr>
          <a:xfrm>
            <a:off x="2681328" y="1773238"/>
            <a:ext cx="4094081" cy="4319587"/>
          </a:xfrm>
        </p:spPr>
      </p:pic>
      <p:sp>
        <p:nvSpPr>
          <p:cNvPr id="4" name="Tijdelijke aanduiding voor voettekst 3">
            <a:extLst>
              <a:ext uri="{FF2B5EF4-FFF2-40B4-BE49-F238E27FC236}">
                <a16:creationId xmlns:a16="http://schemas.microsoft.com/office/drawing/2014/main" id="{1141854B-9F75-32C5-C5C8-818B8B091F5C}"/>
              </a:ext>
            </a:extLst>
          </p:cNvPr>
          <p:cNvSpPr>
            <a:spLocks noGrp="1"/>
          </p:cNvSpPr>
          <p:nvPr>
            <p:ph type="ftr" sz="quarter" idx="11"/>
          </p:nvPr>
        </p:nvSpPr>
        <p:spPr/>
        <p:txBody>
          <a:bodyPr/>
          <a:lstStyle/>
          <a:p>
            <a:pPr>
              <a:defRPr/>
            </a:pPr>
            <a:r>
              <a:rPr lang="en-GB" dirty="0"/>
              <a:t>BDM - </a:t>
            </a:r>
            <a:r>
              <a:rPr lang="en-GB" dirty="0" err="1"/>
              <a:t>Bouwtechnieken</a:t>
            </a:r>
            <a:r>
              <a:rPr lang="en-GB" dirty="0"/>
              <a:t> - 2024</a:t>
            </a:r>
          </a:p>
        </p:txBody>
      </p:sp>
      <p:sp>
        <p:nvSpPr>
          <p:cNvPr id="5" name="Tijdelijke aanduiding voor dianummer 4">
            <a:extLst>
              <a:ext uri="{FF2B5EF4-FFF2-40B4-BE49-F238E27FC236}">
                <a16:creationId xmlns:a16="http://schemas.microsoft.com/office/drawing/2014/main" id="{AC9487F2-6F15-1B36-5574-12D6E72191CD}"/>
              </a:ext>
            </a:extLst>
          </p:cNvPr>
          <p:cNvSpPr>
            <a:spLocks noGrp="1"/>
          </p:cNvSpPr>
          <p:nvPr>
            <p:ph type="sldNum" sz="quarter" idx="12"/>
          </p:nvPr>
        </p:nvSpPr>
        <p:spPr/>
        <p:txBody>
          <a:bodyPr/>
          <a:lstStyle/>
          <a:p>
            <a:pPr>
              <a:defRPr/>
            </a:pPr>
            <a:fld id="{A4F646E9-CA61-461A-8373-E4B26F09AB79}" type="slidenum">
              <a:rPr lang="en-GB" smtClean="0"/>
              <a:pPr>
                <a:defRPr/>
              </a:pPr>
              <a:t>11</a:t>
            </a:fld>
            <a:endParaRPr lang="en-GB"/>
          </a:p>
        </p:txBody>
      </p:sp>
    </p:spTree>
    <p:extLst>
      <p:ext uri="{BB962C8B-B14F-4D97-AF65-F5344CB8AC3E}">
        <p14:creationId xmlns:p14="http://schemas.microsoft.com/office/powerpoint/2010/main" val="1091585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hlinkClick r:id="rId3"/>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913" y="4219575"/>
            <a:ext cx="6624637"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jdelijke aanduiding voor voettekst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algn="ctr" defTabSz="457200" eaLnBrk="0" fontAlgn="base" hangingPunct="0">
              <a:spcBef>
                <a:spcPct val="0"/>
              </a:spcBef>
              <a:spcAft>
                <a:spcPct val="0"/>
              </a:spcAft>
              <a:defRPr>
                <a:solidFill>
                  <a:schemeClr val="tx1"/>
                </a:solidFill>
                <a:latin typeface="Verdana" pitchFamily="34" charset="0"/>
              </a:defRPr>
            </a:lvl6pPr>
            <a:lvl7pPr marL="2971800" indent="-228600" algn="ctr" defTabSz="457200" eaLnBrk="0" fontAlgn="base" hangingPunct="0">
              <a:spcBef>
                <a:spcPct val="0"/>
              </a:spcBef>
              <a:spcAft>
                <a:spcPct val="0"/>
              </a:spcAft>
              <a:defRPr>
                <a:solidFill>
                  <a:schemeClr val="tx1"/>
                </a:solidFill>
                <a:latin typeface="Verdana" pitchFamily="34" charset="0"/>
              </a:defRPr>
            </a:lvl7pPr>
            <a:lvl8pPr marL="3429000" indent="-228600" algn="ctr" defTabSz="457200" eaLnBrk="0" fontAlgn="base" hangingPunct="0">
              <a:spcBef>
                <a:spcPct val="0"/>
              </a:spcBef>
              <a:spcAft>
                <a:spcPct val="0"/>
              </a:spcAft>
              <a:defRPr>
                <a:solidFill>
                  <a:schemeClr val="tx1"/>
                </a:solidFill>
                <a:latin typeface="Verdana" pitchFamily="34" charset="0"/>
              </a:defRPr>
            </a:lvl8pPr>
            <a:lvl9pPr marL="3886200" indent="-228600" algn="ctr" defTabSz="457200" eaLnBrk="0" fontAlgn="base" hangingPunct="0">
              <a:spcBef>
                <a:spcPct val="0"/>
              </a:spcBef>
              <a:spcAft>
                <a:spcPct val="0"/>
              </a:spcAft>
              <a:defRPr>
                <a:solidFill>
                  <a:schemeClr val="tx1"/>
                </a:solidFill>
                <a:latin typeface="Verdana" pitchFamily="34" charset="0"/>
              </a:defRPr>
            </a:lvl9pPr>
          </a:lstStyle>
          <a:p>
            <a:pPr eaLnBrk="1" hangingPunct="1"/>
            <a:r>
              <a:rPr lang="nl-BE" dirty="0"/>
              <a:t>BDM - Bouwtechnieken - 2024</a:t>
            </a:r>
            <a:endParaRPr lang="en-GB" dirty="0"/>
          </a:p>
        </p:txBody>
      </p:sp>
      <p:sp>
        <p:nvSpPr>
          <p:cNvPr id="20484" name="Tijdelijke aanduiding voor dianumm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algn="ctr" defTabSz="457200" eaLnBrk="0" fontAlgn="base" hangingPunct="0">
              <a:spcBef>
                <a:spcPct val="0"/>
              </a:spcBef>
              <a:spcAft>
                <a:spcPct val="0"/>
              </a:spcAft>
              <a:defRPr>
                <a:solidFill>
                  <a:schemeClr val="tx1"/>
                </a:solidFill>
                <a:latin typeface="Verdana" pitchFamily="34" charset="0"/>
              </a:defRPr>
            </a:lvl6pPr>
            <a:lvl7pPr marL="2971800" indent="-228600" algn="ctr" defTabSz="457200" eaLnBrk="0" fontAlgn="base" hangingPunct="0">
              <a:spcBef>
                <a:spcPct val="0"/>
              </a:spcBef>
              <a:spcAft>
                <a:spcPct val="0"/>
              </a:spcAft>
              <a:defRPr>
                <a:solidFill>
                  <a:schemeClr val="tx1"/>
                </a:solidFill>
                <a:latin typeface="Verdana" pitchFamily="34" charset="0"/>
              </a:defRPr>
            </a:lvl7pPr>
            <a:lvl8pPr marL="3429000" indent="-228600" algn="ctr" defTabSz="457200" eaLnBrk="0" fontAlgn="base" hangingPunct="0">
              <a:spcBef>
                <a:spcPct val="0"/>
              </a:spcBef>
              <a:spcAft>
                <a:spcPct val="0"/>
              </a:spcAft>
              <a:defRPr>
                <a:solidFill>
                  <a:schemeClr val="tx1"/>
                </a:solidFill>
                <a:latin typeface="Verdana" pitchFamily="34" charset="0"/>
              </a:defRPr>
            </a:lvl8pPr>
            <a:lvl9pPr marL="3886200" indent="-228600" algn="ctr" defTabSz="457200" eaLnBrk="0" fontAlgn="base" hangingPunct="0">
              <a:spcBef>
                <a:spcPct val="0"/>
              </a:spcBef>
              <a:spcAft>
                <a:spcPct val="0"/>
              </a:spcAft>
              <a:defRPr>
                <a:solidFill>
                  <a:schemeClr val="tx1"/>
                </a:solidFill>
                <a:latin typeface="Verdana" pitchFamily="34" charset="0"/>
              </a:defRPr>
            </a:lvl9pPr>
          </a:lstStyle>
          <a:p>
            <a:pPr eaLnBrk="1" hangingPunct="1"/>
            <a:fld id="{958DEE50-D748-4C99-82DB-E8FBC30054A6}" type="slidenum">
              <a:rPr lang="en-GB" smtClean="0"/>
              <a:pPr eaLnBrk="1" hangingPunct="1"/>
              <a:t>12</a:t>
            </a:fld>
            <a:endParaRPr lang="en-GB"/>
          </a:p>
        </p:txBody>
      </p:sp>
      <p:sp>
        <p:nvSpPr>
          <p:cNvPr id="2" name="AutoShape 2" descr="Afbeeldingsresultaat voor ques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 name="AutoShape 4" descr="Afbeeldingsresultaat voor ques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73734" name="Picture 6" descr="Afbeeldingsresultaat voor ques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5480" y="1484784"/>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1203989" y="3095434"/>
            <a:ext cx="7940011" cy="2308324"/>
          </a:xfrm>
          <a:prstGeom prst="rect">
            <a:avLst/>
          </a:prstGeom>
          <a:noFill/>
        </p:spPr>
        <p:txBody>
          <a:bodyPr wrap="square" rtlCol="0">
            <a:spAutoFit/>
          </a:bodyPr>
          <a:lstStyle/>
          <a:p>
            <a:pPr algn="l"/>
            <a:r>
              <a:rPr lang="nl-BE" dirty="0"/>
              <a:t>Contact:</a:t>
            </a:r>
          </a:p>
          <a:p>
            <a:pPr algn="l"/>
            <a:r>
              <a:rPr lang="nl-BE" dirty="0"/>
              <a:t>Freya Houtmeyers – </a:t>
            </a:r>
            <a:r>
              <a:rPr lang="nl-BE" dirty="0">
                <a:hlinkClick r:id="rId6"/>
              </a:rPr>
              <a:t>fho@bdmantwerp.be</a:t>
            </a:r>
            <a:r>
              <a:rPr lang="nl-BE" dirty="0"/>
              <a:t> - 03 242 89 51 </a:t>
            </a:r>
          </a:p>
          <a:p>
            <a:pPr algn="l"/>
            <a:r>
              <a:rPr lang="nl-BE" dirty="0"/>
              <a:t>Peter Van Volsem – </a:t>
            </a:r>
            <a:r>
              <a:rPr lang="nl-BE" dirty="0">
                <a:hlinkClick r:id="rId7"/>
              </a:rPr>
              <a:t>pvol@bdmantwerp.be</a:t>
            </a:r>
            <a:r>
              <a:rPr lang="nl-BE" dirty="0"/>
              <a:t> - 03 242 97 28</a:t>
            </a:r>
          </a:p>
          <a:p>
            <a:pPr algn="l"/>
            <a:r>
              <a:rPr lang="nl-BE" dirty="0"/>
              <a:t>Arno Verlinden– </a:t>
            </a:r>
            <a:r>
              <a:rPr lang="nl-BE" dirty="0">
                <a:hlinkClick r:id="rId8"/>
              </a:rPr>
              <a:t>arve@bdmantwerp.be</a:t>
            </a:r>
            <a:r>
              <a:rPr lang="nl-BE" dirty="0"/>
              <a:t> - 03 242 97 27</a:t>
            </a:r>
          </a:p>
          <a:p>
            <a:pPr algn="l"/>
            <a:r>
              <a:rPr lang="nl-BE" dirty="0"/>
              <a:t>Sofie Van den Berge – </a:t>
            </a:r>
            <a:r>
              <a:rPr lang="nl-BE" dirty="0">
                <a:hlinkClick r:id="rId9"/>
              </a:rPr>
              <a:t>svdb@bdmantwerp.be</a:t>
            </a:r>
            <a:r>
              <a:rPr lang="nl-BE" dirty="0"/>
              <a:t> - 03 435 93 41</a:t>
            </a:r>
          </a:p>
          <a:p>
            <a:pPr algn="l"/>
            <a:r>
              <a:rPr lang="nl-BE" dirty="0"/>
              <a:t>Roel Verelst – </a:t>
            </a:r>
            <a:r>
              <a:rPr lang="nl-BE" dirty="0">
                <a:hlinkClick r:id="rId8"/>
              </a:rPr>
              <a:t>rve@bdmantwerp.be</a:t>
            </a:r>
            <a:r>
              <a:rPr lang="nl-BE" dirty="0"/>
              <a:t> - 03 242 09 42</a:t>
            </a:r>
          </a:p>
          <a:p>
            <a:pPr algn="l"/>
            <a:endParaRPr lang="nl-BE" dirty="0"/>
          </a:p>
          <a:p>
            <a:pPr algn="l"/>
            <a:endParaRPr lang="nl-BE" dirty="0"/>
          </a:p>
        </p:txBody>
      </p:sp>
    </p:spTree>
    <p:extLst>
      <p:ext uri="{BB962C8B-B14F-4D97-AF65-F5344CB8AC3E}">
        <p14:creationId xmlns:p14="http://schemas.microsoft.com/office/powerpoint/2010/main" val="27838856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4A9B3F-1703-E476-0452-5A232B0E78D3}"/>
              </a:ext>
            </a:extLst>
          </p:cNvPr>
          <p:cNvSpPr>
            <a:spLocks noGrp="1"/>
          </p:cNvSpPr>
          <p:nvPr>
            <p:ph type="title"/>
          </p:nvPr>
        </p:nvSpPr>
        <p:spPr/>
        <p:txBody>
          <a:bodyPr/>
          <a:lstStyle/>
          <a:p>
            <a:pPr algn="ctr"/>
            <a:r>
              <a:rPr lang="nl-NL" dirty="0"/>
              <a:t>Bouwtechnieken</a:t>
            </a:r>
            <a:endParaRPr lang="nl-BE" dirty="0"/>
          </a:p>
        </p:txBody>
      </p:sp>
      <p:sp>
        <p:nvSpPr>
          <p:cNvPr id="3" name="Tijdelijke aanduiding voor voettekst 2">
            <a:extLst>
              <a:ext uri="{FF2B5EF4-FFF2-40B4-BE49-F238E27FC236}">
                <a16:creationId xmlns:a16="http://schemas.microsoft.com/office/drawing/2014/main" id="{F74D3FA9-7244-7461-EF77-C5ED7F83279C}"/>
              </a:ext>
            </a:extLst>
          </p:cNvPr>
          <p:cNvSpPr>
            <a:spLocks noGrp="1"/>
          </p:cNvSpPr>
          <p:nvPr>
            <p:ph type="ftr" sz="quarter" idx="11"/>
          </p:nvPr>
        </p:nvSpPr>
        <p:spPr/>
        <p:txBody>
          <a:bodyPr/>
          <a:lstStyle/>
          <a:p>
            <a:pPr>
              <a:defRPr/>
            </a:pPr>
            <a:r>
              <a:rPr lang="en-GB" dirty="0"/>
              <a:t>BDM - </a:t>
            </a:r>
            <a:r>
              <a:rPr lang="en-GB" dirty="0" err="1"/>
              <a:t>Bouwtechnieken</a:t>
            </a:r>
            <a:r>
              <a:rPr lang="en-GB" dirty="0"/>
              <a:t> - 2024</a:t>
            </a:r>
          </a:p>
        </p:txBody>
      </p:sp>
      <p:sp>
        <p:nvSpPr>
          <p:cNvPr id="4" name="Tijdelijke aanduiding voor dianummer 3">
            <a:extLst>
              <a:ext uri="{FF2B5EF4-FFF2-40B4-BE49-F238E27FC236}">
                <a16:creationId xmlns:a16="http://schemas.microsoft.com/office/drawing/2014/main" id="{FB1E3FDC-161C-98E4-370D-E79B74231A3A}"/>
              </a:ext>
            </a:extLst>
          </p:cNvPr>
          <p:cNvSpPr>
            <a:spLocks noGrp="1"/>
          </p:cNvSpPr>
          <p:nvPr>
            <p:ph type="sldNum" sz="quarter" idx="12"/>
          </p:nvPr>
        </p:nvSpPr>
        <p:spPr/>
        <p:txBody>
          <a:bodyPr/>
          <a:lstStyle/>
          <a:p>
            <a:pPr>
              <a:defRPr/>
            </a:pPr>
            <a:fld id="{1D64ADE2-28EB-4B2B-AE00-8C68199B4B33}" type="slidenum">
              <a:rPr lang="en-GB" smtClean="0"/>
              <a:pPr>
                <a:defRPr/>
              </a:pPr>
              <a:t>13</a:t>
            </a:fld>
            <a:endParaRPr lang="en-GB"/>
          </a:p>
        </p:txBody>
      </p:sp>
      <p:pic>
        <p:nvPicPr>
          <p:cNvPr id="5" name="Picture 2" descr="http://www.wrd.nl/contents/pages/57901/bouwputzuidzijdeweek5.jpg">
            <a:extLst>
              <a:ext uri="{FF2B5EF4-FFF2-40B4-BE49-F238E27FC236}">
                <a16:creationId xmlns:a16="http://schemas.microsoft.com/office/drawing/2014/main" id="{7B6CE0AD-8B76-775E-21E4-096059CAEEE2}"/>
              </a:ext>
            </a:extLst>
          </p:cNvPr>
          <p:cNvPicPr>
            <a:picLocks noChangeAspect="1" noChangeArrowheads="1"/>
          </p:cNvPicPr>
          <p:nvPr/>
        </p:nvPicPr>
        <p:blipFill>
          <a:blip r:embed="rId2" cstate="print"/>
          <a:srcRect/>
          <a:stretch>
            <a:fillRect/>
          </a:stretch>
        </p:blipFill>
        <p:spPr bwMode="auto">
          <a:xfrm>
            <a:off x="2636937" y="1574800"/>
            <a:ext cx="4468619" cy="4409038"/>
          </a:xfrm>
          <a:prstGeom prst="rect">
            <a:avLst/>
          </a:prstGeom>
          <a:noFill/>
        </p:spPr>
      </p:pic>
    </p:spTree>
    <p:extLst>
      <p:ext uri="{BB962C8B-B14F-4D97-AF65-F5344CB8AC3E}">
        <p14:creationId xmlns:p14="http://schemas.microsoft.com/office/powerpoint/2010/main" val="608596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7A900-326F-5023-1C55-E61CE303B917}"/>
              </a:ext>
            </a:extLst>
          </p:cNvPr>
          <p:cNvSpPr>
            <a:spLocks noGrp="1"/>
          </p:cNvSpPr>
          <p:nvPr>
            <p:ph type="title"/>
          </p:nvPr>
        </p:nvSpPr>
        <p:spPr/>
        <p:txBody>
          <a:bodyPr/>
          <a:lstStyle/>
          <a:p>
            <a:r>
              <a:rPr lang="nl-NL" dirty="0"/>
              <a:t>Berlinerwanden	</a:t>
            </a:r>
            <a:br>
              <a:rPr lang="nl-NL" dirty="0"/>
            </a:br>
            <a:endParaRPr lang="nl-BE" dirty="0"/>
          </a:p>
        </p:txBody>
      </p:sp>
      <p:sp>
        <p:nvSpPr>
          <p:cNvPr id="3" name="Tijdelijke aanduiding voor voettekst 2">
            <a:extLst>
              <a:ext uri="{FF2B5EF4-FFF2-40B4-BE49-F238E27FC236}">
                <a16:creationId xmlns:a16="http://schemas.microsoft.com/office/drawing/2014/main" id="{4DB10193-EFCD-4CFB-EB33-58995608A67C}"/>
              </a:ext>
            </a:extLst>
          </p:cNvPr>
          <p:cNvSpPr>
            <a:spLocks noGrp="1"/>
          </p:cNvSpPr>
          <p:nvPr>
            <p:ph type="ftr" sz="quarter" idx="11"/>
          </p:nvPr>
        </p:nvSpPr>
        <p:spPr/>
        <p:txBody>
          <a:bodyPr/>
          <a:lstStyle/>
          <a:p>
            <a:pPr>
              <a:defRPr/>
            </a:pPr>
            <a:r>
              <a:rPr lang="en-GB"/>
              <a:t>BDM - Bouwtechnieken - 2023</a:t>
            </a:r>
          </a:p>
        </p:txBody>
      </p:sp>
      <p:sp>
        <p:nvSpPr>
          <p:cNvPr id="4" name="Tijdelijke aanduiding voor dianummer 3">
            <a:extLst>
              <a:ext uri="{FF2B5EF4-FFF2-40B4-BE49-F238E27FC236}">
                <a16:creationId xmlns:a16="http://schemas.microsoft.com/office/drawing/2014/main" id="{807B8CF3-AEB6-6A69-2A6A-742EA9066EF1}"/>
              </a:ext>
            </a:extLst>
          </p:cNvPr>
          <p:cNvSpPr>
            <a:spLocks noGrp="1"/>
          </p:cNvSpPr>
          <p:nvPr>
            <p:ph type="sldNum" sz="quarter" idx="12"/>
          </p:nvPr>
        </p:nvSpPr>
        <p:spPr/>
        <p:txBody>
          <a:bodyPr/>
          <a:lstStyle/>
          <a:p>
            <a:pPr>
              <a:defRPr/>
            </a:pPr>
            <a:fld id="{1D64ADE2-28EB-4B2B-AE00-8C68199B4B33}" type="slidenum">
              <a:rPr lang="en-GB" smtClean="0"/>
              <a:pPr>
                <a:defRPr/>
              </a:pPr>
              <a:t>14</a:t>
            </a:fld>
            <a:endParaRPr lang="en-GB"/>
          </a:p>
        </p:txBody>
      </p:sp>
      <p:pic>
        <p:nvPicPr>
          <p:cNvPr id="5" name="Picture 1">
            <a:extLst>
              <a:ext uri="{FF2B5EF4-FFF2-40B4-BE49-F238E27FC236}">
                <a16:creationId xmlns:a16="http://schemas.microsoft.com/office/drawing/2014/main" id="{B8AD34C8-5F76-8B96-B60C-91AE2F6D4632}"/>
              </a:ext>
            </a:extLst>
          </p:cNvPr>
          <p:cNvPicPr>
            <a:picLocks noChangeAspect="1"/>
          </p:cNvPicPr>
          <p:nvPr/>
        </p:nvPicPr>
        <p:blipFill>
          <a:blip r:embed="rId2"/>
          <a:stretch>
            <a:fillRect/>
          </a:stretch>
        </p:blipFill>
        <p:spPr>
          <a:xfrm>
            <a:off x="492125" y="1574800"/>
            <a:ext cx="5216132" cy="4751613"/>
          </a:xfrm>
          <a:prstGeom prst="rect">
            <a:avLst/>
          </a:prstGeom>
        </p:spPr>
      </p:pic>
    </p:spTree>
    <p:extLst>
      <p:ext uri="{BB962C8B-B14F-4D97-AF65-F5344CB8AC3E}">
        <p14:creationId xmlns:p14="http://schemas.microsoft.com/office/powerpoint/2010/main" val="2100424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163CA2-35F2-73CD-06B3-B9BABEF7E9A7}"/>
              </a:ext>
            </a:extLst>
          </p:cNvPr>
          <p:cNvSpPr>
            <a:spLocks noGrp="1"/>
          </p:cNvSpPr>
          <p:nvPr>
            <p:ph type="title"/>
          </p:nvPr>
        </p:nvSpPr>
        <p:spPr/>
        <p:txBody>
          <a:bodyPr/>
          <a:lstStyle/>
          <a:p>
            <a:r>
              <a:rPr lang="nl-NL" dirty="0"/>
              <a:t>Secanspalen</a:t>
            </a:r>
            <a:endParaRPr lang="nl-BE" dirty="0"/>
          </a:p>
        </p:txBody>
      </p:sp>
      <p:sp>
        <p:nvSpPr>
          <p:cNvPr id="3" name="Tijdelijke aanduiding voor voettekst 2">
            <a:extLst>
              <a:ext uri="{FF2B5EF4-FFF2-40B4-BE49-F238E27FC236}">
                <a16:creationId xmlns:a16="http://schemas.microsoft.com/office/drawing/2014/main" id="{C439130D-7E61-C983-5934-2943107DF845}"/>
              </a:ext>
            </a:extLst>
          </p:cNvPr>
          <p:cNvSpPr>
            <a:spLocks noGrp="1"/>
          </p:cNvSpPr>
          <p:nvPr>
            <p:ph type="ftr" sz="quarter" idx="11"/>
          </p:nvPr>
        </p:nvSpPr>
        <p:spPr/>
        <p:txBody>
          <a:bodyPr/>
          <a:lstStyle/>
          <a:p>
            <a:pPr>
              <a:defRPr/>
            </a:pPr>
            <a:r>
              <a:rPr lang="en-GB" dirty="0"/>
              <a:t>BDM - </a:t>
            </a:r>
            <a:r>
              <a:rPr lang="en-GB" dirty="0" err="1"/>
              <a:t>Bouwtechnieken</a:t>
            </a:r>
            <a:r>
              <a:rPr lang="en-GB" dirty="0"/>
              <a:t> - 2024</a:t>
            </a:r>
          </a:p>
        </p:txBody>
      </p:sp>
      <p:sp>
        <p:nvSpPr>
          <p:cNvPr id="4" name="Tijdelijke aanduiding voor dianummer 3">
            <a:extLst>
              <a:ext uri="{FF2B5EF4-FFF2-40B4-BE49-F238E27FC236}">
                <a16:creationId xmlns:a16="http://schemas.microsoft.com/office/drawing/2014/main" id="{000CE0CC-ED68-5448-6C64-F73271EA3C31}"/>
              </a:ext>
            </a:extLst>
          </p:cNvPr>
          <p:cNvSpPr>
            <a:spLocks noGrp="1"/>
          </p:cNvSpPr>
          <p:nvPr>
            <p:ph type="sldNum" sz="quarter" idx="12"/>
          </p:nvPr>
        </p:nvSpPr>
        <p:spPr/>
        <p:txBody>
          <a:bodyPr/>
          <a:lstStyle/>
          <a:p>
            <a:pPr>
              <a:defRPr/>
            </a:pPr>
            <a:fld id="{1D64ADE2-28EB-4B2B-AE00-8C68199B4B33}" type="slidenum">
              <a:rPr lang="en-GB" smtClean="0"/>
              <a:pPr>
                <a:defRPr/>
              </a:pPr>
              <a:t>15</a:t>
            </a:fld>
            <a:endParaRPr lang="en-GB"/>
          </a:p>
        </p:txBody>
      </p:sp>
      <p:pic>
        <p:nvPicPr>
          <p:cNvPr id="5" name="Picture 3">
            <a:extLst>
              <a:ext uri="{FF2B5EF4-FFF2-40B4-BE49-F238E27FC236}">
                <a16:creationId xmlns:a16="http://schemas.microsoft.com/office/drawing/2014/main" id="{159B01D8-4C82-2CA6-4D85-4127A67777B9}"/>
              </a:ext>
            </a:extLst>
          </p:cNvPr>
          <p:cNvPicPr>
            <a:picLocks noChangeAspect="1"/>
          </p:cNvPicPr>
          <p:nvPr/>
        </p:nvPicPr>
        <p:blipFill>
          <a:blip r:embed="rId2"/>
          <a:stretch>
            <a:fillRect/>
          </a:stretch>
        </p:blipFill>
        <p:spPr>
          <a:xfrm>
            <a:off x="549978" y="1845439"/>
            <a:ext cx="4895555" cy="4090381"/>
          </a:xfrm>
          <a:prstGeom prst="rect">
            <a:avLst/>
          </a:prstGeom>
        </p:spPr>
      </p:pic>
      <p:pic>
        <p:nvPicPr>
          <p:cNvPr id="6" name="Picture 8">
            <a:extLst>
              <a:ext uri="{FF2B5EF4-FFF2-40B4-BE49-F238E27FC236}">
                <a16:creationId xmlns:a16="http://schemas.microsoft.com/office/drawing/2014/main" id="{0B0DCBAA-17D4-284A-5130-8207FDB51C79}"/>
              </a:ext>
            </a:extLst>
          </p:cNvPr>
          <p:cNvPicPr>
            <a:picLocks noChangeAspect="1"/>
          </p:cNvPicPr>
          <p:nvPr/>
        </p:nvPicPr>
        <p:blipFill>
          <a:blip r:embed="rId3"/>
          <a:stretch>
            <a:fillRect/>
          </a:stretch>
        </p:blipFill>
        <p:spPr>
          <a:xfrm>
            <a:off x="5796136" y="1746698"/>
            <a:ext cx="2920768" cy="1862314"/>
          </a:xfrm>
          <a:prstGeom prst="rect">
            <a:avLst/>
          </a:prstGeom>
        </p:spPr>
      </p:pic>
    </p:spTree>
    <p:extLst>
      <p:ext uri="{BB962C8B-B14F-4D97-AF65-F5344CB8AC3E}">
        <p14:creationId xmlns:p14="http://schemas.microsoft.com/office/powerpoint/2010/main" val="4248356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EECDB-9AF4-1E51-0C13-599CD49115B9}"/>
              </a:ext>
            </a:extLst>
          </p:cNvPr>
          <p:cNvSpPr>
            <a:spLocks noGrp="1"/>
          </p:cNvSpPr>
          <p:nvPr>
            <p:ph type="title"/>
          </p:nvPr>
        </p:nvSpPr>
        <p:spPr/>
        <p:txBody>
          <a:bodyPr/>
          <a:lstStyle/>
          <a:p>
            <a:r>
              <a:rPr lang="nl-NL" dirty="0"/>
              <a:t>Slibwanden</a:t>
            </a:r>
            <a:endParaRPr lang="nl-BE" dirty="0"/>
          </a:p>
        </p:txBody>
      </p:sp>
      <p:sp>
        <p:nvSpPr>
          <p:cNvPr id="3" name="Tijdelijke aanduiding voor voettekst 2">
            <a:extLst>
              <a:ext uri="{FF2B5EF4-FFF2-40B4-BE49-F238E27FC236}">
                <a16:creationId xmlns:a16="http://schemas.microsoft.com/office/drawing/2014/main" id="{2AE802AF-DB69-730D-2F60-6E2A73B8358B}"/>
              </a:ext>
            </a:extLst>
          </p:cNvPr>
          <p:cNvSpPr>
            <a:spLocks noGrp="1"/>
          </p:cNvSpPr>
          <p:nvPr>
            <p:ph type="ftr" sz="quarter" idx="11"/>
          </p:nvPr>
        </p:nvSpPr>
        <p:spPr/>
        <p:txBody>
          <a:bodyPr/>
          <a:lstStyle/>
          <a:p>
            <a:pPr>
              <a:defRPr/>
            </a:pPr>
            <a:r>
              <a:rPr lang="en-GB" dirty="0"/>
              <a:t>BDM - </a:t>
            </a:r>
            <a:r>
              <a:rPr lang="en-GB" dirty="0" err="1"/>
              <a:t>Bouwtechnieken</a:t>
            </a:r>
            <a:r>
              <a:rPr lang="en-GB" dirty="0"/>
              <a:t> - 2024</a:t>
            </a:r>
          </a:p>
        </p:txBody>
      </p:sp>
      <p:sp>
        <p:nvSpPr>
          <p:cNvPr id="4" name="Tijdelijke aanduiding voor dianummer 3">
            <a:extLst>
              <a:ext uri="{FF2B5EF4-FFF2-40B4-BE49-F238E27FC236}">
                <a16:creationId xmlns:a16="http://schemas.microsoft.com/office/drawing/2014/main" id="{A488F014-6485-238E-6D69-70CC10EEC65B}"/>
              </a:ext>
            </a:extLst>
          </p:cNvPr>
          <p:cNvSpPr>
            <a:spLocks noGrp="1"/>
          </p:cNvSpPr>
          <p:nvPr>
            <p:ph type="sldNum" sz="quarter" idx="12"/>
          </p:nvPr>
        </p:nvSpPr>
        <p:spPr/>
        <p:txBody>
          <a:bodyPr/>
          <a:lstStyle/>
          <a:p>
            <a:pPr>
              <a:defRPr/>
            </a:pPr>
            <a:fld id="{1D64ADE2-28EB-4B2B-AE00-8C68199B4B33}" type="slidenum">
              <a:rPr lang="en-GB" smtClean="0"/>
              <a:pPr>
                <a:defRPr/>
              </a:pPr>
              <a:t>16</a:t>
            </a:fld>
            <a:endParaRPr lang="en-GB"/>
          </a:p>
        </p:txBody>
      </p:sp>
      <p:pic>
        <p:nvPicPr>
          <p:cNvPr id="5" name="Image 17" descr="paroibeton-fribourg.jpg">
            <a:extLst>
              <a:ext uri="{FF2B5EF4-FFF2-40B4-BE49-F238E27FC236}">
                <a16:creationId xmlns:a16="http://schemas.microsoft.com/office/drawing/2014/main" id="{54FF694C-1CC6-39E4-048A-AB7E7D0F6E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098" y="2492895"/>
            <a:ext cx="4050929" cy="368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F770361E-191E-B7C7-C882-120C007D2FF3}"/>
              </a:ext>
            </a:extLst>
          </p:cNvPr>
          <p:cNvPicPr>
            <a:picLocks noChangeAspect="1"/>
          </p:cNvPicPr>
          <p:nvPr/>
        </p:nvPicPr>
        <p:blipFill>
          <a:blip r:embed="rId3"/>
          <a:stretch>
            <a:fillRect/>
          </a:stretch>
        </p:blipFill>
        <p:spPr>
          <a:xfrm>
            <a:off x="4711556" y="2492895"/>
            <a:ext cx="4318273" cy="2783324"/>
          </a:xfrm>
          <a:prstGeom prst="rect">
            <a:avLst/>
          </a:prstGeom>
        </p:spPr>
      </p:pic>
    </p:spTree>
    <p:extLst>
      <p:ext uri="{BB962C8B-B14F-4D97-AF65-F5344CB8AC3E}">
        <p14:creationId xmlns:p14="http://schemas.microsoft.com/office/powerpoint/2010/main" val="415023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CB990-2523-A670-520E-CB5971F68B89}"/>
              </a:ext>
            </a:extLst>
          </p:cNvPr>
          <p:cNvSpPr>
            <a:spLocks noGrp="1"/>
          </p:cNvSpPr>
          <p:nvPr>
            <p:ph type="title"/>
          </p:nvPr>
        </p:nvSpPr>
        <p:spPr/>
        <p:txBody>
          <a:bodyPr/>
          <a:lstStyle/>
          <a:p>
            <a:r>
              <a:rPr lang="nl-NL" dirty="0"/>
              <a:t>Funderingen</a:t>
            </a:r>
            <a:endParaRPr lang="nl-BE" dirty="0"/>
          </a:p>
        </p:txBody>
      </p:sp>
      <p:sp>
        <p:nvSpPr>
          <p:cNvPr id="3" name="Tijdelijke aanduiding voor voettekst 2">
            <a:extLst>
              <a:ext uri="{FF2B5EF4-FFF2-40B4-BE49-F238E27FC236}">
                <a16:creationId xmlns:a16="http://schemas.microsoft.com/office/drawing/2014/main" id="{4052836E-3B68-126B-DB26-35B78A15F1E3}"/>
              </a:ext>
            </a:extLst>
          </p:cNvPr>
          <p:cNvSpPr>
            <a:spLocks noGrp="1"/>
          </p:cNvSpPr>
          <p:nvPr>
            <p:ph type="ftr" sz="quarter" idx="11"/>
          </p:nvPr>
        </p:nvSpPr>
        <p:spPr/>
        <p:txBody>
          <a:bodyPr/>
          <a:lstStyle/>
          <a:p>
            <a:pPr>
              <a:defRPr/>
            </a:pPr>
            <a:r>
              <a:rPr lang="en-GB"/>
              <a:t>BDM - Bouwtechnieken - 2023</a:t>
            </a:r>
          </a:p>
        </p:txBody>
      </p:sp>
      <p:sp>
        <p:nvSpPr>
          <p:cNvPr id="4" name="Tijdelijke aanduiding voor dianummer 3">
            <a:extLst>
              <a:ext uri="{FF2B5EF4-FFF2-40B4-BE49-F238E27FC236}">
                <a16:creationId xmlns:a16="http://schemas.microsoft.com/office/drawing/2014/main" id="{08F0CB69-B9D2-374E-484B-80CEE5EAB416}"/>
              </a:ext>
            </a:extLst>
          </p:cNvPr>
          <p:cNvSpPr>
            <a:spLocks noGrp="1"/>
          </p:cNvSpPr>
          <p:nvPr>
            <p:ph type="sldNum" sz="quarter" idx="12"/>
          </p:nvPr>
        </p:nvSpPr>
        <p:spPr/>
        <p:txBody>
          <a:bodyPr/>
          <a:lstStyle/>
          <a:p>
            <a:pPr>
              <a:defRPr/>
            </a:pPr>
            <a:fld id="{1D64ADE2-28EB-4B2B-AE00-8C68199B4B33}" type="slidenum">
              <a:rPr lang="en-GB" smtClean="0"/>
              <a:pPr>
                <a:defRPr/>
              </a:pPr>
              <a:t>17</a:t>
            </a:fld>
            <a:endParaRPr lang="en-GB"/>
          </a:p>
        </p:txBody>
      </p:sp>
      <p:pic>
        <p:nvPicPr>
          <p:cNvPr id="5" name="Picture 2" descr="Afbeeldingsresultaat voor fundering op staal">
            <a:extLst>
              <a:ext uri="{FF2B5EF4-FFF2-40B4-BE49-F238E27FC236}">
                <a16:creationId xmlns:a16="http://schemas.microsoft.com/office/drawing/2014/main" id="{15E71D55-8E40-510A-6357-03DBF10525C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07" b="11529"/>
          <a:stretch/>
        </p:blipFill>
        <p:spPr bwMode="auto">
          <a:xfrm>
            <a:off x="1261837" y="4559861"/>
            <a:ext cx="2069437" cy="17106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fbeeldingsresultaat voor fundering op staal">
            <a:extLst>
              <a:ext uri="{FF2B5EF4-FFF2-40B4-BE49-F238E27FC236}">
                <a16:creationId xmlns:a16="http://schemas.microsoft.com/office/drawing/2014/main" id="{1F07F031-3046-74B2-A304-FF5714998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746" y="1591579"/>
            <a:ext cx="1948036" cy="17291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underingzolen">
            <a:extLst>
              <a:ext uri="{FF2B5EF4-FFF2-40B4-BE49-F238E27FC236}">
                <a16:creationId xmlns:a16="http://schemas.microsoft.com/office/drawing/2014/main" id="{8A6012BD-6D6B-8AEE-E88A-3A81666D47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5905" y="1553790"/>
            <a:ext cx="1239911" cy="17669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erelateerde afbeelding">
            <a:extLst>
              <a:ext uri="{FF2B5EF4-FFF2-40B4-BE49-F238E27FC236}">
                <a16:creationId xmlns:a16="http://schemas.microsoft.com/office/drawing/2014/main" id="{28AC8990-3B30-2009-3BBE-4800B13967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8745" y="4669782"/>
            <a:ext cx="1926621" cy="1588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601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jdelijke aanduiding voor dianumm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algn="ctr" defTabSz="457200" eaLnBrk="0" fontAlgn="base" hangingPunct="0">
              <a:spcBef>
                <a:spcPct val="0"/>
              </a:spcBef>
              <a:spcAft>
                <a:spcPct val="0"/>
              </a:spcAft>
              <a:defRPr>
                <a:solidFill>
                  <a:schemeClr val="tx1"/>
                </a:solidFill>
                <a:latin typeface="Verdana" pitchFamily="34" charset="0"/>
              </a:defRPr>
            </a:lvl6pPr>
            <a:lvl7pPr marL="2971800" indent="-228600" algn="ctr" defTabSz="457200" eaLnBrk="0" fontAlgn="base" hangingPunct="0">
              <a:spcBef>
                <a:spcPct val="0"/>
              </a:spcBef>
              <a:spcAft>
                <a:spcPct val="0"/>
              </a:spcAft>
              <a:defRPr>
                <a:solidFill>
                  <a:schemeClr val="tx1"/>
                </a:solidFill>
                <a:latin typeface="Verdana" pitchFamily="34" charset="0"/>
              </a:defRPr>
            </a:lvl7pPr>
            <a:lvl8pPr marL="3429000" indent="-228600" algn="ctr" defTabSz="457200" eaLnBrk="0" fontAlgn="base" hangingPunct="0">
              <a:spcBef>
                <a:spcPct val="0"/>
              </a:spcBef>
              <a:spcAft>
                <a:spcPct val="0"/>
              </a:spcAft>
              <a:defRPr>
                <a:solidFill>
                  <a:schemeClr val="tx1"/>
                </a:solidFill>
                <a:latin typeface="Verdana" pitchFamily="34" charset="0"/>
              </a:defRPr>
            </a:lvl8pPr>
            <a:lvl9pPr marL="3886200" indent="-228600" algn="ctr" defTabSz="457200" eaLnBrk="0" fontAlgn="base" hangingPunct="0">
              <a:spcBef>
                <a:spcPct val="0"/>
              </a:spcBef>
              <a:spcAft>
                <a:spcPct val="0"/>
              </a:spcAft>
              <a:defRPr>
                <a:solidFill>
                  <a:schemeClr val="tx1"/>
                </a:solidFill>
                <a:latin typeface="Verdana" pitchFamily="34" charset="0"/>
              </a:defRPr>
            </a:lvl9pPr>
          </a:lstStyle>
          <a:p>
            <a:pPr eaLnBrk="1" hangingPunct="1"/>
            <a:fld id="{AB1AE11B-021F-416F-8BBF-E61B390C3443}" type="slidenum">
              <a:rPr lang="en-GB" smtClean="0"/>
              <a:pPr eaLnBrk="1" hangingPunct="1"/>
              <a:t>2</a:t>
            </a:fld>
            <a:endParaRPr lang="en-GB"/>
          </a:p>
        </p:txBody>
      </p:sp>
      <p:sp>
        <p:nvSpPr>
          <p:cNvPr id="19460" name="Rectangle 2"/>
          <p:cNvSpPr>
            <a:spLocks noGrp="1" noChangeArrowheads="1"/>
          </p:cNvSpPr>
          <p:nvPr>
            <p:ph type="title"/>
          </p:nvPr>
        </p:nvSpPr>
        <p:spPr>
          <a:noFill/>
          <a:ln>
            <a:solidFill>
              <a:schemeClr val="accent1"/>
            </a:solidFill>
            <a:miter lim="800000"/>
            <a:headEnd/>
            <a:tailEnd/>
          </a:ln>
        </p:spPr>
        <p:txBody>
          <a:bodyPr/>
          <a:lstStyle/>
          <a:p>
            <a:pPr eaLnBrk="1" hangingPunct="1"/>
            <a:r>
              <a:rPr lang="en-GB" sz="2400" dirty="0"/>
              <a:t>In </a:t>
            </a:r>
            <a:r>
              <a:rPr lang="en-GB" sz="2400" dirty="0" err="1"/>
              <a:t>mensentaal</a:t>
            </a:r>
            <a:endParaRPr lang="en-GB" sz="2400" dirty="0"/>
          </a:p>
        </p:txBody>
      </p:sp>
      <p:sp>
        <p:nvSpPr>
          <p:cNvPr id="5126" name="Rectangle 3"/>
          <p:cNvSpPr>
            <a:spLocks noGrp="1" noChangeArrowheads="1"/>
          </p:cNvSpPr>
          <p:nvPr>
            <p:ph type="body" idx="1"/>
          </p:nvPr>
        </p:nvSpPr>
        <p:spPr>
          <a:xfrm>
            <a:off x="539750" y="1773238"/>
            <a:ext cx="8472488" cy="4319587"/>
          </a:xfrm>
        </p:spPr>
        <p:txBody>
          <a:bodyPr/>
          <a:lstStyle/>
          <a:p>
            <a:pPr eaLnBrk="1" hangingPunct="1">
              <a:lnSpc>
                <a:spcPct val="150000"/>
              </a:lnSpc>
              <a:buFont typeface="Wingdings" pitchFamily="2" charset="2"/>
              <a:buChar char="§"/>
              <a:defRPr/>
            </a:pPr>
            <a:r>
              <a:rPr lang="nl-BE" dirty="0"/>
              <a:t>Begunstigde?</a:t>
            </a:r>
          </a:p>
          <a:p>
            <a:pPr eaLnBrk="1" hangingPunct="1">
              <a:lnSpc>
                <a:spcPct val="150000"/>
              </a:lnSpc>
              <a:buFont typeface="Wingdings" pitchFamily="2" charset="2"/>
              <a:buChar char="§"/>
              <a:defRPr/>
            </a:pPr>
            <a:r>
              <a:rPr lang="nl-BE" dirty="0"/>
              <a:t>Heb je, als eigenaar, een </a:t>
            </a:r>
            <a:r>
              <a:rPr lang="nl-BE" b="1" dirty="0"/>
              <a:t>woning of appartementsgebouw </a:t>
            </a:r>
            <a:r>
              <a:rPr lang="nl-BE" dirty="0"/>
              <a:t>gebouwd of gerenoveerd, waarvoor een bouwvergunning afgeleverd werd na 1 juli 2018, en stel je schade vast als gevolg van een gebrek dat de </a:t>
            </a:r>
            <a:r>
              <a:rPr lang="nl-BE" b="1" dirty="0"/>
              <a:t>stabiliteit</a:t>
            </a:r>
            <a:r>
              <a:rPr lang="nl-BE" dirty="0"/>
              <a:t> van het gebouw ernstig aantast? </a:t>
            </a:r>
          </a:p>
          <a:p>
            <a:pPr eaLnBrk="1" hangingPunct="1">
              <a:lnSpc>
                <a:spcPct val="150000"/>
              </a:lnSpc>
              <a:buFont typeface="Wingdings" pitchFamily="2" charset="2"/>
              <a:buChar char="§"/>
              <a:defRPr/>
            </a:pPr>
            <a:r>
              <a:rPr lang="nl-BE" dirty="0"/>
              <a:t>Als je de aansprakelijkheid van één van de bouwactoren (architect, ingenieur, aannemers en andere dienstverleners, …) kan aantonen, dan kan je immers van die partij een vergoeding voor de (gevolg)schade bekomen.</a:t>
            </a:r>
            <a:endParaRPr lang="nl-BE" sz="1600" dirty="0"/>
          </a:p>
          <a:p>
            <a:pPr lvl="1" eaLnBrk="1" hangingPunct="1">
              <a:lnSpc>
                <a:spcPct val="150000"/>
              </a:lnSpc>
              <a:buFont typeface="Wingdings" pitchFamily="2" charset="2"/>
              <a:buChar char="§"/>
              <a:defRPr/>
            </a:pPr>
            <a:endParaRPr lang="nl-BE" dirty="0"/>
          </a:p>
          <a:p>
            <a:pPr marL="0" indent="0" eaLnBrk="1" hangingPunct="1">
              <a:lnSpc>
                <a:spcPct val="200000"/>
              </a:lnSpc>
              <a:buFont typeface="Wingdings" pitchFamily="2" charset="2"/>
              <a:buNone/>
              <a:defRPr/>
            </a:pPr>
            <a:endParaRPr lang="nl-BE" sz="1800" dirty="0"/>
          </a:p>
        </p:txBody>
      </p:sp>
      <p:sp>
        <p:nvSpPr>
          <p:cNvPr id="9" name="Tijdelijke aanduiding voor voettekst 4">
            <a:extLst>
              <a:ext uri="{FF2B5EF4-FFF2-40B4-BE49-F238E27FC236}">
                <a16:creationId xmlns:a16="http://schemas.microsoft.com/office/drawing/2014/main" id="{6E1AB002-1DBD-4DAD-A699-D4302F25E516}"/>
              </a:ext>
            </a:extLst>
          </p:cNvPr>
          <p:cNvSpPr>
            <a:spLocks noGrp="1"/>
          </p:cNvSpPr>
          <p:nvPr>
            <p:ph type="ftr" sz="quarter" idx="11"/>
          </p:nvPr>
        </p:nvSpPr>
        <p:spPr>
          <a:xfrm>
            <a:off x="2076453" y="6453188"/>
            <a:ext cx="5589588"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algn="ctr" defTabSz="457200" eaLnBrk="0" fontAlgn="base" hangingPunct="0">
              <a:spcBef>
                <a:spcPct val="0"/>
              </a:spcBef>
              <a:spcAft>
                <a:spcPct val="0"/>
              </a:spcAft>
              <a:defRPr>
                <a:solidFill>
                  <a:schemeClr val="tx1"/>
                </a:solidFill>
                <a:latin typeface="Verdana" pitchFamily="34" charset="0"/>
              </a:defRPr>
            </a:lvl6pPr>
            <a:lvl7pPr marL="2971800" indent="-228600" algn="ctr" defTabSz="457200" eaLnBrk="0" fontAlgn="base" hangingPunct="0">
              <a:spcBef>
                <a:spcPct val="0"/>
              </a:spcBef>
              <a:spcAft>
                <a:spcPct val="0"/>
              </a:spcAft>
              <a:defRPr>
                <a:solidFill>
                  <a:schemeClr val="tx1"/>
                </a:solidFill>
                <a:latin typeface="Verdana" pitchFamily="34" charset="0"/>
              </a:defRPr>
            </a:lvl7pPr>
            <a:lvl8pPr marL="3429000" indent="-228600" algn="ctr" defTabSz="457200" eaLnBrk="0" fontAlgn="base" hangingPunct="0">
              <a:spcBef>
                <a:spcPct val="0"/>
              </a:spcBef>
              <a:spcAft>
                <a:spcPct val="0"/>
              </a:spcAft>
              <a:defRPr>
                <a:solidFill>
                  <a:schemeClr val="tx1"/>
                </a:solidFill>
                <a:latin typeface="Verdana" pitchFamily="34" charset="0"/>
              </a:defRPr>
            </a:lvl8pPr>
            <a:lvl9pPr marL="3886200" indent="-228600" algn="ctr" defTabSz="457200" eaLnBrk="0" fontAlgn="base" hangingPunct="0">
              <a:spcBef>
                <a:spcPct val="0"/>
              </a:spcBef>
              <a:spcAft>
                <a:spcPct val="0"/>
              </a:spcAft>
              <a:defRPr>
                <a:solidFill>
                  <a:schemeClr val="tx1"/>
                </a:solidFill>
                <a:latin typeface="Verdana" pitchFamily="34" charset="0"/>
              </a:defRPr>
            </a:lvl9pPr>
          </a:lstStyle>
          <a:p>
            <a:pPr eaLnBrk="1" hangingPunct="1"/>
            <a:r>
              <a:rPr lang="nl-BE" dirty="0"/>
              <a:t>BDM - Bouwtechnieken - 2024</a:t>
            </a:r>
            <a:endParaRPr lang="en-GB" dirty="0"/>
          </a:p>
        </p:txBody>
      </p:sp>
    </p:spTree>
    <p:extLst>
      <p:ext uri="{BB962C8B-B14F-4D97-AF65-F5344CB8AC3E}">
        <p14:creationId xmlns:p14="http://schemas.microsoft.com/office/powerpoint/2010/main" val="164154109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voettekst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algn="ctr" defTabSz="457200" eaLnBrk="0" fontAlgn="base" hangingPunct="0">
              <a:spcBef>
                <a:spcPct val="0"/>
              </a:spcBef>
              <a:spcAft>
                <a:spcPct val="0"/>
              </a:spcAft>
              <a:defRPr>
                <a:solidFill>
                  <a:schemeClr val="tx1"/>
                </a:solidFill>
                <a:latin typeface="Verdana" pitchFamily="34" charset="0"/>
              </a:defRPr>
            </a:lvl6pPr>
            <a:lvl7pPr marL="2971800" indent="-228600" algn="ctr" defTabSz="457200" eaLnBrk="0" fontAlgn="base" hangingPunct="0">
              <a:spcBef>
                <a:spcPct val="0"/>
              </a:spcBef>
              <a:spcAft>
                <a:spcPct val="0"/>
              </a:spcAft>
              <a:defRPr>
                <a:solidFill>
                  <a:schemeClr val="tx1"/>
                </a:solidFill>
                <a:latin typeface="Verdana" pitchFamily="34" charset="0"/>
              </a:defRPr>
            </a:lvl7pPr>
            <a:lvl8pPr marL="3429000" indent="-228600" algn="ctr" defTabSz="457200" eaLnBrk="0" fontAlgn="base" hangingPunct="0">
              <a:spcBef>
                <a:spcPct val="0"/>
              </a:spcBef>
              <a:spcAft>
                <a:spcPct val="0"/>
              </a:spcAft>
              <a:defRPr>
                <a:solidFill>
                  <a:schemeClr val="tx1"/>
                </a:solidFill>
                <a:latin typeface="Verdana" pitchFamily="34" charset="0"/>
              </a:defRPr>
            </a:lvl8pPr>
            <a:lvl9pPr marL="3886200" indent="-228600" algn="ctr" defTabSz="457200" eaLnBrk="0" fontAlgn="base" hangingPunct="0">
              <a:spcBef>
                <a:spcPct val="0"/>
              </a:spcBef>
              <a:spcAft>
                <a:spcPct val="0"/>
              </a:spcAft>
              <a:defRPr>
                <a:solidFill>
                  <a:schemeClr val="tx1"/>
                </a:solidFill>
                <a:latin typeface="Verdana" pitchFamily="34" charset="0"/>
              </a:defRPr>
            </a:lvl9pPr>
          </a:lstStyle>
          <a:p>
            <a:pPr eaLnBrk="1" hangingPunct="1"/>
            <a:r>
              <a:rPr lang="nl-BE" dirty="0"/>
              <a:t>BDM - Bouwtechnieken - 2024</a:t>
            </a:r>
            <a:endParaRPr lang="en-GB" dirty="0"/>
          </a:p>
        </p:txBody>
      </p:sp>
      <p:sp>
        <p:nvSpPr>
          <p:cNvPr id="19459" name="Tijdelijke aanduiding voor dianumm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algn="ctr" defTabSz="457200" eaLnBrk="0" fontAlgn="base" hangingPunct="0">
              <a:spcBef>
                <a:spcPct val="0"/>
              </a:spcBef>
              <a:spcAft>
                <a:spcPct val="0"/>
              </a:spcAft>
              <a:defRPr>
                <a:solidFill>
                  <a:schemeClr val="tx1"/>
                </a:solidFill>
                <a:latin typeface="Verdana" pitchFamily="34" charset="0"/>
              </a:defRPr>
            </a:lvl6pPr>
            <a:lvl7pPr marL="2971800" indent="-228600" algn="ctr" defTabSz="457200" eaLnBrk="0" fontAlgn="base" hangingPunct="0">
              <a:spcBef>
                <a:spcPct val="0"/>
              </a:spcBef>
              <a:spcAft>
                <a:spcPct val="0"/>
              </a:spcAft>
              <a:defRPr>
                <a:solidFill>
                  <a:schemeClr val="tx1"/>
                </a:solidFill>
                <a:latin typeface="Verdana" pitchFamily="34" charset="0"/>
              </a:defRPr>
            </a:lvl7pPr>
            <a:lvl8pPr marL="3429000" indent="-228600" algn="ctr" defTabSz="457200" eaLnBrk="0" fontAlgn="base" hangingPunct="0">
              <a:spcBef>
                <a:spcPct val="0"/>
              </a:spcBef>
              <a:spcAft>
                <a:spcPct val="0"/>
              </a:spcAft>
              <a:defRPr>
                <a:solidFill>
                  <a:schemeClr val="tx1"/>
                </a:solidFill>
                <a:latin typeface="Verdana" pitchFamily="34" charset="0"/>
              </a:defRPr>
            </a:lvl8pPr>
            <a:lvl9pPr marL="3886200" indent="-228600" algn="ctr" defTabSz="457200" eaLnBrk="0" fontAlgn="base" hangingPunct="0">
              <a:spcBef>
                <a:spcPct val="0"/>
              </a:spcBef>
              <a:spcAft>
                <a:spcPct val="0"/>
              </a:spcAft>
              <a:defRPr>
                <a:solidFill>
                  <a:schemeClr val="tx1"/>
                </a:solidFill>
                <a:latin typeface="Verdana" pitchFamily="34" charset="0"/>
              </a:defRPr>
            </a:lvl9pPr>
          </a:lstStyle>
          <a:p>
            <a:pPr eaLnBrk="1" hangingPunct="1"/>
            <a:fld id="{AB1AE11B-021F-416F-8BBF-E61B390C3443}" type="slidenum">
              <a:rPr lang="en-GB" smtClean="0"/>
              <a:pPr eaLnBrk="1" hangingPunct="1"/>
              <a:t>3</a:t>
            </a:fld>
            <a:endParaRPr lang="en-GB"/>
          </a:p>
        </p:txBody>
      </p:sp>
      <p:sp>
        <p:nvSpPr>
          <p:cNvPr id="19460" name="Rectangle 2"/>
          <p:cNvSpPr>
            <a:spLocks noGrp="1" noChangeArrowheads="1"/>
          </p:cNvSpPr>
          <p:nvPr>
            <p:ph type="title"/>
          </p:nvPr>
        </p:nvSpPr>
        <p:spPr>
          <a:noFill/>
          <a:ln>
            <a:solidFill>
              <a:schemeClr val="accent1"/>
            </a:solidFill>
            <a:miter lim="800000"/>
            <a:headEnd/>
            <a:tailEnd/>
          </a:ln>
        </p:spPr>
        <p:txBody>
          <a:bodyPr/>
          <a:lstStyle/>
          <a:p>
            <a:pPr eaLnBrk="1" hangingPunct="1"/>
            <a:r>
              <a:rPr lang="en-GB" sz="2400" dirty="0"/>
              <a:t>In </a:t>
            </a:r>
            <a:r>
              <a:rPr lang="en-GB" sz="2400" dirty="0" err="1"/>
              <a:t>mensentaal</a:t>
            </a:r>
            <a:endParaRPr lang="en-GB" sz="2400" dirty="0"/>
          </a:p>
        </p:txBody>
      </p:sp>
      <p:sp>
        <p:nvSpPr>
          <p:cNvPr id="5126" name="Rectangle 3"/>
          <p:cNvSpPr>
            <a:spLocks noGrp="1" noChangeArrowheads="1"/>
          </p:cNvSpPr>
          <p:nvPr>
            <p:ph type="body" idx="1"/>
          </p:nvPr>
        </p:nvSpPr>
        <p:spPr>
          <a:xfrm>
            <a:off x="539750" y="1773238"/>
            <a:ext cx="8472488" cy="4319587"/>
          </a:xfrm>
        </p:spPr>
        <p:txBody>
          <a:bodyPr/>
          <a:lstStyle/>
          <a:p>
            <a:pPr eaLnBrk="1" hangingPunct="1">
              <a:lnSpc>
                <a:spcPct val="150000"/>
              </a:lnSpc>
              <a:buFont typeface="Wingdings" pitchFamily="2" charset="2"/>
              <a:buChar char="§"/>
              <a:defRPr/>
            </a:pPr>
            <a:r>
              <a:rPr lang="nl-BE" dirty="0"/>
              <a:t>EEN VERPLICHTE VERZEKERING</a:t>
            </a:r>
          </a:p>
          <a:p>
            <a:pPr eaLnBrk="1" hangingPunct="1">
              <a:lnSpc>
                <a:spcPct val="150000"/>
              </a:lnSpc>
              <a:buFont typeface="Wingdings" pitchFamily="2" charset="2"/>
              <a:buChar char="§"/>
              <a:defRPr/>
            </a:pPr>
            <a:r>
              <a:rPr lang="nl-BE" dirty="0"/>
              <a:t>Dit kan via een eigen </a:t>
            </a:r>
            <a:r>
              <a:rPr lang="nl-BE" b="1" dirty="0"/>
              <a:t>individuele polis </a:t>
            </a:r>
            <a:r>
              <a:rPr lang="nl-BE" dirty="0"/>
              <a:t>of via een zogenaamde </a:t>
            </a:r>
            <a:r>
              <a:rPr lang="nl-BE" b="1" dirty="0"/>
              <a:t>globale polis </a:t>
            </a:r>
            <a:r>
              <a:rPr lang="nl-BE" dirty="0"/>
              <a:t>waarbij </a:t>
            </a:r>
            <a:r>
              <a:rPr lang="nl-BE" b="1" dirty="0"/>
              <a:t>alle bouwactoren </a:t>
            </a:r>
            <a:r>
              <a:rPr lang="nl-BE" dirty="0"/>
              <a:t>die betrokken waren bij het bouwen of renoveren van de woning of </a:t>
            </a:r>
            <a:r>
              <a:rPr lang="nl-BE" dirty="0" err="1"/>
              <a:t>appartements-gebouw</a:t>
            </a:r>
            <a:r>
              <a:rPr lang="nl-BE" dirty="0"/>
              <a:t>, verzekerd zijn in </a:t>
            </a:r>
            <a:r>
              <a:rPr lang="nl-BE" dirty="0" err="1"/>
              <a:t>éénzelfde</a:t>
            </a:r>
            <a:r>
              <a:rPr lang="nl-BE" dirty="0"/>
              <a:t> verzekeringspolis. </a:t>
            </a:r>
          </a:p>
          <a:p>
            <a:pPr eaLnBrk="1" hangingPunct="1">
              <a:lnSpc>
                <a:spcPct val="150000"/>
              </a:lnSpc>
              <a:buFont typeface="Wingdings" pitchFamily="2" charset="2"/>
              <a:buChar char="§"/>
              <a:defRPr/>
            </a:pPr>
            <a:r>
              <a:rPr lang="nl-BE" dirty="0"/>
              <a:t>Iedere bouwactor dient bouwheer en architect, voor aanvang van de werken, het bewijs van verzekering te leveren door middel van een </a:t>
            </a:r>
            <a:r>
              <a:rPr lang="nl-BE" b="1" dirty="0"/>
              <a:t>attest</a:t>
            </a:r>
            <a:r>
              <a:rPr lang="nl-BE" dirty="0"/>
              <a:t>.</a:t>
            </a:r>
            <a:endParaRPr lang="nl-BE" sz="1600" dirty="0"/>
          </a:p>
        </p:txBody>
      </p:sp>
    </p:spTree>
    <p:extLst>
      <p:ext uri="{BB962C8B-B14F-4D97-AF65-F5344CB8AC3E}">
        <p14:creationId xmlns:p14="http://schemas.microsoft.com/office/powerpoint/2010/main" val="112680127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voettekst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algn="ctr" defTabSz="457200" eaLnBrk="0" fontAlgn="base" hangingPunct="0">
              <a:spcBef>
                <a:spcPct val="0"/>
              </a:spcBef>
              <a:spcAft>
                <a:spcPct val="0"/>
              </a:spcAft>
              <a:defRPr>
                <a:solidFill>
                  <a:schemeClr val="tx1"/>
                </a:solidFill>
                <a:latin typeface="Verdana" pitchFamily="34" charset="0"/>
              </a:defRPr>
            </a:lvl6pPr>
            <a:lvl7pPr marL="2971800" indent="-228600" algn="ctr" defTabSz="457200" eaLnBrk="0" fontAlgn="base" hangingPunct="0">
              <a:spcBef>
                <a:spcPct val="0"/>
              </a:spcBef>
              <a:spcAft>
                <a:spcPct val="0"/>
              </a:spcAft>
              <a:defRPr>
                <a:solidFill>
                  <a:schemeClr val="tx1"/>
                </a:solidFill>
                <a:latin typeface="Verdana" pitchFamily="34" charset="0"/>
              </a:defRPr>
            </a:lvl7pPr>
            <a:lvl8pPr marL="3429000" indent="-228600" algn="ctr" defTabSz="457200" eaLnBrk="0" fontAlgn="base" hangingPunct="0">
              <a:spcBef>
                <a:spcPct val="0"/>
              </a:spcBef>
              <a:spcAft>
                <a:spcPct val="0"/>
              </a:spcAft>
              <a:defRPr>
                <a:solidFill>
                  <a:schemeClr val="tx1"/>
                </a:solidFill>
                <a:latin typeface="Verdana" pitchFamily="34" charset="0"/>
              </a:defRPr>
            </a:lvl8pPr>
            <a:lvl9pPr marL="3886200" indent="-228600" algn="ctr" defTabSz="457200" eaLnBrk="0" fontAlgn="base" hangingPunct="0">
              <a:spcBef>
                <a:spcPct val="0"/>
              </a:spcBef>
              <a:spcAft>
                <a:spcPct val="0"/>
              </a:spcAft>
              <a:defRPr>
                <a:solidFill>
                  <a:schemeClr val="tx1"/>
                </a:solidFill>
                <a:latin typeface="Verdana" pitchFamily="34" charset="0"/>
              </a:defRPr>
            </a:lvl9pPr>
          </a:lstStyle>
          <a:p>
            <a:pPr eaLnBrk="1" hangingPunct="1"/>
            <a:r>
              <a:rPr lang="nl-BE" dirty="0"/>
              <a:t>BDM - Bouwtechnieken - 2024</a:t>
            </a:r>
            <a:endParaRPr lang="en-GB" dirty="0"/>
          </a:p>
        </p:txBody>
      </p:sp>
      <p:sp>
        <p:nvSpPr>
          <p:cNvPr id="19459" name="Tijdelijke aanduiding voor dianumm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algn="ctr" defTabSz="457200" eaLnBrk="0" fontAlgn="base" hangingPunct="0">
              <a:spcBef>
                <a:spcPct val="0"/>
              </a:spcBef>
              <a:spcAft>
                <a:spcPct val="0"/>
              </a:spcAft>
              <a:defRPr>
                <a:solidFill>
                  <a:schemeClr val="tx1"/>
                </a:solidFill>
                <a:latin typeface="Verdana" pitchFamily="34" charset="0"/>
              </a:defRPr>
            </a:lvl6pPr>
            <a:lvl7pPr marL="2971800" indent="-228600" algn="ctr" defTabSz="457200" eaLnBrk="0" fontAlgn="base" hangingPunct="0">
              <a:spcBef>
                <a:spcPct val="0"/>
              </a:spcBef>
              <a:spcAft>
                <a:spcPct val="0"/>
              </a:spcAft>
              <a:defRPr>
                <a:solidFill>
                  <a:schemeClr val="tx1"/>
                </a:solidFill>
                <a:latin typeface="Verdana" pitchFamily="34" charset="0"/>
              </a:defRPr>
            </a:lvl7pPr>
            <a:lvl8pPr marL="3429000" indent="-228600" algn="ctr" defTabSz="457200" eaLnBrk="0" fontAlgn="base" hangingPunct="0">
              <a:spcBef>
                <a:spcPct val="0"/>
              </a:spcBef>
              <a:spcAft>
                <a:spcPct val="0"/>
              </a:spcAft>
              <a:defRPr>
                <a:solidFill>
                  <a:schemeClr val="tx1"/>
                </a:solidFill>
                <a:latin typeface="Verdana" pitchFamily="34" charset="0"/>
              </a:defRPr>
            </a:lvl8pPr>
            <a:lvl9pPr marL="3886200" indent="-228600" algn="ctr" defTabSz="457200" eaLnBrk="0" fontAlgn="base" hangingPunct="0">
              <a:spcBef>
                <a:spcPct val="0"/>
              </a:spcBef>
              <a:spcAft>
                <a:spcPct val="0"/>
              </a:spcAft>
              <a:defRPr>
                <a:solidFill>
                  <a:schemeClr val="tx1"/>
                </a:solidFill>
                <a:latin typeface="Verdana" pitchFamily="34" charset="0"/>
              </a:defRPr>
            </a:lvl9pPr>
          </a:lstStyle>
          <a:p>
            <a:pPr eaLnBrk="1" hangingPunct="1"/>
            <a:fld id="{AB1AE11B-021F-416F-8BBF-E61B390C3443}" type="slidenum">
              <a:rPr lang="en-GB" smtClean="0"/>
              <a:pPr eaLnBrk="1" hangingPunct="1"/>
              <a:t>4</a:t>
            </a:fld>
            <a:endParaRPr lang="en-GB"/>
          </a:p>
        </p:txBody>
      </p:sp>
      <p:sp>
        <p:nvSpPr>
          <p:cNvPr id="19460" name="Rectangle 2"/>
          <p:cNvSpPr>
            <a:spLocks noGrp="1" noChangeArrowheads="1"/>
          </p:cNvSpPr>
          <p:nvPr>
            <p:ph type="title"/>
          </p:nvPr>
        </p:nvSpPr>
        <p:spPr>
          <a:noFill/>
          <a:ln>
            <a:solidFill>
              <a:schemeClr val="accent1"/>
            </a:solidFill>
            <a:miter lim="800000"/>
            <a:headEnd/>
            <a:tailEnd/>
          </a:ln>
        </p:spPr>
        <p:txBody>
          <a:bodyPr/>
          <a:lstStyle/>
          <a:p>
            <a:pPr eaLnBrk="1" hangingPunct="1"/>
            <a:r>
              <a:rPr lang="en-GB" sz="2400" dirty="0"/>
              <a:t>In </a:t>
            </a:r>
            <a:r>
              <a:rPr lang="en-GB" sz="2400" dirty="0" err="1"/>
              <a:t>mensentaal</a:t>
            </a:r>
            <a:endParaRPr lang="en-GB" sz="2400" dirty="0"/>
          </a:p>
        </p:txBody>
      </p:sp>
      <p:sp>
        <p:nvSpPr>
          <p:cNvPr id="5126" name="Rectangle 3"/>
          <p:cNvSpPr>
            <a:spLocks noGrp="1" noChangeArrowheads="1"/>
          </p:cNvSpPr>
          <p:nvPr>
            <p:ph type="body" idx="1"/>
          </p:nvPr>
        </p:nvSpPr>
        <p:spPr>
          <a:xfrm>
            <a:off x="539750" y="1773238"/>
            <a:ext cx="8472488" cy="4319587"/>
          </a:xfrm>
        </p:spPr>
        <p:txBody>
          <a:bodyPr/>
          <a:lstStyle/>
          <a:p>
            <a:pPr eaLnBrk="1" hangingPunct="1">
              <a:lnSpc>
                <a:spcPct val="150000"/>
              </a:lnSpc>
              <a:buFont typeface="Wingdings" pitchFamily="2" charset="2"/>
              <a:buChar char="§"/>
              <a:defRPr/>
            </a:pPr>
            <a:r>
              <a:rPr lang="nl-BE" dirty="0"/>
              <a:t>Deze verzekering dekt de </a:t>
            </a:r>
            <a:r>
              <a:rPr lang="nl-BE" b="1" dirty="0"/>
              <a:t>tienjarige aansprakelijkheid </a:t>
            </a:r>
            <a:r>
              <a:rPr lang="nl-BE" dirty="0"/>
              <a:t>van de bouwactoren voor gebreken die de </a:t>
            </a:r>
            <a:r>
              <a:rPr lang="nl-BE" b="1" dirty="0"/>
              <a:t>stabiliteit en soliditeit </a:t>
            </a:r>
            <a:r>
              <a:rPr lang="nl-BE" dirty="0"/>
              <a:t>van de </a:t>
            </a:r>
            <a:r>
              <a:rPr lang="nl-BE" b="1" dirty="0"/>
              <a:t>gesloten ruwbouw </a:t>
            </a:r>
            <a:r>
              <a:rPr lang="nl-BE" dirty="0"/>
              <a:t>ernstig in het gedrang brengen, alsook voor de </a:t>
            </a:r>
            <a:r>
              <a:rPr lang="nl-BE" b="1" dirty="0"/>
              <a:t>waterdichtingsproblemen die een impact hebben op deze stabiliteit en soliditeit</a:t>
            </a:r>
            <a:r>
              <a:rPr lang="nl-BE" dirty="0"/>
              <a:t>. </a:t>
            </a:r>
          </a:p>
          <a:p>
            <a:pPr eaLnBrk="1" hangingPunct="1">
              <a:lnSpc>
                <a:spcPct val="150000"/>
              </a:lnSpc>
              <a:buFont typeface="Wingdings" pitchFamily="2" charset="2"/>
              <a:buChar char="§"/>
              <a:defRPr/>
            </a:pPr>
            <a:r>
              <a:rPr lang="nl-BE" dirty="0"/>
              <a:t>De tienjarige aansprakelijkheid loopt voor een </a:t>
            </a:r>
            <a:r>
              <a:rPr lang="nl-BE" dirty="0" err="1"/>
              <a:t>duurtijd</a:t>
            </a:r>
            <a:r>
              <a:rPr lang="nl-BE" dirty="0"/>
              <a:t> van tien jaar vanaf de </a:t>
            </a:r>
            <a:r>
              <a:rPr lang="nl-BE" b="1" dirty="0"/>
              <a:t>aanvaarding van de werken</a:t>
            </a:r>
            <a:r>
              <a:rPr lang="nl-BE" dirty="0"/>
              <a:t>. De aanvaarding is het moment waarop je bevestigt dat de werken correct werden uitgevoerd.</a:t>
            </a:r>
            <a:endParaRPr lang="nl-BE" sz="1800" dirty="0"/>
          </a:p>
        </p:txBody>
      </p:sp>
    </p:spTree>
    <p:extLst>
      <p:ext uri="{BB962C8B-B14F-4D97-AF65-F5344CB8AC3E}">
        <p14:creationId xmlns:p14="http://schemas.microsoft.com/office/powerpoint/2010/main" val="197984020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voettekst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algn="ctr" defTabSz="457200" eaLnBrk="0" fontAlgn="base" hangingPunct="0">
              <a:spcBef>
                <a:spcPct val="0"/>
              </a:spcBef>
              <a:spcAft>
                <a:spcPct val="0"/>
              </a:spcAft>
              <a:defRPr>
                <a:solidFill>
                  <a:schemeClr val="tx1"/>
                </a:solidFill>
                <a:latin typeface="Verdana" pitchFamily="34" charset="0"/>
              </a:defRPr>
            </a:lvl6pPr>
            <a:lvl7pPr marL="2971800" indent="-228600" algn="ctr" defTabSz="457200" eaLnBrk="0" fontAlgn="base" hangingPunct="0">
              <a:spcBef>
                <a:spcPct val="0"/>
              </a:spcBef>
              <a:spcAft>
                <a:spcPct val="0"/>
              </a:spcAft>
              <a:defRPr>
                <a:solidFill>
                  <a:schemeClr val="tx1"/>
                </a:solidFill>
                <a:latin typeface="Verdana" pitchFamily="34" charset="0"/>
              </a:defRPr>
            </a:lvl7pPr>
            <a:lvl8pPr marL="3429000" indent="-228600" algn="ctr" defTabSz="457200" eaLnBrk="0" fontAlgn="base" hangingPunct="0">
              <a:spcBef>
                <a:spcPct val="0"/>
              </a:spcBef>
              <a:spcAft>
                <a:spcPct val="0"/>
              </a:spcAft>
              <a:defRPr>
                <a:solidFill>
                  <a:schemeClr val="tx1"/>
                </a:solidFill>
                <a:latin typeface="Verdana" pitchFamily="34" charset="0"/>
              </a:defRPr>
            </a:lvl8pPr>
            <a:lvl9pPr marL="3886200" indent="-228600" algn="ctr" defTabSz="457200" eaLnBrk="0" fontAlgn="base" hangingPunct="0">
              <a:spcBef>
                <a:spcPct val="0"/>
              </a:spcBef>
              <a:spcAft>
                <a:spcPct val="0"/>
              </a:spcAft>
              <a:defRPr>
                <a:solidFill>
                  <a:schemeClr val="tx1"/>
                </a:solidFill>
                <a:latin typeface="Verdana" pitchFamily="34" charset="0"/>
              </a:defRPr>
            </a:lvl9pPr>
          </a:lstStyle>
          <a:p>
            <a:pPr eaLnBrk="1" hangingPunct="1"/>
            <a:r>
              <a:rPr lang="nl-BE" dirty="0"/>
              <a:t>BDM - Bouwtechnieken - 2024</a:t>
            </a:r>
            <a:endParaRPr lang="en-GB" dirty="0"/>
          </a:p>
        </p:txBody>
      </p:sp>
      <p:sp>
        <p:nvSpPr>
          <p:cNvPr id="19459" name="Tijdelijke aanduiding voor dianumm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algn="ctr" defTabSz="457200" eaLnBrk="0" fontAlgn="base" hangingPunct="0">
              <a:spcBef>
                <a:spcPct val="0"/>
              </a:spcBef>
              <a:spcAft>
                <a:spcPct val="0"/>
              </a:spcAft>
              <a:defRPr>
                <a:solidFill>
                  <a:schemeClr val="tx1"/>
                </a:solidFill>
                <a:latin typeface="Verdana" pitchFamily="34" charset="0"/>
              </a:defRPr>
            </a:lvl6pPr>
            <a:lvl7pPr marL="2971800" indent="-228600" algn="ctr" defTabSz="457200" eaLnBrk="0" fontAlgn="base" hangingPunct="0">
              <a:spcBef>
                <a:spcPct val="0"/>
              </a:spcBef>
              <a:spcAft>
                <a:spcPct val="0"/>
              </a:spcAft>
              <a:defRPr>
                <a:solidFill>
                  <a:schemeClr val="tx1"/>
                </a:solidFill>
                <a:latin typeface="Verdana" pitchFamily="34" charset="0"/>
              </a:defRPr>
            </a:lvl7pPr>
            <a:lvl8pPr marL="3429000" indent="-228600" algn="ctr" defTabSz="457200" eaLnBrk="0" fontAlgn="base" hangingPunct="0">
              <a:spcBef>
                <a:spcPct val="0"/>
              </a:spcBef>
              <a:spcAft>
                <a:spcPct val="0"/>
              </a:spcAft>
              <a:defRPr>
                <a:solidFill>
                  <a:schemeClr val="tx1"/>
                </a:solidFill>
                <a:latin typeface="Verdana" pitchFamily="34" charset="0"/>
              </a:defRPr>
            </a:lvl8pPr>
            <a:lvl9pPr marL="3886200" indent="-228600" algn="ctr" defTabSz="457200" eaLnBrk="0" fontAlgn="base" hangingPunct="0">
              <a:spcBef>
                <a:spcPct val="0"/>
              </a:spcBef>
              <a:spcAft>
                <a:spcPct val="0"/>
              </a:spcAft>
              <a:defRPr>
                <a:solidFill>
                  <a:schemeClr val="tx1"/>
                </a:solidFill>
                <a:latin typeface="Verdana" pitchFamily="34" charset="0"/>
              </a:defRPr>
            </a:lvl9pPr>
          </a:lstStyle>
          <a:p>
            <a:pPr eaLnBrk="1" hangingPunct="1"/>
            <a:fld id="{AB1AE11B-021F-416F-8BBF-E61B390C3443}" type="slidenum">
              <a:rPr lang="en-GB" smtClean="0"/>
              <a:pPr eaLnBrk="1" hangingPunct="1"/>
              <a:t>5</a:t>
            </a:fld>
            <a:endParaRPr lang="en-GB"/>
          </a:p>
        </p:txBody>
      </p:sp>
      <p:sp>
        <p:nvSpPr>
          <p:cNvPr id="19460" name="Rectangle 2"/>
          <p:cNvSpPr>
            <a:spLocks noGrp="1" noChangeArrowheads="1"/>
          </p:cNvSpPr>
          <p:nvPr>
            <p:ph type="title"/>
          </p:nvPr>
        </p:nvSpPr>
        <p:spPr>
          <a:noFill/>
          <a:ln>
            <a:solidFill>
              <a:schemeClr val="accent1"/>
            </a:solidFill>
            <a:miter lim="800000"/>
            <a:headEnd/>
            <a:tailEnd/>
          </a:ln>
        </p:spPr>
        <p:txBody>
          <a:bodyPr/>
          <a:lstStyle/>
          <a:p>
            <a:pPr eaLnBrk="1" hangingPunct="1"/>
            <a:r>
              <a:rPr lang="en-GB" sz="2400" dirty="0" err="1"/>
              <a:t>Ernstige</a:t>
            </a:r>
            <a:r>
              <a:rPr lang="en-GB" sz="2400" dirty="0"/>
              <a:t> </a:t>
            </a:r>
            <a:r>
              <a:rPr lang="en-GB" sz="2400" dirty="0" err="1"/>
              <a:t>constructiegebreken</a:t>
            </a:r>
            <a:endParaRPr lang="en-GB" sz="2400" dirty="0"/>
          </a:p>
        </p:txBody>
      </p:sp>
      <p:sp>
        <p:nvSpPr>
          <p:cNvPr id="5126" name="Rectangle 3"/>
          <p:cNvSpPr>
            <a:spLocks noGrp="1" noChangeArrowheads="1"/>
          </p:cNvSpPr>
          <p:nvPr>
            <p:ph type="body" idx="1"/>
          </p:nvPr>
        </p:nvSpPr>
        <p:spPr>
          <a:xfrm>
            <a:off x="539750" y="1773238"/>
            <a:ext cx="8472488" cy="4319587"/>
          </a:xfrm>
        </p:spPr>
        <p:txBody>
          <a:bodyPr/>
          <a:lstStyle/>
          <a:p>
            <a:pPr eaLnBrk="1" hangingPunct="1">
              <a:lnSpc>
                <a:spcPct val="150000"/>
              </a:lnSpc>
              <a:buFont typeface="Wingdings" pitchFamily="2" charset="2"/>
              <a:buChar char="§"/>
              <a:defRPr/>
            </a:pPr>
            <a:r>
              <a:rPr lang="nl-BE" dirty="0"/>
              <a:t>belangrijke scheuren of barsten in de muren ;</a:t>
            </a:r>
          </a:p>
          <a:p>
            <a:pPr eaLnBrk="1" hangingPunct="1">
              <a:lnSpc>
                <a:spcPct val="150000"/>
              </a:lnSpc>
              <a:buFont typeface="Wingdings" pitchFamily="2" charset="2"/>
              <a:buChar char="§"/>
              <a:defRPr/>
            </a:pPr>
            <a:r>
              <a:rPr lang="nl-BE" dirty="0"/>
              <a:t>het verzakken van een vloerplaat ;</a:t>
            </a:r>
          </a:p>
          <a:p>
            <a:pPr eaLnBrk="1" hangingPunct="1">
              <a:lnSpc>
                <a:spcPct val="150000"/>
              </a:lnSpc>
              <a:buFont typeface="Wingdings" pitchFamily="2" charset="2"/>
              <a:buChar char="§"/>
              <a:defRPr/>
            </a:pPr>
            <a:r>
              <a:rPr lang="nl-BE" dirty="0"/>
              <a:t>de instorting of sterke doorbuiging van het dak ;</a:t>
            </a:r>
          </a:p>
          <a:p>
            <a:pPr eaLnBrk="1" hangingPunct="1">
              <a:lnSpc>
                <a:spcPct val="150000"/>
              </a:lnSpc>
              <a:buFont typeface="Wingdings" pitchFamily="2" charset="2"/>
              <a:buChar char="§"/>
              <a:defRPr/>
            </a:pPr>
            <a:r>
              <a:rPr lang="nl-BE" dirty="0"/>
              <a:t>+ gevolgschade aan afwerking en uitrusting.</a:t>
            </a:r>
            <a:endParaRPr lang="nl-BE" sz="1800" dirty="0"/>
          </a:p>
        </p:txBody>
      </p:sp>
    </p:spTree>
    <p:extLst>
      <p:ext uri="{BB962C8B-B14F-4D97-AF65-F5344CB8AC3E}">
        <p14:creationId xmlns:p14="http://schemas.microsoft.com/office/powerpoint/2010/main" val="270134716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voettekst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algn="ctr" defTabSz="457200" eaLnBrk="0" fontAlgn="base" hangingPunct="0">
              <a:spcBef>
                <a:spcPct val="0"/>
              </a:spcBef>
              <a:spcAft>
                <a:spcPct val="0"/>
              </a:spcAft>
              <a:defRPr>
                <a:solidFill>
                  <a:schemeClr val="tx1"/>
                </a:solidFill>
                <a:latin typeface="Verdana" pitchFamily="34" charset="0"/>
              </a:defRPr>
            </a:lvl6pPr>
            <a:lvl7pPr marL="2971800" indent="-228600" algn="ctr" defTabSz="457200" eaLnBrk="0" fontAlgn="base" hangingPunct="0">
              <a:spcBef>
                <a:spcPct val="0"/>
              </a:spcBef>
              <a:spcAft>
                <a:spcPct val="0"/>
              </a:spcAft>
              <a:defRPr>
                <a:solidFill>
                  <a:schemeClr val="tx1"/>
                </a:solidFill>
                <a:latin typeface="Verdana" pitchFamily="34" charset="0"/>
              </a:defRPr>
            </a:lvl7pPr>
            <a:lvl8pPr marL="3429000" indent="-228600" algn="ctr" defTabSz="457200" eaLnBrk="0" fontAlgn="base" hangingPunct="0">
              <a:spcBef>
                <a:spcPct val="0"/>
              </a:spcBef>
              <a:spcAft>
                <a:spcPct val="0"/>
              </a:spcAft>
              <a:defRPr>
                <a:solidFill>
                  <a:schemeClr val="tx1"/>
                </a:solidFill>
                <a:latin typeface="Verdana" pitchFamily="34" charset="0"/>
              </a:defRPr>
            </a:lvl8pPr>
            <a:lvl9pPr marL="3886200" indent="-228600" algn="ctr" defTabSz="457200" eaLnBrk="0" fontAlgn="base" hangingPunct="0">
              <a:spcBef>
                <a:spcPct val="0"/>
              </a:spcBef>
              <a:spcAft>
                <a:spcPct val="0"/>
              </a:spcAft>
              <a:defRPr>
                <a:solidFill>
                  <a:schemeClr val="tx1"/>
                </a:solidFill>
                <a:latin typeface="Verdana" pitchFamily="34" charset="0"/>
              </a:defRPr>
            </a:lvl9pPr>
          </a:lstStyle>
          <a:p>
            <a:pPr eaLnBrk="1" hangingPunct="1"/>
            <a:r>
              <a:rPr lang="nl-BE" dirty="0"/>
              <a:t>BDM - Bouwtechnieken - 2024</a:t>
            </a:r>
            <a:endParaRPr lang="en-GB" dirty="0"/>
          </a:p>
        </p:txBody>
      </p:sp>
      <p:sp>
        <p:nvSpPr>
          <p:cNvPr id="19459" name="Tijdelijke aanduiding voor dianumm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algn="ctr" defTabSz="457200" eaLnBrk="0" fontAlgn="base" hangingPunct="0">
              <a:spcBef>
                <a:spcPct val="0"/>
              </a:spcBef>
              <a:spcAft>
                <a:spcPct val="0"/>
              </a:spcAft>
              <a:defRPr>
                <a:solidFill>
                  <a:schemeClr val="tx1"/>
                </a:solidFill>
                <a:latin typeface="Verdana" pitchFamily="34" charset="0"/>
              </a:defRPr>
            </a:lvl6pPr>
            <a:lvl7pPr marL="2971800" indent="-228600" algn="ctr" defTabSz="457200" eaLnBrk="0" fontAlgn="base" hangingPunct="0">
              <a:spcBef>
                <a:spcPct val="0"/>
              </a:spcBef>
              <a:spcAft>
                <a:spcPct val="0"/>
              </a:spcAft>
              <a:defRPr>
                <a:solidFill>
                  <a:schemeClr val="tx1"/>
                </a:solidFill>
                <a:latin typeface="Verdana" pitchFamily="34" charset="0"/>
              </a:defRPr>
            </a:lvl7pPr>
            <a:lvl8pPr marL="3429000" indent="-228600" algn="ctr" defTabSz="457200" eaLnBrk="0" fontAlgn="base" hangingPunct="0">
              <a:spcBef>
                <a:spcPct val="0"/>
              </a:spcBef>
              <a:spcAft>
                <a:spcPct val="0"/>
              </a:spcAft>
              <a:defRPr>
                <a:solidFill>
                  <a:schemeClr val="tx1"/>
                </a:solidFill>
                <a:latin typeface="Verdana" pitchFamily="34" charset="0"/>
              </a:defRPr>
            </a:lvl8pPr>
            <a:lvl9pPr marL="3886200" indent="-228600" algn="ctr" defTabSz="457200" eaLnBrk="0" fontAlgn="base" hangingPunct="0">
              <a:spcBef>
                <a:spcPct val="0"/>
              </a:spcBef>
              <a:spcAft>
                <a:spcPct val="0"/>
              </a:spcAft>
              <a:defRPr>
                <a:solidFill>
                  <a:schemeClr val="tx1"/>
                </a:solidFill>
                <a:latin typeface="Verdana" pitchFamily="34" charset="0"/>
              </a:defRPr>
            </a:lvl9pPr>
          </a:lstStyle>
          <a:p>
            <a:pPr eaLnBrk="1" hangingPunct="1"/>
            <a:fld id="{AB1AE11B-021F-416F-8BBF-E61B390C3443}" type="slidenum">
              <a:rPr lang="en-GB" smtClean="0"/>
              <a:pPr eaLnBrk="1" hangingPunct="1"/>
              <a:t>6</a:t>
            </a:fld>
            <a:endParaRPr lang="en-GB"/>
          </a:p>
        </p:txBody>
      </p:sp>
      <p:sp>
        <p:nvSpPr>
          <p:cNvPr id="19460" name="Rectangle 2"/>
          <p:cNvSpPr>
            <a:spLocks noGrp="1" noChangeArrowheads="1"/>
          </p:cNvSpPr>
          <p:nvPr>
            <p:ph type="title"/>
          </p:nvPr>
        </p:nvSpPr>
        <p:spPr>
          <a:noFill/>
          <a:ln>
            <a:solidFill>
              <a:schemeClr val="accent1"/>
            </a:solidFill>
            <a:miter lim="800000"/>
            <a:headEnd/>
            <a:tailEnd/>
          </a:ln>
        </p:spPr>
        <p:txBody>
          <a:bodyPr/>
          <a:lstStyle/>
          <a:p>
            <a:pPr eaLnBrk="1" hangingPunct="1"/>
            <a:r>
              <a:rPr lang="en-GB" sz="2400" dirty="0" err="1"/>
              <a:t>Niet</a:t>
            </a:r>
            <a:r>
              <a:rPr lang="en-GB" sz="2400" dirty="0"/>
              <a:t> </a:t>
            </a:r>
            <a:r>
              <a:rPr lang="en-GB" sz="2400" dirty="0" err="1"/>
              <a:t>gedekt</a:t>
            </a:r>
            <a:endParaRPr lang="en-GB" sz="2400" dirty="0"/>
          </a:p>
        </p:txBody>
      </p:sp>
      <p:sp>
        <p:nvSpPr>
          <p:cNvPr id="5126" name="Rectangle 3"/>
          <p:cNvSpPr>
            <a:spLocks noGrp="1" noChangeArrowheads="1"/>
          </p:cNvSpPr>
          <p:nvPr>
            <p:ph type="body" idx="1"/>
          </p:nvPr>
        </p:nvSpPr>
        <p:spPr>
          <a:xfrm>
            <a:off x="539750" y="1773238"/>
            <a:ext cx="8472488" cy="4319587"/>
          </a:xfrm>
        </p:spPr>
        <p:txBody>
          <a:bodyPr/>
          <a:lstStyle/>
          <a:p>
            <a:pPr eaLnBrk="1" hangingPunct="1">
              <a:lnSpc>
                <a:spcPct val="150000"/>
              </a:lnSpc>
              <a:buFont typeface="Wingdings" pitchFamily="2" charset="2"/>
              <a:buChar char="§"/>
              <a:defRPr/>
            </a:pPr>
            <a:r>
              <a:rPr lang="nl-BE" dirty="0"/>
              <a:t>uitsluitingen vermeld op het (de) verzekeringsattest(en) ;</a:t>
            </a:r>
          </a:p>
          <a:p>
            <a:pPr eaLnBrk="1" hangingPunct="1">
              <a:lnSpc>
                <a:spcPct val="150000"/>
              </a:lnSpc>
              <a:buFont typeface="Wingdings" pitchFamily="2" charset="2"/>
              <a:buChar char="§"/>
              <a:defRPr/>
            </a:pPr>
            <a:r>
              <a:rPr lang="nl-BE" dirty="0"/>
              <a:t>normale zettingsschade van het gebouw (kleine barsten in pleisterwerk van muren of van plafonds) ;</a:t>
            </a:r>
          </a:p>
          <a:p>
            <a:pPr eaLnBrk="1" hangingPunct="1">
              <a:lnSpc>
                <a:spcPct val="150000"/>
              </a:lnSpc>
              <a:buFont typeface="Wingdings" pitchFamily="2" charset="2"/>
              <a:buChar char="§"/>
              <a:defRPr/>
            </a:pPr>
            <a:r>
              <a:rPr lang="nl-BE" dirty="0"/>
              <a:t>water in de kelder, vocht-, schimmel- of </a:t>
            </a:r>
            <a:r>
              <a:rPr lang="nl-BE" dirty="0" err="1"/>
              <a:t>condensproblemen</a:t>
            </a:r>
            <a:r>
              <a:rPr lang="nl-BE" dirty="0"/>
              <a:t>, zonder effect op de stabiliteit of soliditeit van het gebouw ;</a:t>
            </a:r>
          </a:p>
          <a:p>
            <a:pPr eaLnBrk="1" hangingPunct="1">
              <a:lnSpc>
                <a:spcPct val="150000"/>
              </a:lnSpc>
              <a:buFont typeface="Wingdings" pitchFamily="2" charset="2"/>
              <a:buChar char="§"/>
              <a:defRPr/>
            </a:pPr>
            <a:r>
              <a:rPr lang="nl-BE" dirty="0"/>
              <a:t>schade die gedekt is in de brandverzekering : overlopen van het bad, een lek in de afwasmachine, een lekkende verwarmingsinstallatie ;</a:t>
            </a:r>
          </a:p>
        </p:txBody>
      </p:sp>
    </p:spTree>
    <p:extLst>
      <p:ext uri="{BB962C8B-B14F-4D97-AF65-F5344CB8AC3E}">
        <p14:creationId xmlns:p14="http://schemas.microsoft.com/office/powerpoint/2010/main" val="24560247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noFill/>
          <a:ln>
            <a:solidFill>
              <a:schemeClr val="accent1"/>
            </a:solidFill>
            <a:miter lim="800000"/>
            <a:headEnd/>
            <a:tailEnd/>
          </a:ln>
        </p:spPr>
        <p:txBody>
          <a:bodyPr/>
          <a:lstStyle/>
          <a:p>
            <a:pPr algn="ctr" eaLnBrk="1" hangingPunct="1"/>
            <a:r>
              <a:rPr lang="en-GB" sz="2400" dirty="0" err="1"/>
              <a:t>Vrijstelling</a:t>
            </a:r>
            <a:r>
              <a:rPr lang="en-GB" sz="2400" dirty="0"/>
              <a:t> of ?</a:t>
            </a:r>
          </a:p>
        </p:txBody>
      </p:sp>
      <p:sp>
        <p:nvSpPr>
          <p:cNvPr id="5126" name="Rectangle 3"/>
          <p:cNvSpPr>
            <a:spLocks noGrp="1" noChangeArrowheads="1"/>
          </p:cNvSpPr>
          <p:nvPr>
            <p:ph type="body" idx="1"/>
          </p:nvPr>
        </p:nvSpPr>
        <p:spPr>
          <a:xfrm>
            <a:off x="323528" y="1772816"/>
            <a:ext cx="8472488" cy="4319587"/>
          </a:xfrm>
        </p:spPr>
        <p:txBody>
          <a:bodyPr/>
          <a:lstStyle/>
          <a:p>
            <a:pPr marL="266700" lvl="2" indent="0" eaLnBrk="1" hangingPunct="1">
              <a:lnSpc>
                <a:spcPct val="150000"/>
              </a:lnSpc>
              <a:buNone/>
              <a:defRPr/>
            </a:pPr>
            <a:r>
              <a:rPr lang="nl-NL" dirty="0"/>
              <a:t>De wet spreekt over een uitsluiting van de dekking voor schade onder de 2.500 EUR.</a:t>
            </a:r>
          </a:p>
          <a:p>
            <a:pPr marL="266700" lvl="2" indent="0" eaLnBrk="1" hangingPunct="1">
              <a:lnSpc>
                <a:spcPct val="150000"/>
              </a:lnSpc>
              <a:buNone/>
              <a:defRPr/>
            </a:pPr>
            <a:r>
              <a:rPr lang="nl-NL" dirty="0"/>
              <a:t>Verzekeraars hebben de mogelijkheid om een vrijstelling te voorzien.</a:t>
            </a:r>
          </a:p>
          <a:p>
            <a:pPr marL="266700" lvl="2" indent="0" eaLnBrk="1" hangingPunct="1">
              <a:lnSpc>
                <a:spcPct val="150000"/>
              </a:lnSpc>
              <a:buNone/>
              <a:defRPr/>
            </a:pPr>
            <a:r>
              <a:rPr lang="nl-BE" dirty="0"/>
              <a:t>In tegenstelling tot een uitsluiting is de vrijstelling niet tegenstelbaar aan het slachtoffer. </a:t>
            </a:r>
          </a:p>
          <a:p>
            <a:pPr marL="0" indent="0" eaLnBrk="1" hangingPunct="1">
              <a:lnSpc>
                <a:spcPct val="150000"/>
              </a:lnSpc>
              <a:buNone/>
              <a:defRPr/>
            </a:pPr>
            <a:endParaRPr lang="nl-BE" dirty="0"/>
          </a:p>
          <a:p>
            <a:pPr marL="457200" lvl="1" indent="0" eaLnBrk="1" hangingPunct="1">
              <a:lnSpc>
                <a:spcPct val="150000"/>
              </a:lnSpc>
              <a:buFont typeface="Wingdings" pitchFamily="2" charset="2"/>
              <a:buNone/>
              <a:defRPr/>
            </a:pPr>
            <a:endParaRPr lang="nl-BE" sz="1600" dirty="0"/>
          </a:p>
          <a:p>
            <a:pPr lvl="1" eaLnBrk="1" hangingPunct="1">
              <a:lnSpc>
                <a:spcPct val="150000"/>
              </a:lnSpc>
              <a:buFont typeface="Wingdings" pitchFamily="2" charset="2"/>
              <a:buChar char="§"/>
              <a:defRPr/>
            </a:pPr>
            <a:endParaRPr lang="nl-BE" sz="1600" dirty="0"/>
          </a:p>
          <a:p>
            <a:pPr marL="0" indent="0" eaLnBrk="1" hangingPunct="1">
              <a:lnSpc>
                <a:spcPct val="200000"/>
              </a:lnSpc>
              <a:buFont typeface="Wingdings" pitchFamily="2" charset="2"/>
              <a:buNone/>
              <a:defRPr/>
            </a:pPr>
            <a:endParaRPr lang="nl-BE" sz="1800" dirty="0"/>
          </a:p>
        </p:txBody>
      </p:sp>
      <p:sp>
        <p:nvSpPr>
          <p:cNvPr id="2" name="Tijdelijke aanduiding voor voettekst 1"/>
          <p:cNvSpPr>
            <a:spLocks noGrp="1"/>
          </p:cNvSpPr>
          <p:nvPr>
            <p:ph type="ftr" sz="quarter" idx="11"/>
          </p:nvPr>
        </p:nvSpPr>
        <p:spPr/>
        <p:txBody>
          <a:bodyPr/>
          <a:lstStyle/>
          <a:p>
            <a:pPr>
              <a:defRPr/>
            </a:pPr>
            <a:r>
              <a:rPr lang="en-GB" dirty="0"/>
              <a:t>BDM - </a:t>
            </a:r>
            <a:r>
              <a:rPr lang="en-GB" dirty="0" err="1"/>
              <a:t>Bouwtechnieken</a:t>
            </a:r>
            <a:r>
              <a:rPr lang="en-GB" dirty="0"/>
              <a:t> - 2024</a:t>
            </a:r>
          </a:p>
        </p:txBody>
      </p:sp>
      <p:sp>
        <p:nvSpPr>
          <p:cNvPr id="4" name="Tijdelijke aanduiding voor dianummer 3"/>
          <p:cNvSpPr>
            <a:spLocks noGrp="1"/>
          </p:cNvSpPr>
          <p:nvPr>
            <p:ph type="sldNum" sz="quarter" idx="12"/>
          </p:nvPr>
        </p:nvSpPr>
        <p:spPr/>
        <p:txBody>
          <a:bodyPr/>
          <a:lstStyle/>
          <a:p>
            <a:pPr>
              <a:defRPr/>
            </a:pPr>
            <a:fld id="{A4F646E9-CA61-461A-8373-E4B26F09AB79}" type="slidenum">
              <a:rPr lang="en-GB" smtClean="0"/>
              <a:pPr>
                <a:defRPr/>
              </a:pPr>
              <a:t>7</a:t>
            </a:fld>
            <a:endParaRPr lang="en-GB"/>
          </a:p>
        </p:txBody>
      </p:sp>
    </p:spTree>
    <p:extLst>
      <p:ext uri="{BB962C8B-B14F-4D97-AF65-F5344CB8AC3E}">
        <p14:creationId xmlns:p14="http://schemas.microsoft.com/office/powerpoint/2010/main" val="158666634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noFill/>
          <a:ln>
            <a:solidFill>
              <a:schemeClr val="accent1"/>
            </a:solidFill>
            <a:miter lim="800000"/>
            <a:headEnd/>
            <a:tailEnd/>
          </a:ln>
        </p:spPr>
        <p:txBody>
          <a:bodyPr/>
          <a:lstStyle/>
          <a:p>
            <a:pPr algn="ctr" eaLnBrk="1" hangingPunct="1"/>
            <a:r>
              <a:rPr lang="en-GB" sz="2400" dirty="0" err="1"/>
              <a:t>Wie</a:t>
            </a:r>
            <a:r>
              <a:rPr lang="en-GB" sz="2400" dirty="0"/>
              <a:t> </a:t>
            </a:r>
            <a:r>
              <a:rPr lang="en-GB" sz="2400" dirty="0" err="1"/>
              <a:t>moet</a:t>
            </a:r>
            <a:r>
              <a:rPr lang="en-GB" sz="2400" dirty="0"/>
              <a:t> </a:t>
            </a:r>
            <a:r>
              <a:rPr lang="en-GB" sz="2400" dirty="0" err="1"/>
              <a:t>zich</a:t>
            </a:r>
            <a:r>
              <a:rPr lang="en-GB" sz="2400" dirty="0"/>
              <a:t> </a:t>
            </a:r>
            <a:r>
              <a:rPr lang="en-GB" sz="2400" dirty="0" err="1"/>
              <a:t>verzekeren</a:t>
            </a:r>
            <a:r>
              <a:rPr lang="en-GB" sz="2400" dirty="0"/>
              <a:t>?</a:t>
            </a:r>
          </a:p>
        </p:txBody>
      </p:sp>
      <p:sp>
        <p:nvSpPr>
          <p:cNvPr id="5126" name="Rectangle 3"/>
          <p:cNvSpPr>
            <a:spLocks noGrp="1" noChangeArrowheads="1"/>
          </p:cNvSpPr>
          <p:nvPr>
            <p:ph type="body" idx="1"/>
          </p:nvPr>
        </p:nvSpPr>
        <p:spPr>
          <a:xfrm>
            <a:off x="508992" y="1707928"/>
            <a:ext cx="8472488" cy="4319587"/>
          </a:xfrm>
        </p:spPr>
        <p:txBody>
          <a:bodyPr/>
          <a:lstStyle/>
          <a:p>
            <a:pPr lvl="2" eaLnBrk="1" hangingPunct="1">
              <a:lnSpc>
                <a:spcPct val="150000"/>
              </a:lnSpc>
              <a:buFont typeface="Wingdings" panose="05000000000000000000" pitchFamily="2" charset="2"/>
              <a:buChar char="§"/>
              <a:defRPr/>
            </a:pPr>
            <a:endParaRPr lang="nl-BE" dirty="0"/>
          </a:p>
          <a:p>
            <a:pPr marL="0" indent="0" eaLnBrk="1" hangingPunct="1">
              <a:lnSpc>
                <a:spcPct val="150000"/>
              </a:lnSpc>
              <a:buNone/>
              <a:defRPr/>
            </a:pPr>
            <a:endParaRPr lang="nl-BE" dirty="0"/>
          </a:p>
          <a:p>
            <a:pPr marL="457200" lvl="1" indent="0" eaLnBrk="1" hangingPunct="1">
              <a:lnSpc>
                <a:spcPct val="150000"/>
              </a:lnSpc>
              <a:buFont typeface="Wingdings" pitchFamily="2" charset="2"/>
              <a:buNone/>
              <a:defRPr/>
            </a:pPr>
            <a:endParaRPr lang="nl-BE" sz="1600" dirty="0"/>
          </a:p>
          <a:p>
            <a:pPr lvl="1" eaLnBrk="1" hangingPunct="1">
              <a:lnSpc>
                <a:spcPct val="150000"/>
              </a:lnSpc>
              <a:buFont typeface="Wingdings" pitchFamily="2" charset="2"/>
              <a:buChar char="§"/>
              <a:defRPr/>
            </a:pPr>
            <a:endParaRPr lang="nl-BE" sz="1600" dirty="0"/>
          </a:p>
          <a:p>
            <a:pPr marL="0" indent="0" eaLnBrk="1" hangingPunct="1">
              <a:lnSpc>
                <a:spcPct val="200000"/>
              </a:lnSpc>
              <a:buFont typeface="Wingdings" pitchFamily="2" charset="2"/>
              <a:buNone/>
              <a:defRPr/>
            </a:pPr>
            <a:endParaRPr lang="nl-BE" sz="1800" dirty="0"/>
          </a:p>
        </p:txBody>
      </p:sp>
      <p:sp>
        <p:nvSpPr>
          <p:cNvPr id="2" name="Tijdelijke aanduiding voor voettekst 1"/>
          <p:cNvSpPr>
            <a:spLocks noGrp="1"/>
          </p:cNvSpPr>
          <p:nvPr>
            <p:ph type="ftr" sz="quarter" idx="11"/>
          </p:nvPr>
        </p:nvSpPr>
        <p:spPr/>
        <p:txBody>
          <a:bodyPr/>
          <a:lstStyle/>
          <a:p>
            <a:pPr>
              <a:defRPr/>
            </a:pPr>
            <a:r>
              <a:rPr lang="en-GB" dirty="0"/>
              <a:t>BDM - </a:t>
            </a:r>
            <a:r>
              <a:rPr lang="en-GB" dirty="0" err="1"/>
              <a:t>Bouwtechnieken</a:t>
            </a:r>
            <a:r>
              <a:rPr lang="en-GB" dirty="0"/>
              <a:t> - 2024</a:t>
            </a:r>
          </a:p>
        </p:txBody>
      </p:sp>
      <p:sp>
        <p:nvSpPr>
          <p:cNvPr id="4" name="Tijdelijke aanduiding voor dianummer 3"/>
          <p:cNvSpPr>
            <a:spLocks noGrp="1"/>
          </p:cNvSpPr>
          <p:nvPr>
            <p:ph type="sldNum" sz="quarter" idx="12"/>
          </p:nvPr>
        </p:nvSpPr>
        <p:spPr/>
        <p:txBody>
          <a:bodyPr/>
          <a:lstStyle/>
          <a:p>
            <a:pPr>
              <a:defRPr/>
            </a:pPr>
            <a:fld id="{A4F646E9-CA61-461A-8373-E4B26F09AB79}" type="slidenum">
              <a:rPr lang="en-GB" smtClean="0"/>
              <a:pPr>
                <a:defRPr/>
              </a:pPr>
              <a:t>8</a:t>
            </a:fld>
            <a:endParaRPr lang="en-GB"/>
          </a:p>
        </p:txBody>
      </p:sp>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5" y="1988840"/>
            <a:ext cx="5503863" cy="4127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61484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noFill/>
          <a:ln>
            <a:solidFill>
              <a:schemeClr val="accent1"/>
            </a:solidFill>
            <a:miter lim="800000"/>
            <a:headEnd/>
            <a:tailEnd/>
          </a:ln>
        </p:spPr>
        <p:txBody>
          <a:bodyPr/>
          <a:lstStyle/>
          <a:p>
            <a:pPr algn="ctr" eaLnBrk="1" hangingPunct="1"/>
            <a:r>
              <a:rPr lang="en-GB" sz="2400" dirty="0" err="1"/>
              <a:t>Oplossing</a:t>
            </a:r>
            <a:r>
              <a:rPr lang="en-GB" sz="2400" dirty="0"/>
              <a:t> BDM - BA10</a:t>
            </a:r>
          </a:p>
        </p:txBody>
      </p:sp>
      <p:sp>
        <p:nvSpPr>
          <p:cNvPr id="5126" name="Rectangle 3"/>
          <p:cNvSpPr>
            <a:spLocks noGrp="1" noChangeArrowheads="1"/>
          </p:cNvSpPr>
          <p:nvPr>
            <p:ph type="body" idx="1"/>
          </p:nvPr>
        </p:nvSpPr>
        <p:spPr>
          <a:xfrm>
            <a:off x="508992" y="1707928"/>
            <a:ext cx="8472488" cy="4319587"/>
          </a:xfrm>
        </p:spPr>
        <p:txBody>
          <a:bodyPr/>
          <a:lstStyle/>
          <a:p>
            <a:pPr lvl="2" eaLnBrk="1" hangingPunct="1">
              <a:lnSpc>
                <a:spcPct val="150000"/>
              </a:lnSpc>
              <a:buFont typeface="Wingdings" panose="05000000000000000000" pitchFamily="2" charset="2"/>
              <a:buChar char="§"/>
              <a:defRPr/>
            </a:pPr>
            <a:endParaRPr lang="nl-BE" dirty="0"/>
          </a:p>
          <a:p>
            <a:pPr marL="0" indent="0" eaLnBrk="1" hangingPunct="1">
              <a:lnSpc>
                <a:spcPct val="150000"/>
              </a:lnSpc>
              <a:buNone/>
              <a:defRPr/>
            </a:pPr>
            <a:endParaRPr lang="nl-BE" dirty="0"/>
          </a:p>
          <a:p>
            <a:pPr marL="457200" lvl="1" indent="0" eaLnBrk="1" hangingPunct="1">
              <a:lnSpc>
                <a:spcPct val="150000"/>
              </a:lnSpc>
              <a:buFont typeface="Wingdings" pitchFamily="2" charset="2"/>
              <a:buNone/>
              <a:defRPr/>
            </a:pPr>
            <a:endParaRPr lang="nl-BE" sz="1600" dirty="0"/>
          </a:p>
          <a:p>
            <a:pPr lvl="1" eaLnBrk="1" hangingPunct="1">
              <a:lnSpc>
                <a:spcPct val="150000"/>
              </a:lnSpc>
              <a:buFont typeface="Wingdings" pitchFamily="2" charset="2"/>
              <a:buChar char="§"/>
              <a:defRPr/>
            </a:pPr>
            <a:endParaRPr lang="nl-BE" sz="1600" dirty="0"/>
          </a:p>
          <a:p>
            <a:pPr marL="0" indent="0" eaLnBrk="1" hangingPunct="1">
              <a:lnSpc>
                <a:spcPct val="200000"/>
              </a:lnSpc>
              <a:buFont typeface="Wingdings" pitchFamily="2" charset="2"/>
              <a:buNone/>
              <a:defRPr/>
            </a:pPr>
            <a:endParaRPr lang="nl-BE" sz="1800" dirty="0"/>
          </a:p>
        </p:txBody>
      </p:sp>
      <p:graphicFrame>
        <p:nvGraphicFramePr>
          <p:cNvPr id="14" name="Diagram 13"/>
          <p:cNvGraphicFramePr/>
          <p:nvPr>
            <p:extLst>
              <p:ext uri="{D42A27DB-BD31-4B8C-83A1-F6EECF244321}">
                <p14:modId xmlns:p14="http://schemas.microsoft.com/office/powerpoint/2010/main" val="1594834001"/>
              </p:ext>
            </p:extLst>
          </p:nvPr>
        </p:nvGraphicFramePr>
        <p:xfrm>
          <a:off x="-684584" y="1628800"/>
          <a:ext cx="648072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vak 2"/>
          <p:cNvSpPr txBox="1"/>
          <p:nvPr/>
        </p:nvSpPr>
        <p:spPr>
          <a:xfrm>
            <a:off x="4860032" y="2060848"/>
            <a:ext cx="4032448" cy="1477328"/>
          </a:xfrm>
          <a:prstGeom prst="rect">
            <a:avLst/>
          </a:prstGeom>
          <a:noFill/>
        </p:spPr>
        <p:txBody>
          <a:bodyPr wrap="square" rtlCol="0">
            <a:spAutoFit/>
          </a:bodyPr>
          <a:lstStyle/>
          <a:p>
            <a:pPr algn="l"/>
            <a:r>
              <a:rPr lang="nl-BE" dirty="0"/>
              <a:t>Wat hebben we nodig?</a:t>
            </a:r>
          </a:p>
          <a:p>
            <a:pPr marL="285750" indent="-285750" algn="l">
              <a:buFontTx/>
              <a:buChar char="-"/>
            </a:pPr>
            <a:r>
              <a:rPr lang="nl-BE" dirty="0"/>
              <a:t>Architectuurplannen</a:t>
            </a:r>
          </a:p>
          <a:p>
            <a:pPr marL="285750" indent="-285750" algn="l">
              <a:buFontTx/>
              <a:buChar char="-"/>
            </a:pPr>
            <a:r>
              <a:rPr lang="nl-BE" dirty="0"/>
              <a:t>Waarde van de werken, met of zonder ontwerpers, afwerking, BTW</a:t>
            </a:r>
          </a:p>
        </p:txBody>
      </p:sp>
      <p:sp>
        <p:nvSpPr>
          <p:cNvPr id="2" name="Tijdelijke aanduiding voor voettekst 1"/>
          <p:cNvSpPr>
            <a:spLocks noGrp="1"/>
          </p:cNvSpPr>
          <p:nvPr>
            <p:ph type="ftr" sz="quarter" idx="11"/>
          </p:nvPr>
        </p:nvSpPr>
        <p:spPr/>
        <p:txBody>
          <a:bodyPr/>
          <a:lstStyle/>
          <a:p>
            <a:pPr>
              <a:defRPr/>
            </a:pPr>
            <a:r>
              <a:rPr lang="en-GB" dirty="0"/>
              <a:t>BDM - </a:t>
            </a:r>
            <a:r>
              <a:rPr lang="en-GB" dirty="0" err="1"/>
              <a:t>Bouwtechnieken</a:t>
            </a:r>
            <a:r>
              <a:rPr lang="en-GB" dirty="0"/>
              <a:t> - 2024</a:t>
            </a:r>
          </a:p>
        </p:txBody>
      </p:sp>
      <p:sp>
        <p:nvSpPr>
          <p:cNvPr id="4" name="Tijdelijke aanduiding voor dianummer 3"/>
          <p:cNvSpPr>
            <a:spLocks noGrp="1"/>
          </p:cNvSpPr>
          <p:nvPr>
            <p:ph type="sldNum" sz="quarter" idx="12"/>
          </p:nvPr>
        </p:nvSpPr>
        <p:spPr/>
        <p:txBody>
          <a:bodyPr/>
          <a:lstStyle/>
          <a:p>
            <a:pPr>
              <a:defRPr/>
            </a:pPr>
            <a:fld id="{A4F646E9-CA61-461A-8373-E4B26F09AB79}" type="slidenum">
              <a:rPr lang="en-GB" smtClean="0"/>
              <a:pPr>
                <a:defRPr/>
              </a:pPr>
              <a:t>9</a:t>
            </a:fld>
            <a:endParaRPr lang="en-GB"/>
          </a:p>
        </p:txBody>
      </p:sp>
    </p:spTree>
    <p:extLst>
      <p:ext uri="{BB962C8B-B14F-4D97-AF65-F5344CB8AC3E}">
        <p14:creationId xmlns:p14="http://schemas.microsoft.com/office/powerpoint/2010/main" val="2803242467"/>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tandaardontwerp">
  <a:themeElements>
    <a:clrScheme name="Standaardontwerp 2">
      <a:dk1>
        <a:srgbClr val="054786"/>
      </a:dk1>
      <a:lt1>
        <a:srgbClr val="FFFFFF"/>
      </a:lt1>
      <a:dk2>
        <a:srgbClr val="BFA611"/>
      </a:dk2>
      <a:lt2>
        <a:srgbClr val="032649"/>
      </a:lt2>
      <a:accent1>
        <a:srgbClr val="BFA611"/>
      </a:accent1>
      <a:accent2>
        <a:srgbClr val="CC0000"/>
      </a:accent2>
      <a:accent3>
        <a:srgbClr val="FFFFFF"/>
      </a:accent3>
      <a:accent4>
        <a:srgbClr val="033B72"/>
      </a:accent4>
      <a:accent5>
        <a:srgbClr val="DCD0AA"/>
      </a:accent5>
      <a:accent6>
        <a:srgbClr val="B90000"/>
      </a:accent6>
      <a:hlink>
        <a:srgbClr val="009900"/>
      </a:hlink>
      <a:folHlink>
        <a:srgbClr val="006600"/>
      </a:folHlink>
    </a:clrScheme>
    <a:fontScheme name="Standaardontwerp">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C3C1D6"/>
            </a:gs>
            <a:gs pos="100000">
              <a:srgbClr val="C3C1D6">
                <a:gamma/>
                <a:shade val="0"/>
                <a:invGamma/>
              </a:srgb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0">
          <a:gsLst>
            <a:gs pos="0">
              <a:srgbClr val="C3C1D6"/>
            </a:gs>
            <a:gs pos="100000">
              <a:srgbClr val="C3C1D6">
                <a:gamma/>
                <a:shade val="0"/>
                <a:invGamma/>
              </a:srgb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ardontwerp 1">
        <a:dk1>
          <a:srgbClr val="032649"/>
        </a:dk1>
        <a:lt1>
          <a:srgbClr val="FFFFFF"/>
        </a:lt1>
        <a:dk2>
          <a:srgbClr val="054786"/>
        </a:dk2>
        <a:lt2>
          <a:srgbClr val="BFA611"/>
        </a:lt2>
        <a:accent1>
          <a:srgbClr val="BFA611"/>
        </a:accent1>
        <a:accent2>
          <a:srgbClr val="CC0000"/>
        </a:accent2>
        <a:accent3>
          <a:srgbClr val="AAB1C3"/>
        </a:accent3>
        <a:accent4>
          <a:srgbClr val="DADADA"/>
        </a:accent4>
        <a:accent5>
          <a:srgbClr val="DCD0AA"/>
        </a:accent5>
        <a:accent6>
          <a:srgbClr val="B90000"/>
        </a:accent6>
        <a:hlink>
          <a:srgbClr val="009900"/>
        </a:hlink>
        <a:folHlink>
          <a:srgbClr val="006600"/>
        </a:folHlink>
      </a:clrScheme>
      <a:clrMap bg1="dk2" tx1="lt1" bg2="dk1" tx2="lt2" accent1="accent1" accent2="accent2" accent3="accent3" accent4="accent4" accent5="accent5" accent6="accent6" hlink="hlink" folHlink="folHlink"/>
    </a:extraClrScheme>
    <a:extraClrScheme>
      <a:clrScheme name="Standaardontwerp 2">
        <a:dk1>
          <a:srgbClr val="054786"/>
        </a:dk1>
        <a:lt1>
          <a:srgbClr val="FFFFFF"/>
        </a:lt1>
        <a:dk2>
          <a:srgbClr val="BFA611"/>
        </a:dk2>
        <a:lt2>
          <a:srgbClr val="032649"/>
        </a:lt2>
        <a:accent1>
          <a:srgbClr val="BFA611"/>
        </a:accent1>
        <a:accent2>
          <a:srgbClr val="CC0000"/>
        </a:accent2>
        <a:accent3>
          <a:srgbClr val="FFFFFF"/>
        </a:accent3>
        <a:accent4>
          <a:srgbClr val="033B72"/>
        </a:accent4>
        <a:accent5>
          <a:srgbClr val="DCD0AA"/>
        </a:accent5>
        <a:accent6>
          <a:srgbClr val="B90000"/>
        </a:accent6>
        <a:hlink>
          <a:srgbClr val="009900"/>
        </a:hlink>
        <a:folHlink>
          <a:srgbClr val="00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ED_New branding ppt template_DEF_okt2016 (2)">
  <a:themeElements>
    <a:clrScheme name="CED nwe kleuren 17aug">
      <a:dk1>
        <a:srgbClr val="666666"/>
      </a:dk1>
      <a:lt1>
        <a:srgbClr val="FFFFFF"/>
      </a:lt1>
      <a:dk2>
        <a:srgbClr val="000000"/>
      </a:dk2>
      <a:lt2>
        <a:srgbClr val="FF9933"/>
      </a:lt2>
      <a:accent1>
        <a:srgbClr val="56238E"/>
      </a:accent1>
      <a:accent2>
        <a:srgbClr val="3899DD"/>
      </a:accent2>
      <a:accent3>
        <a:srgbClr val="86BC35"/>
      </a:accent3>
      <a:accent4>
        <a:srgbClr val="CCCCCC"/>
      </a:accent4>
      <a:accent5>
        <a:srgbClr val="FFCC00"/>
      </a:accent5>
      <a:accent6>
        <a:srgbClr val="A89986"/>
      </a:accent6>
      <a:hlink>
        <a:srgbClr val="6E8C66"/>
      </a:hlink>
      <a:folHlink>
        <a:srgbClr val="3746B7"/>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accent4"/>
          </a:solidFill>
          <a:prstDash val="solid"/>
          <a:round/>
          <a:headEnd type="none" w="med" len="med"/>
          <a:tailEnd type="none" w="med" len="med"/>
        </a:ln>
        <a:effectLst/>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marL="180975" indent="-180975" algn="l">
          <a:lnSpc>
            <a:spcPct val="100000"/>
          </a:lnSpc>
          <a:buFont typeface="Arial" pitchFamily="34" charset="0"/>
          <a:buChar char="•"/>
          <a:defRPr dirty="0" err="1">
            <a:latin typeface="Calibri" panose="020F0502020204030204" pitchFamily="34" charset="0"/>
            <a:ea typeface="Verdana"/>
            <a:cs typeface="Verdana"/>
          </a:defRPr>
        </a:defPPr>
      </a:lstStyle>
    </a:spDef>
    <a:lnDef>
      <a:spPr bwMode="auto">
        <a:solidFill>
          <a:schemeClr val="bg2"/>
        </a:solidFill>
        <a:ln w="12700" cap="flat" cmpd="sng" algn="ctr">
          <a:solidFill>
            <a:schemeClr val="tx1"/>
          </a:solidFill>
          <a:prstDash val="solid"/>
          <a:round/>
          <a:headEnd type="none" w="med" len="med"/>
          <a:tailEnd type="none" w="med" len="med"/>
        </a:ln>
        <a:effectLst/>
      </a:spPr>
      <a:bodyPr/>
      <a:lstStyle/>
    </a:lnDef>
    <a:txDef>
      <a:spPr>
        <a:solidFill>
          <a:schemeClr val="bg1">
            <a:lumMod val="95000"/>
          </a:schemeClr>
        </a:solidFill>
        <a:ln w="41275">
          <a:noFill/>
          <a:miter lim="800000"/>
          <a:headEnd/>
          <a:tailEnd/>
        </a:ln>
        <a:effectLst/>
      </a:spPr>
      <a:bodyPr vert="horz" wrap="square" lIns="72000" tIns="72000" rIns="72000" bIns="72000" numCol="1" rtlCol="0" anchor="t" anchorCtr="0" compatLnSpc="1">
        <a:prstTxWarp prst="textNoShape">
          <a:avLst/>
        </a:prstTxWarp>
        <a:noAutofit/>
      </a:bodyPr>
      <a:lstStyle>
        <a:defPPr algn="l">
          <a:defRPr sz="1200" dirty="0" err="1" smtClean="0">
            <a:solidFill>
              <a:schemeClr val="tx2"/>
            </a:solidFill>
            <a:latin typeface="+mj-lt"/>
          </a:defRPr>
        </a:defPPr>
      </a:lstStyle>
    </a:txDef>
  </a:objectDefaults>
  <a:extraClrSchemeLst>
    <a:extraClrScheme>
      <a:clrScheme name="NNC NL 2009 1">
        <a:dk1>
          <a:srgbClr val="000000"/>
        </a:dk1>
        <a:lt1>
          <a:srgbClr val="FFFFFF"/>
        </a:lt1>
        <a:dk2>
          <a:srgbClr val="000000"/>
        </a:dk2>
        <a:lt2>
          <a:srgbClr val="D9ECFF"/>
        </a:lt2>
        <a:accent1>
          <a:srgbClr val="89A9FF"/>
        </a:accent1>
        <a:accent2>
          <a:srgbClr val="4F79FF"/>
        </a:accent2>
        <a:accent3>
          <a:srgbClr val="FFFFFF"/>
        </a:accent3>
        <a:accent4>
          <a:srgbClr val="000000"/>
        </a:accent4>
        <a:accent5>
          <a:srgbClr val="C4D1FF"/>
        </a:accent5>
        <a:accent6>
          <a:srgbClr val="476DE7"/>
        </a:accent6>
        <a:hlink>
          <a:srgbClr val="2357FF"/>
        </a:hlink>
        <a:folHlink>
          <a:srgbClr val="897F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ED_New branding ppt template_DEF_okt2016.potx" id="{35985357-3000-450F-B54A-DFEDA0F0A54D}" vid="{93955670-8A26-4F57-A39D-EC2E89232F5A}"/>
    </a:ext>
  </a:extLst>
</a:theme>
</file>

<file path=ppt/theme/theme3.xml><?xml version="1.0" encoding="utf-8"?>
<a:theme xmlns:a="http://schemas.openxmlformats.org/drawingml/2006/main" name="1_CED_New branding ppt template_DEF_okt2016 (2)">
  <a:themeElements>
    <a:clrScheme name="CED nwe kleuren 17aug">
      <a:dk1>
        <a:srgbClr val="666666"/>
      </a:dk1>
      <a:lt1>
        <a:srgbClr val="FFFFFF"/>
      </a:lt1>
      <a:dk2>
        <a:srgbClr val="000000"/>
      </a:dk2>
      <a:lt2>
        <a:srgbClr val="FF9933"/>
      </a:lt2>
      <a:accent1>
        <a:srgbClr val="56238E"/>
      </a:accent1>
      <a:accent2>
        <a:srgbClr val="3899DD"/>
      </a:accent2>
      <a:accent3>
        <a:srgbClr val="86BC35"/>
      </a:accent3>
      <a:accent4>
        <a:srgbClr val="CCCCCC"/>
      </a:accent4>
      <a:accent5>
        <a:srgbClr val="FFCC00"/>
      </a:accent5>
      <a:accent6>
        <a:srgbClr val="A89986"/>
      </a:accent6>
      <a:hlink>
        <a:srgbClr val="6E8C66"/>
      </a:hlink>
      <a:folHlink>
        <a:srgbClr val="3746B7"/>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accent4"/>
          </a:solidFill>
          <a:prstDash val="solid"/>
          <a:round/>
          <a:headEnd type="none" w="med" len="med"/>
          <a:tailEnd type="none" w="med" len="med"/>
        </a:ln>
        <a:effectLst/>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marL="180975" indent="-180975" algn="l">
          <a:lnSpc>
            <a:spcPct val="100000"/>
          </a:lnSpc>
          <a:buFont typeface="Arial" pitchFamily="34" charset="0"/>
          <a:buChar char="•"/>
          <a:defRPr dirty="0" err="1">
            <a:latin typeface="Calibri" panose="020F0502020204030204" pitchFamily="34" charset="0"/>
            <a:ea typeface="Verdana"/>
            <a:cs typeface="Verdana"/>
          </a:defRPr>
        </a:defPPr>
      </a:lstStyle>
    </a:spDef>
    <a:lnDef>
      <a:spPr bwMode="auto">
        <a:solidFill>
          <a:schemeClr val="bg2"/>
        </a:solidFill>
        <a:ln w="12700" cap="flat" cmpd="sng" algn="ctr">
          <a:solidFill>
            <a:schemeClr val="tx1"/>
          </a:solidFill>
          <a:prstDash val="solid"/>
          <a:round/>
          <a:headEnd type="none" w="med" len="med"/>
          <a:tailEnd type="none" w="med" len="med"/>
        </a:ln>
        <a:effectLst/>
      </a:spPr>
      <a:bodyPr/>
      <a:lstStyle/>
    </a:lnDef>
    <a:txDef>
      <a:spPr>
        <a:solidFill>
          <a:schemeClr val="bg1">
            <a:lumMod val="95000"/>
          </a:schemeClr>
        </a:solidFill>
        <a:ln w="41275">
          <a:noFill/>
          <a:miter lim="800000"/>
          <a:headEnd/>
          <a:tailEnd/>
        </a:ln>
        <a:effectLst/>
      </a:spPr>
      <a:bodyPr vert="horz" wrap="square" lIns="72000" tIns="72000" rIns="72000" bIns="72000" numCol="1" rtlCol="0" anchor="t" anchorCtr="0" compatLnSpc="1">
        <a:prstTxWarp prst="textNoShape">
          <a:avLst/>
        </a:prstTxWarp>
        <a:noAutofit/>
      </a:bodyPr>
      <a:lstStyle>
        <a:defPPr algn="l">
          <a:defRPr sz="1200" dirty="0" err="1" smtClean="0">
            <a:solidFill>
              <a:schemeClr val="tx2"/>
            </a:solidFill>
            <a:latin typeface="+mj-lt"/>
          </a:defRPr>
        </a:defPPr>
      </a:lstStyle>
    </a:txDef>
  </a:objectDefaults>
  <a:extraClrSchemeLst>
    <a:extraClrScheme>
      <a:clrScheme name="NNC NL 2009 1">
        <a:dk1>
          <a:srgbClr val="000000"/>
        </a:dk1>
        <a:lt1>
          <a:srgbClr val="FFFFFF"/>
        </a:lt1>
        <a:dk2>
          <a:srgbClr val="000000"/>
        </a:dk2>
        <a:lt2>
          <a:srgbClr val="D9ECFF"/>
        </a:lt2>
        <a:accent1>
          <a:srgbClr val="89A9FF"/>
        </a:accent1>
        <a:accent2>
          <a:srgbClr val="4F79FF"/>
        </a:accent2>
        <a:accent3>
          <a:srgbClr val="FFFFFF"/>
        </a:accent3>
        <a:accent4>
          <a:srgbClr val="000000"/>
        </a:accent4>
        <a:accent5>
          <a:srgbClr val="C4D1FF"/>
        </a:accent5>
        <a:accent6>
          <a:srgbClr val="476DE7"/>
        </a:accent6>
        <a:hlink>
          <a:srgbClr val="2357FF"/>
        </a:hlink>
        <a:folHlink>
          <a:srgbClr val="897F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ED_New branding ppt template_DEF_okt2016.potx" id="{35985357-3000-450F-B54A-DFEDA0F0A54D}" vid="{93955670-8A26-4F57-A39D-EC2E89232F5A}"/>
    </a:ext>
  </a:extLst>
</a:theme>
</file>

<file path=ppt/theme/theme4.xml><?xml version="1.0" encoding="utf-8"?>
<a:theme xmlns:a="http://schemas.openxmlformats.org/drawingml/2006/main" name="2_CED_New branding ppt template_DEF_okt2016 (2)">
  <a:themeElements>
    <a:clrScheme name="CED nwe kleuren 17aug">
      <a:dk1>
        <a:srgbClr val="666666"/>
      </a:dk1>
      <a:lt1>
        <a:srgbClr val="FFFFFF"/>
      </a:lt1>
      <a:dk2>
        <a:srgbClr val="000000"/>
      </a:dk2>
      <a:lt2>
        <a:srgbClr val="FF9933"/>
      </a:lt2>
      <a:accent1>
        <a:srgbClr val="56238E"/>
      </a:accent1>
      <a:accent2>
        <a:srgbClr val="3899DD"/>
      </a:accent2>
      <a:accent3>
        <a:srgbClr val="86BC35"/>
      </a:accent3>
      <a:accent4>
        <a:srgbClr val="CCCCCC"/>
      </a:accent4>
      <a:accent5>
        <a:srgbClr val="FFCC00"/>
      </a:accent5>
      <a:accent6>
        <a:srgbClr val="A89986"/>
      </a:accent6>
      <a:hlink>
        <a:srgbClr val="6E8C66"/>
      </a:hlink>
      <a:folHlink>
        <a:srgbClr val="3746B7"/>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accent4"/>
          </a:solidFill>
          <a:prstDash val="solid"/>
          <a:round/>
          <a:headEnd type="none" w="med" len="med"/>
          <a:tailEnd type="none" w="med" len="med"/>
        </a:ln>
        <a:effectLst/>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marL="180975" indent="-180975" algn="l">
          <a:lnSpc>
            <a:spcPct val="100000"/>
          </a:lnSpc>
          <a:buFont typeface="Arial" pitchFamily="34" charset="0"/>
          <a:buChar char="•"/>
          <a:defRPr dirty="0" err="1">
            <a:latin typeface="Calibri" panose="020F0502020204030204" pitchFamily="34" charset="0"/>
            <a:ea typeface="Verdana"/>
            <a:cs typeface="Verdana"/>
          </a:defRPr>
        </a:defPPr>
      </a:lstStyle>
    </a:spDef>
    <a:lnDef>
      <a:spPr bwMode="auto">
        <a:solidFill>
          <a:schemeClr val="bg2"/>
        </a:solidFill>
        <a:ln w="12700" cap="flat" cmpd="sng" algn="ctr">
          <a:solidFill>
            <a:schemeClr val="tx1"/>
          </a:solidFill>
          <a:prstDash val="solid"/>
          <a:round/>
          <a:headEnd type="none" w="med" len="med"/>
          <a:tailEnd type="none" w="med" len="med"/>
        </a:ln>
        <a:effectLst/>
      </a:spPr>
      <a:bodyPr/>
      <a:lstStyle/>
    </a:lnDef>
    <a:txDef>
      <a:spPr>
        <a:solidFill>
          <a:schemeClr val="bg1">
            <a:lumMod val="95000"/>
          </a:schemeClr>
        </a:solidFill>
        <a:ln w="41275">
          <a:noFill/>
          <a:miter lim="800000"/>
          <a:headEnd/>
          <a:tailEnd/>
        </a:ln>
        <a:effectLst/>
      </a:spPr>
      <a:bodyPr vert="horz" wrap="square" lIns="72000" tIns="72000" rIns="72000" bIns="72000" numCol="1" rtlCol="0" anchor="t" anchorCtr="0" compatLnSpc="1">
        <a:prstTxWarp prst="textNoShape">
          <a:avLst/>
        </a:prstTxWarp>
        <a:noAutofit/>
      </a:bodyPr>
      <a:lstStyle>
        <a:defPPr algn="l">
          <a:defRPr sz="1200" dirty="0" err="1" smtClean="0">
            <a:solidFill>
              <a:schemeClr val="tx2"/>
            </a:solidFill>
            <a:latin typeface="+mj-lt"/>
          </a:defRPr>
        </a:defPPr>
      </a:lstStyle>
    </a:txDef>
  </a:objectDefaults>
  <a:extraClrSchemeLst>
    <a:extraClrScheme>
      <a:clrScheme name="NNC NL 2009 1">
        <a:dk1>
          <a:srgbClr val="000000"/>
        </a:dk1>
        <a:lt1>
          <a:srgbClr val="FFFFFF"/>
        </a:lt1>
        <a:dk2>
          <a:srgbClr val="000000"/>
        </a:dk2>
        <a:lt2>
          <a:srgbClr val="D9ECFF"/>
        </a:lt2>
        <a:accent1>
          <a:srgbClr val="89A9FF"/>
        </a:accent1>
        <a:accent2>
          <a:srgbClr val="4F79FF"/>
        </a:accent2>
        <a:accent3>
          <a:srgbClr val="FFFFFF"/>
        </a:accent3>
        <a:accent4>
          <a:srgbClr val="000000"/>
        </a:accent4>
        <a:accent5>
          <a:srgbClr val="C4D1FF"/>
        </a:accent5>
        <a:accent6>
          <a:srgbClr val="476DE7"/>
        </a:accent6>
        <a:hlink>
          <a:srgbClr val="2357FF"/>
        </a:hlink>
        <a:folHlink>
          <a:srgbClr val="897F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ED_New branding ppt template_DEF_okt2016.potx" id="{35985357-3000-450F-B54A-DFEDA0F0A54D}" vid="{93955670-8A26-4F57-A39D-EC2E89232F5A}"/>
    </a:ext>
  </a:extLst>
</a:theme>
</file>

<file path=ppt/theme/theme5.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675</Words>
  <Application>Microsoft Office PowerPoint</Application>
  <PresentationFormat>Diavoorstelling (4:3)</PresentationFormat>
  <Paragraphs>141</Paragraphs>
  <Slides>17</Slides>
  <Notes>10</Notes>
  <HiddenSlides>0</HiddenSlides>
  <MMClips>0</MMClips>
  <ScaleCrop>false</ScaleCrop>
  <HeadingPairs>
    <vt:vector size="8" baseType="variant">
      <vt:variant>
        <vt:lpstr>Gebruikte lettertypen</vt:lpstr>
      </vt:variant>
      <vt:variant>
        <vt:i4>6</vt:i4>
      </vt:variant>
      <vt:variant>
        <vt:lpstr>Thema</vt:lpstr>
      </vt:variant>
      <vt:variant>
        <vt:i4>4</vt:i4>
      </vt:variant>
      <vt:variant>
        <vt:lpstr>Ingesloten OLE-bronprogramma's</vt:lpstr>
      </vt:variant>
      <vt:variant>
        <vt:i4>1</vt:i4>
      </vt:variant>
      <vt:variant>
        <vt:lpstr>Diatitels</vt:lpstr>
      </vt:variant>
      <vt:variant>
        <vt:i4>17</vt:i4>
      </vt:variant>
    </vt:vector>
  </HeadingPairs>
  <TitlesOfParts>
    <vt:vector size="28" baseType="lpstr">
      <vt:lpstr>ＭＳ Ｐゴシック</vt:lpstr>
      <vt:lpstr>Arial</vt:lpstr>
      <vt:lpstr>Calibri</vt:lpstr>
      <vt:lpstr>Times New Roman</vt:lpstr>
      <vt:lpstr>Verdana</vt:lpstr>
      <vt:lpstr>Wingdings</vt:lpstr>
      <vt:lpstr>Standaardontwerp</vt:lpstr>
      <vt:lpstr>CED_New branding ppt template_DEF_okt2016 (2)</vt:lpstr>
      <vt:lpstr>1_CED_New branding ppt template_DEF_okt2016 (2)</vt:lpstr>
      <vt:lpstr>2_CED_New branding ppt template_DEF_okt2016 (2)</vt:lpstr>
      <vt:lpstr>think-cell Slide</vt:lpstr>
      <vt:lpstr>BA10</vt:lpstr>
      <vt:lpstr>In mensentaal</vt:lpstr>
      <vt:lpstr>In mensentaal</vt:lpstr>
      <vt:lpstr>In mensentaal</vt:lpstr>
      <vt:lpstr>Ernstige constructiegebreken</vt:lpstr>
      <vt:lpstr>Niet gedekt</vt:lpstr>
      <vt:lpstr>Vrijstelling of ?</vt:lpstr>
      <vt:lpstr>Wie moet zich verzekeren?</vt:lpstr>
      <vt:lpstr>Oplossing BDM - BA10</vt:lpstr>
      <vt:lpstr>Voorbeelden van schadegevallen </vt:lpstr>
      <vt:lpstr>Voorbeelden van schadegevallen</vt:lpstr>
      <vt:lpstr>PowerPoint-presentatie</vt:lpstr>
      <vt:lpstr>Bouwtechnieken</vt:lpstr>
      <vt:lpstr>Berlinerwanden  </vt:lpstr>
      <vt:lpstr>Secanspalen</vt:lpstr>
      <vt:lpstr>Slibwanden</vt:lpstr>
      <vt:lpstr>Funderingen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consectetur adipiscing elit.</dc:title>
  <dc:creator>Wouter Heijlen</dc:creator>
  <cp:lastModifiedBy>Hugo De Cupere</cp:lastModifiedBy>
  <cp:revision>645</cp:revision>
  <cp:lastPrinted>2024-04-19T10:00:36Z</cp:lastPrinted>
  <dcterms:created xsi:type="dcterms:W3CDTF">2010-07-15T12:07:33Z</dcterms:created>
  <dcterms:modified xsi:type="dcterms:W3CDTF">2024-06-11T04:36:34Z</dcterms:modified>
</cp:coreProperties>
</file>