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35" r:id="rId2"/>
    <p:sldMasterId id="2147484663" r:id="rId3"/>
    <p:sldMasterId id="2147484691" r:id="rId4"/>
  </p:sldMasterIdLst>
  <p:notesMasterIdLst>
    <p:notesMasterId r:id="rId65"/>
  </p:notesMasterIdLst>
  <p:handoutMasterIdLst>
    <p:handoutMasterId r:id="rId66"/>
  </p:handoutMasterIdLst>
  <p:sldIdLst>
    <p:sldId id="594" r:id="rId5"/>
    <p:sldId id="684" r:id="rId6"/>
    <p:sldId id="685" r:id="rId7"/>
    <p:sldId id="637" r:id="rId8"/>
    <p:sldId id="638" r:id="rId9"/>
    <p:sldId id="639" r:id="rId10"/>
    <p:sldId id="640" r:id="rId11"/>
    <p:sldId id="641" r:id="rId12"/>
    <p:sldId id="642" r:id="rId13"/>
    <p:sldId id="643" r:id="rId14"/>
    <p:sldId id="645" r:id="rId15"/>
    <p:sldId id="644" r:id="rId16"/>
    <p:sldId id="647" r:id="rId17"/>
    <p:sldId id="646" r:id="rId18"/>
    <p:sldId id="648" r:id="rId19"/>
    <p:sldId id="649" r:id="rId20"/>
    <p:sldId id="650" r:id="rId21"/>
    <p:sldId id="651" r:id="rId22"/>
    <p:sldId id="652" r:id="rId23"/>
    <p:sldId id="654" r:id="rId24"/>
    <p:sldId id="683" r:id="rId25"/>
    <p:sldId id="655" r:id="rId26"/>
    <p:sldId id="679" r:id="rId27"/>
    <p:sldId id="680" r:id="rId28"/>
    <p:sldId id="656" r:id="rId29"/>
    <p:sldId id="681" r:id="rId30"/>
    <p:sldId id="682" r:id="rId31"/>
    <p:sldId id="664" r:id="rId32"/>
    <p:sldId id="665" r:id="rId33"/>
    <p:sldId id="666" r:id="rId34"/>
    <p:sldId id="667" r:id="rId35"/>
    <p:sldId id="670" r:id="rId36"/>
    <p:sldId id="671" r:id="rId37"/>
    <p:sldId id="672" r:id="rId38"/>
    <p:sldId id="673" r:id="rId39"/>
    <p:sldId id="674" r:id="rId40"/>
    <p:sldId id="675" r:id="rId41"/>
    <p:sldId id="676" r:id="rId42"/>
    <p:sldId id="677" r:id="rId43"/>
    <p:sldId id="723" r:id="rId44"/>
    <p:sldId id="724" r:id="rId45"/>
    <p:sldId id="725" r:id="rId46"/>
    <p:sldId id="726" r:id="rId47"/>
    <p:sldId id="715" r:id="rId48"/>
    <p:sldId id="686" r:id="rId49"/>
    <p:sldId id="687" r:id="rId50"/>
    <p:sldId id="688" r:id="rId51"/>
    <p:sldId id="689" r:id="rId52"/>
    <p:sldId id="716" r:id="rId53"/>
    <p:sldId id="690" r:id="rId54"/>
    <p:sldId id="717" r:id="rId55"/>
    <p:sldId id="718" r:id="rId56"/>
    <p:sldId id="719" r:id="rId57"/>
    <p:sldId id="720" r:id="rId58"/>
    <p:sldId id="691" r:id="rId59"/>
    <p:sldId id="721" r:id="rId60"/>
    <p:sldId id="692" r:id="rId61"/>
    <p:sldId id="722" r:id="rId62"/>
    <p:sldId id="705" r:id="rId63"/>
    <p:sldId id="714" r:id="rId64"/>
  </p:sldIdLst>
  <p:sldSz cx="9144000" cy="6858000" type="screen4x3"/>
  <p:notesSz cx="6669088" cy="9926638"/>
  <p:defaultTextStyle>
    <a:defPPr>
      <a:defRPr lang="en-GB"/>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uter Heijlen" initials="WH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786"/>
    <a:srgbClr val="BFA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13967-06A1-4C24-9C6C-705B5C3C80DF}" v="1" dt="2024-06-11T09:21:48.43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2129" autoAdjust="0"/>
  </p:normalViewPr>
  <p:slideViewPr>
    <p:cSldViewPr>
      <p:cViewPr varScale="1">
        <p:scale>
          <a:sx n="95" d="100"/>
          <a:sy n="95" d="100"/>
        </p:scale>
        <p:origin x="672"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4099" name="Rectangle 3"/>
          <p:cNvSpPr>
            <a:spLocks noGrp="1" noChangeArrowheads="1"/>
          </p:cNvSpPr>
          <p:nvPr>
            <p:ph type="dt" sz="quarter" idx="1"/>
          </p:nvPr>
        </p:nvSpPr>
        <p:spPr bwMode="auto">
          <a:xfrm>
            <a:off x="3778425" y="3"/>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defTabSz="457200">
              <a:defRPr sz="1200">
                <a:ea typeface="ＭＳ Ｐゴシック" charset="-128"/>
              </a:defRPr>
            </a:lvl1pPr>
          </a:lstStyle>
          <a:p>
            <a:pPr>
              <a:defRPr/>
            </a:pPr>
            <a:endParaRPr lang="en-GB"/>
          </a:p>
        </p:txBody>
      </p:sp>
      <p:sp>
        <p:nvSpPr>
          <p:cNvPr id="4100" name="Rectangle 4"/>
          <p:cNvSpPr>
            <a:spLocks noGrp="1" noChangeArrowheads="1"/>
          </p:cNvSpPr>
          <p:nvPr>
            <p:ph type="ftr" sz="quarter" idx="2"/>
          </p:nvPr>
        </p:nvSpPr>
        <p:spPr bwMode="auto">
          <a:xfrm>
            <a:off x="0"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4101" name="Rectangle 5"/>
          <p:cNvSpPr>
            <a:spLocks noGrp="1" noChangeArrowheads="1"/>
          </p:cNvSpPr>
          <p:nvPr>
            <p:ph type="sldNum" sz="quarter" idx="3"/>
          </p:nvPr>
        </p:nvSpPr>
        <p:spPr bwMode="auto">
          <a:xfrm>
            <a:off x="3778425"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defTabSz="457200">
              <a:defRPr sz="1200">
                <a:ea typeface="ＭＳ Ｐゴシック" charset="-128"/>
              </a:defRPr>
            </a:lvl1pPr>
          </a:lstStyle>
          <a:p>
            <a:pPr>
              <a:defRPr/>
            </a:pPr>
            <a:fld id="{29AD5AFA-34F9-4E1E-8077-8CDA0AFDB747}" type="slidenum">
              <a:rPr lang="en-GB"/>
              <a:pPr>
                <a:defRPr/>
              </a:pPr>
              <a:t>‹nr.›</a:t>
            </a:fld>
            <a:endParaRPr lang="en-GB"/>
          </a:p>
        </p:txBody>
      </p:sp>
    </p:spTree>
    <p:extLst>
      <p:ext uri="{BB962C8B-B14F-4D97-AF65-F5344CB8AC3E}">
        <p14:creationId xmlns:p14="http://schemas.microsoft.com/office/powerpoint/2010/main" val="203213398"/>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3"/>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3075" name="Rectangle 3"/>
          <p:cNvSpPr>
            <a:spLocks noGrp="1" noChangeArrowheads="1"/>
          </p:cNvSpPr>
          <p:nvPr>
            <p:ph type="dt" idx="1"/>
          </p:nvPr>
        </p:nvSpPr>
        <p:spPr bwMode="auto">
          <a:xfrm>
            <a:off x="3778425" y="3"/>
            <a:ext cx="2889108" cy="49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defTabSz="457200">
              <a:defRPr sz="1200">
                <a:ea typeface="ＭＳ Ｐゴシック" charset="-128"/>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855663" y="746125"/>
            <a:ext cx="4957762" cy="371951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66600" y="4715113"/>
            <a:ext cx="5335893" cy="446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noProof="0"/>
              <a:t>Klik om de opmaakprofielen van de modeltekst te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078" name="Rectangle 6"/>
          <p:cNvSpPr>
            <a:spLocks noGrp="1" noChangeArrowheads="1"/>
          </p:cNvSpPr>
          <p:nvPr>
            <p:ph type="ftr" sz="quarter" idx="4"/>
          </p:nvPr>
        </p:nvSpPr>
        <p:spPr bwMode="auto">
          <a:xfrm>
            <a:off x="0"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l" defTabSz="457200">
              <a:defRPr sz="1200">
                <a:ea typeface="ＭＳ Ｐゴシック" charset="-128"/>
              </a:defRPr>
            </a:lvl1pPr>
          </a:lstStyle>
          <a:p>
            <a:pPr>
              <a:defRPr/>
            </a:pPr>
            <a:endParaRPr lang="en-GB"/>
          </a:p>
        </p:txBody>
      </p:sp>
      <p:sp>
        <p:nvSpPr>
          <p:cNvPr id="3079" name="Rectangle 7"/>
          <p:cNvSpPr>
            <a:spLocks noGrp="1" noChangeArrowheads="1"/>
          </p:cNvSpPr>
          <p:nvPr>
            <p:ph type="sldNum" sz="quarter" idx="5"/>
          </p:nvPr>
        </p:nvSpPr>
        <p:spPr bwMode="auto">
          <a:xfrm>
            <a:off x="3778425" y="9428630"/>
            <a:ext cx="2889108"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defTabSz="457200">
              <a:defRPr sz="1200">
                <a:ea typeface="ＭＳ Ｐゴシック" charset="-128"/>
              </a:defRPr>
            </a:lvl1pPr>
          </a:lstStyle>
          <a:p>
            <a:pPr>
              <a:defRPr/>
            </a:pPr>
            <a:fld id="{141BC4B5-A726-4006-B15B-79A18933CB30}" type="slidenum">
              <a:rPr lang="en-GB"/>
              <a:pPr>
                <a:defRPr/>
              </a:pPr>
              <a:t>‹nr.›</a:t>
            </a:fld>
            <a:endParaRPr lang="en-GB"/>
          </a:p>
        </p:txBody>
      </p:sp>
    </p:spTree>
    <p:extLst>
      <p:ext uri="{BB962C8B-B14F-4D97-AF65-F5344CB8AC3E}">
        <p14:creationId xmlns:p14="http://schemas.microsoft.com/office/powerpoint/2010/main" val="2846188117"/>
      </p:ext>
    </p:extLst>
  </p:cSld>
  <p:clrMap bg1="lt1" tx1="dk1" bg2="lt2" tx2="dk2" accent1="accent1" accent2="accent2" accent3="accent3" accent4="accent4" accent5="accent5" accent6="accent6" hlink="hlink" folHlink="folHlink"/>
  <p:hf sldNum="0"/>
  <p:notesStyle>
    <a:lvl1pPr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defTabSz="457200"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Corporate Presentation</a:t>
            </a:r>
          </a:p>
        </p:txBody>
      </p:sp>
      <p:sp>
        <p:nvSpPr>
          <p:cNvPr id="4915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00EC58E8-0EF8-420E-9488-322412296577}" type="datetime1">
              <a:rPr lang="en-GB" smtClean="0">
                <a:ea typeface="ＭＳ Ｐゴシック" pitchFamily="34" charset="-128"/>
              </a:rPr>
              <a:pPr eaLnBrk="1" hangingPunct="1"/>
              <a:t>11/06/2024</a:t>
            </a:fld>
            <a:endParaRPr lang="en-GB">
              <a:ea typeface="ＭＳ Ｐゴシック" pitchFamily="34" charset="-128"/>
            </a:endParaRPr>
          </a:p>
        </p:txBody>
      </p:sp>
      <p:sp>
        <p:nvSpPr>
          <p:cNvPr id="4915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r>
              <a:rPr lang="en-GB">
                <a:ea typeface="ＭＳ Ｐゴシック" pitchFamily="34" charset="-128"/>
              </a:rPr>
              <a:t>BDM</a:t>
            </a:r>
          </a:p>
        </p:txBody>
      </p:sp>
      <p:sp>
        <p:nvSpPr>
          <p:cNvPr id="4915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eaLnBrk="0" hangingPunct="0">
              <a:defRPr>
                <a:solidFill>
                  <a:schemeClr val="tx1"/>
                </a:solidFill>
                <a:latin typeface="Verdana" pitchFamily="34" charset="0"/>
              </a:defRPr>
            </a:lvl1pPr>
            <a:lvl2pPr marL="742950" indent="-285750" defTabSz="455613" eaLnBrk="0" hangingPunct="0">
              <a:defRPr>
                <a:solidFill>
                  <a:schemeClr val="tx1"/>
                </a:solidFill>
                <a:latin typeface="Verdana" pitchFamily="34" charset="0"/>
              </a:defRPr>
            </a:lvl2pPr>
            <a:lvl3pPr marL="1143000" indent="-228600" defTabSz="455613" eaLnBrk="0" hangingPunct="0">
              <a:defRPr>
                <a:solidFill>
                  <a:schemeClr val="tx1"/>
                </a:solidFill>
                <a:latin typeface="Verdana" pitchFamily="34" charset="0"/>
              </a:defRPr>
            </a:lvl3pPr>
            <a:lvl4pPr marL="1600200" indent="-228600" defTabSz="455613" eaLnBrk="0" hangingPunct="0">
              <a:defRPr>
                <a:solidFill>
                  <a:schemeClr val="tx1"/>
                </a:solidFill>
                <a:latin typeface="Verdana" pitchFamily="34" charset="0"/>
              </a:defRPr>
            </a:lvl4pPr>
            <a:lvl5pPr marL="2057400" indent="-228600" defTabSz="455613" eaLnBrk="0" hangingPunct="0">
              <a:defRPr>
                <a:solidFill>
                  <a:schemeClr val="tx1"/>
                </a:solidFill>
                <a:latin typeface="Verdana" pitchFamily="34" charset="0"/>
              </a:defRPr>
            </a:lvl5pPr>
            <a:lvl6pPr marL="2514600" indent="-228600" algn="ctr" defTabSz="455613" eaLnBrk="0" fontAlgn="base" hangingPunct="0">
              <a:spcBef>
                <a:spcPct val="0"/>
              </a:spcBef>
              <a:spcAft>
                <a:spcPct val="0"/>
              </a:spcAft>
              <a:defRPr>
                <a:solidFill>
                  <a:schemeClr val="tx1"/>
                </a:solidFill>
                <a:latin typeface="Verdana" pitchFamily="34" charset="0"/>
              </a:defRPr>
            </a:lvl6pPr>
            <a:lvl7pPr marL="2971800" indent="-228600" algn="ctr" defTabSz="455613" eaLnBrk="0" fontAlgn="base" hangingPunct="0">
              <a:spcBef>
                <a:spcPct val="0"/>
              </a:spcBef>
              <a:spcAft>
                <a:spcPct val="0"/>
              </a:spcAft>
              <a:defRPr>
                <a:solidFill>
                  <a:schemeClr val="tx1"/>
                </a:solidFill>
                <a:latin typeface="Verdana" pitchFamily="34" charset="0"/>
              </a:defRPr>
            </a:lvl7pPr>
            <a:lvl8pPr marL="3429000" indent="-228600" algn="ctr" defTabSz="455613" eaLnBrk="0" fontAlgn="base" hangingPunct="0">
              <a:spcBef>
                <a:spcPct val="0"/>
              </a:spcBef>
              <a:spcAft>
                <a:spcPct val="0"/>
              </a:spcAft>
              <a:defRPr>
                <a:solidFill>
                  <a:schemeClr val="tx1"/>
                </a:solidFill>
                <a:latin typeface="Verdana" pitchFamily="34" charset="0"/>
              </a:defRPr>
            </a:lvl8pPr>
            <a:lvl9pPr marL="3886200" indent="-228600" algn="ctr" defTabSz="455613" eaLnBrk="0" fontAlgn="base" hangingPunct="0">
              <a:spcBef>
                <a:spcPct val="0"/>
              </a:spcBef>
              <a:spcAft>
                <a:spcPct val="0"/>
              </a:spcAft>
              <a:defRPr>
                <a:solidFill>
                  <a:schemeClr val="tx1"/>
                </a:solidFill>
                <a:latin typeface="Verdana" pitchFamily="34" charset="0"/>
              </a:defRPr>
            </a:lvl9pPr>
          </a:lstStyle>
          <a:p>
            <a:pPr eaLnBrk="1" hangingPunct="1"/>
            <a:fld id="{562F7813-BC27-48E3-B1E4-6090CA04B383}" type="slidenum">
              <a:rPr lang="en-GB" smtClean="0">
                <a:ea typeface="ＭＳ Ｐゴシック" pitchFamily="34" charset="-128"/>
              </a:rPr>
              <a:pPr eaLnBrk="1" hangingPunct="1"/>
              <a:t>21</a:t>
            </a:fld>
            <a:endParaRPr lang="en-GB">
              <a:ea typeface="ＭＳ Ｐゴシック" pitchFamily="34" charset="-128"/>
            </a:endParaRPr>
          </a:p>
        </p:txBody>
      </p:sp>
      <p:sp>
        <p:nvSpPr>
          <p:cNvPr id="49158" name="Rectangle 2"/>
          <p:cNvSpPr>
            <a:spLocks noGrp="1" noRot="1" noChangeAspect="1" noChangeArrowheads="1" noTextEdit="1"/>
          </p:cNvSpPr>
          <p:nvPr>
            <p:ph type="sldImg"/>
          </p:nvPr>
        </p:nvSpPr>
        <p:spPr>
          <a:ln cap="flat"/>
        </p:spPr>
      </p:sp>
      <p:sp>
        <p:nvSpPr>
          <p:cNvPr id="491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5171"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CF86D7DA-D0CE-4A54-9A74-6F6E5E5945DD}"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5172"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5173"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6E4A3B9-FB7F-4C4A-8C03-FBE480EB70B0}" type="slidenum">
              <a:rPr lang="en-GB" altLang="nl-BE" smtClean="0"/>
              <a:pPr/>
              <a:t>47</a:t>
            </a:fld>
            <a:endParaRPr lang="en-GB" altLang="nl-BE"/>
          </a:p>
        </p:txBody>
      </p:sp>
      <p:sp>
        <p:nvSpPr>
          <p:cNvPr id="135174" name="Rectangle 2"/>
          <p:cNvSpPr>
            <a:spLocks noGrp="1" noRot="1" noChangeAspect="1" noChangeArrowheads="1" noTextEdit="1"/>
          </p:cNvSpPr>
          <p:nvPr>
            <p:ph type="sldImg"/>
          </p:nvPr>
        </p:nvSpPr>
        <p:spPr>
          <a:ln cap="flat"/>
        </p:spPr>
      </p:sp>
      <p:sp>
        <p:nvSpPr>
          <p:cNvPr id="135175"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6195"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CA5C172D-B54C-4633-B3AE-BE3302679E2C}"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6196"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6197"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651865E7-1379-4599-A29B-1D77579BB538}" type="slidenum">
              <a:rPr lang="en-GB" altLang="nl-BE" smtClean="0"/>
              <a:pPr/>
              <a:t>48</a:t>
            </a:fld>
            <a:endParaRPr lang="en-GB" altLang="nl-BE"/>
          </a:p>
        </p:txBody>
      </p:sp>
      <p:sp>
        <p:nvSpPr>
          <p:cNvPr id="136198" name="Rectangle 2"/>
          <p:cNvSpPr>
            <a:spLocks noGrp="1" noRot="1" noChangeAspect="1" noChangeArrowheads="1" noTextEdit="1"/>
          </p:cNvSpPr>
          <p:nvPr>
            <p:ph type="sldImg"/>
          </p:nvPr>
        </p:nvSpPr>
        <p:spPr>
          <a:ln cap="flat"/>
        </p:spPr>
      </p:sp>
      <p:sp>
        <p:nvSpPr>
          <p:cNvPr id="136199"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6195"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CA5C172D-B54C-4633-B3AE-BE3302679E2C}"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6196"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6197"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651865E7-1379-4599-A29B-1D77579BB538}" type="slidenum">
              <a:rPr lang="en-GB" altLang="nl-BE" smtClean="0"/>
              <a:pPr/>
              <a:t>49</a:t>
            </a:fld>
            <a:endParaRPr lang="en-GB" altLang="nl-BE"/>
          </a:p>
        </p:txBody>
      </p:sp>
      <p:sp>
        <p:nvSpPr>
          <p:cNvPr id="136198" name="Rectangle 2"/>
          <p:cNvSpPr>
            <a:spLocks noGrp="1" noRot="1" noChangeAspect="1" noChangeArrowheads="1" noTextEdit="1"/>
          </p:cNvSpPr>
          <p:nvPr>
            <p:ph type="sldImg"/>
          </p:nvPr>
        </p:nvSpPr>
        <p:spPr>
          <a:ln cap="flat"/>
        </p:spPr>
      </p:sp>
      <p:sp>
        <p:nvSpPr>
          <p:cNvPr id="136199"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7219"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2A1984F-DAF5-4A31-BF32-831540FF19BB}"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7220"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7221"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07B1BB16-86B0-4426-888B-4C8F841EAC9E}" type="slidenum">
              <a:rPr lang="en-GB" altLang="nl-BE" smtClean="0"/>
              <a:pPr/>
              <a:t>50</a:t>
            </a:fld>
            <a:endParaRPr lang="en-GB" altLang="nl-BE"/>
          </a:p>
        </p:txBody>
      </p:sp>
      <p:sp>
        <p:nvSpPr>
          <p:cNvPr id="137222" name="Rectangle 2"/>
          <p:cNvSpPr>
            <a:spLocks noGrp="1" noRot="1" noChangeAspect="1" noChangeArrowheads="1" noTextEdit="1"/>
          </p:cNvSpPr>
          <p:nvPr>
            <p:ph type="sldImg"/>
          </p:nvPr>
        </p:nvSpPr>
        <p:spPr>
          <a:ln cap="flat"/>
        </p:spPr>
      </p:sp>
      <p:sp>
        <p:nvSpPr>
          <p:cNvPr id="137223" name="Rectangle 3"/>
          <p:cNvSpPr>
            <a:spLocks noGrp="1" noChangeArrowheads="1"/>
          </p:cNvSpPr>
          <p:nvPr>
            <p:ph type="body" idx="1"/>
          </p:nvPr>
        </p:nvSpPr>
        <p:spPr>
          <a:noFill/>
        </p:spPr>
        <p:txBody>
          <a:bodyPr/>
          <a:lstStyle/>
          <a:p>
            <a:pPr eaLnBrk="1" hangingPunct="1"/>
            <a:endParaRPr lang="nl-NL" altLang="nl-BE"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7219"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2A1984F-DAF5-4A31-BF32-831540FF19BB}"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7220"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7221"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07B1BB16-86B0-4426-888B-4C8F841EAC9E}" type="slidenum">
              <a:rPr lang="en-GB" altLang="nl-BE" smtClean="0"/>
              <a:pPr/>
              <a:t>51</a:t>
            </a:fld>
            <a:endParaRPr lang="en-GB" altLang="nl-BE"/>
          </a:p>
        </p:txBody>
      </p:sp>
      <p:sp>
        <p:nvSpPr>
          <p:cNvPr id="137222" name="Rectangle 2"/>
          <p:cNvSpPr>
            <a:spLocks noGrp="1" noRot="1" noChangeAspect="1" noChangeArrowheads="1" noTextEdit="1"/>
          </p:cNvSpPr>
          <p:nvPr>
            <p:ph type="sldImg"/>
          </p:nvPr>
        </p:nvSpPr>
        <p:spPr>
          <a:ln cap="flat"/>
        </p:spPr>
      </p:sp>
      <p:sp>
        <p:nvSpPr>
          <p:cNvPr id="137223" name="Rectangle 3"/>
          <p:cNvSpPr>
            <a:spLocks noGrp="1" noChangeArrowheads="1"/>
          </p:cNvSpPr>
          <p:nvPr>
            <p:ph type="body" idx="1"/>
          </p:nvPr>
        </p:nvSpPr>
        <p:spPr>
          <a:noFill/>
        </p:spPr>
        <p:txBody>
          <a:bodyPr/>
          <a:lstStyle/>
          <a:p>
            <a:pPr eaLnBrk="1" hangingPunct="1"/>
            <a:endParaRPr lang="nl-NL" altLang="nl-BE"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7219"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2A1984F-DAF5-4A31-BF32-831540FF19BB}"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7220"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7221"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07B1BB16-86B0-4426-888B-4C8F841EAC9E}" type="slidenum">
              <a:rPr lang="en-GB" altLang="nl-BE" smtClean="0"/>
              <a:pPr/>
              <a:t>52</a:t>
            </a:fld>
            <a:endParaRPr lang="en-GB" altLang="nl-BE"/>
          </a:p>
        </p:txBody>
      </p:sp>
      <p:sp>
        <p:nvSpPr>
          <p:cNvPr id="137222" name="Rectangle 2"/>
          <p:cNvSpPr>
            <a:spLocks noGrp="1" noRot="1" noChangeAspect="1" noChangeArrowheads="1" noTextEdit="1"/>
          </p:cNvSpPr>
          <p:nvPr>
            <p:ph type="sldImg"/>
          </p:nvPr>
        </p:nvSpPr>
        <p:spPr>
          <a:ln cap="flat"/>
        </p:spPr>
      </p:sp>
      <p:sp>
        <p:nvSpPr>
          <p:cNvPr id="137223" name="Rectangle 3"/>
          <p:cNvSpPr>
            <a:spLocks noGrp="1" noChangeArrowheads="1"/>
          </p:cNvSpPr>
          <p:nvPr>
            <p:ph type="body" idx="1"/>
          </p:nvPr>
        </p:nvSpPr>
        <p:spPr>
          <a:noFill/>
        </p:spPr>
        <p:txBody>
          <a:bodyPr/>
          <a:lstStyle/>
          <a:p>
            <a:pPr eaLnBrk="1" hangingPunct="1"/>
            <a:endParaRPr lang="nl-NL" altLang="nl-BE"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7219"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2A1984F-DAF5-4A31-BF32-831540FF19BB}"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7220"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7221"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07B1BB16-86B0-4426-888B-4C8F841EAC9E}" type="slidenum">
              <a:rPr lang="en-GB" altLang="nl-BE" smtClean="0"/>
              <a:pPr/>
              <a:t>53</a:t>
            </a:fld>
            <a:endParaRPr lang="en-GB" altLang="nl-BE"/>
          </a:p>
        </p:txBody>
      </p:sp>
      <p:sp>
        <p:nvSpPr>
          <p:cNvPr id="137222" name="Rectangle 2"/>
          <p:cNvSpPr>
            <a:spLocks noGrp="1" noRot="1" noChangeAspect="1" noChangeArrowheads="1" noTextEdit="1"/>
          </p:cNvSpPr>
          <p:nvPr>
            <p:ph type="sldImg"/>
          </p:nvPr>
        </p:nvSpPr>
        <p:spPr>
          <a:ln cap="flat"/>
        </p:spPr>
      </p:sp>
      <p:sp>
        <p:nvSpPr>
          <p:cNvPr id="137223" name="Rectangle 3"/>
          <p:cNvSpPr>
            <a:spLocks noGrp="1" noChangeArrowheads="1"/>
          </p:cNvSpPr>
          <p:nvPr>
            <p:ph type="body" idx="1"/>
          </p:nvPr>
        </p:nvSpPr>
        <p:spPr>
          <a:noFill/>
        </p:spPr>
        <p:txBody>
          <a:bodyPr/>
          <a:lstStyle/>
          <a:p>
            <a:pPr eaLnBrk="1" hangingPunct="1"/>
            <a:endParaRPr lang="nl-NL" altLang="nl-BE"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7219"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2A1984F-DAF5-4A31-BF32-831540FF19BB}"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7220"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7221"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07B1BB16-86B0-4426-888B-4C8F841EAC9E}" type="slidenum">
              <a:rPr lang="en-GB" altLang="nl-BE" smtClean="0"/>
              <a:pPr/>
              <a:t>54</a:t>
            </a:fld>
            <a:endParaRPr lang="en-GB" altLang="nl-BE"/>
          </a:p>
        </p:txBody>
      </p:sp>
      <p:sp>
        <p:nvSpPr>
          <p:cNvPr id="137222" name="Rectangle 2"/>
          <p:cNvSpPr>
            <a:spLocks noGrp="1" noRot="1" noChangeAspect="1" noChangeArrowheads="1" noTextEdit="1"/>
          </p:cNvSpPr>
          <p:nvPr>
            <p:ph type="sldImg"/>
          </p:nvPr>
        </p:nvSpPr>
        <p:spPr>
          <a:ln cap="flat"/>
        </p:spPr>
      </p:sp>
      <p:sp>
        <p:nvSpPr>
          <p:cNvPr id="137223" name="Rectangle 3"/>
          <p:cNvSpPr>
            <a:spLocks noGrp="1" noChangeArrowheads="1"/>
          </p:cNvSpPr>
          <p:nvPr>
            <p:ph type="body" idx="1"/>
          </p:nvPr>
        </p:nvSpPr>
        <p:spPr>
          <a:noFill/>
        </p:spPr>
        <p:txBody>
          <a:bodyPr/>
          <a:lstStyle/>
          <a:p>
            <a:pPr eaLnBrk="1" hangingPunct="1"/>
            <a:endParaRPr lang="nl-NL" altLang="nl-B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8243"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4D91C73-DB95-4888-A032-1F61FA644643}"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8244"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8245"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1C1A6BE-BD6F-4910-B393-05190080E040}" type="slidenum">
              <a:rPr lang="en-GB" altLang="nl-BE" smtClean="0"/>
              <a:pPr/>
              <a:t>55</a:t>
            </a:fld>
            <a:endParaRPr lang="en-GB" altLang="nl-BE"/>
          </a:p>
        </p:txBody>
      </p:sp>
      <p:sp>
        <p:nvSpPr>
          <p:cNvPr id="138246" name="Rectangle 2"/>
          <p:cNvSpPr>
            <a:spLocks noGrp="1" noRot="1" noChangeAspect="1" noChangeArrowheads="1" noTextEdit="1"/>
          </p:cNvSpPr>
          <p:nvPr>
            <p:ph type="sldImg"/>
          </p:nvPr>
        </p:nvSpPr>
        <p:spPr>
          <a:ln cap="flat"/>
        </p:spPr>
      </p:sp>
      <p:sp>
        <p:nvSpPr>
          <p:cNvPr id="138247"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8243"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4D91C73-DB95-4888-A032-1F61FA644643}"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8244"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8245"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51C1A6BE-BD6F-4910-B393-05190080E040}" type="slidenum">
              <a:rPr lang="en-GB" altLang="nl-BE" smtClean="0"/>
              <a:pPr/>
              <a:t>56</a:t>
            </a:fld>
            <a:endParaRPr lang="en-GB" altLang="nl-BE"/>
          </a:p>
        </p:txBody>
      </p:sp>
      <p:sp>
        <p:nvSpPr>
          <p:cNvPr id="138246" name="Rectangle 2"/>
          <p:cNvSpPr>
            <a:spLocks noGrp="1" noRot="1" noChangeAspect="1" noChangeArrowheads="1" noTextEdit="1"/>
          </p:cNvSpPr>
          <p:nvPr>
            <p:ph type="sldImg"/>
          </p:nvPr>
        </p:nvSpPr>
        <p:spPr>
          <a:ln cap="flat"/>
        </p:spPr>
      </p:sp>
      <p:sp>
        <p:nvSpPr>
          <p:cNvPr id="138247"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Property &amp; Casualty</a:t>
            </a:r>
          </a:p>
        </p:txBody>
      </p:sp>
      <p:sp>
        <p:nvSpPr>
          <p:cNvPr id="139267" name="Rectangle 3"/>
          <p:cNvSpPr>
            <a:spLocks noGrp="1" noChangeArrowheads="1"/>
          </p:cNvSpPr>
          <p:nvPr>
            <p:ph type="dt" sz="quarter" idx="1"/>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92D50F44-A97C-41E6-B42E-A75995FD175F}" type="datetime1">
              <a:rPr lang="en-GB" altLang="nl-BE" smtClean="0">
                <a:ea typeface="ＭＳ Ｐゴシック" pitchFamily="34" charset="-128"/>
              </a:rPr>
              <a:pPr/>
              <a:t>11/06/2024</a:t>
            </a:fld>
            <a:endParaRPr lang="en-GB" altLang="nl-BE">
              <a:ea typeface="ＭＳ Ｐゴシック" pitchFamily="34" charset="-128"/>
            </a:endParaRPr>
          </a:p>
        </p:txBody>
      </p:sp>
      <p:sp>
        <p:nvSpPr>
          <p:cNvPr id="139268" name="Rectangle 6"/>
          <p:cNvSpPr>
            <a:spLocks noGrp="1" noChangeArrowheads="1"/>
          </p:cNvSpPr>
          <p:nvPr>
            <p:ph type="ftr" sz="quarter" idx="4"/>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r>
              <a:rPr lang="en-GB" altLang="nl-BE">
                <a:ea typeface="ＭＳ Ｐゴシック" pitchFamily="34" charset="-128"/>
              </a:rPr>
              <a:t>BDM</a:t>
            </a:r>
          </a:p>
        </p:txBody>
      </p:sp>
      <p:sp>
        <p:nvSpPr>
          <p:cNvPr id="139269" name="Rectangle 7"/>
          <p:cNvSpPr>
            <a:spLocks noGrp="1" noChangeArrowheads="1"/>
          </p:cNvSpPr>
          <p:nvPr>
            <p:ph type="sldNum" sz="quarter" idx="5"/>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D5EC9FA3-005E-433E-B95E-20D2D8B6898D}" type="slidenum">
              <a:rPr lang="en-GB" altLang="nl-BE" smtClean="0"/>
              <a:pPr/>
              <a:t>57</a:t>
            </a:fld>
            <a:endParaRPr lang="en-GB" altLang="nl-BE"/>
          </a:p>
        </p:txBody>
      </p:sp>
      <p:sp>
        <p:nvSpPr>
          <p:cNvPr id="139270" name="Rectangle 2"/>
          <p:cNvSpPr>
            <a:spLocks noGrp="1" noRot="1" noChangeAspect="1" noChangeArrowheads="1" noTextEdit="1"/>
          </p:cNvSpPr>
          <p:nvPr>
            <p:ph type="sldImg"/>
          </p:nvPr>
        </p:nvSpPr>
        <p:spPr>
          <a:ln cap="flat"/>
        </p:spPr>
      </p:sp>
      <p:sp>
        <p:nvSpPr>
          <p:cNvPr id="139271" name="Rectangle 3"/>
          <p:cNvSpPr>
            <a:spLocks noGrp="1" noChangeArrowheads="1"/>
          </p:cNvSpPr>
          <p:nvPr>
            <p:ph type="body" idx="1"/>
          </p:nvPr>
        </p:nvSpPr>
        <p:spPr>
          <a:noFill/>
        </p:spPr>
        <p:txBody>
          <a:bodyPr/>
          <a:lstStyle/>
          <a:p>
            <a:pPr eaLnBrk="1" hangingPunct="1"/>
            <a:endParaRPr lang="nl-NL" altLang="nl-B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Rot="1" noChangeAspect="1" noChangeArrowheads="1" noTextEdit="1"/>
          </p:cNvSpPr>
          <p:nvPr>
            <p:ph type="sldImg"/>
          </p:nvPr>
        </p:nvSpPr>
        <p:spPr>
          <a:xfrm>
            <a:off x="855663" y="746125"/>
            <a:ext cx="4957762" cy="3719513"/>
          </a:xfrm>
          <a:ln cap="flat"/>
        </p:spPr>
      </p:sp>
      <p:sp>
        <p:nvSpPr>
          <p:cNvPr id="32775" name="Rectangle 3"/>
          <p:cNvSpPr>
            <a:spLocks noGrp="1" noChangeArrowheads="1"/>
          </p:cNvSpPr>
          <p:nvPr>
            <p:ph type="body" idx="1"/>
          </p:nvPr>
        </p:nvSpPr>
        <p:spPr>
          <a:noFill/>
        </p:spPr>
        <p:txBody>
          <a:bodyPr/>
          <a:lstStyle/>
          <a:p>
            <a:pPr eaLnBrk="1" hangingPunct="1"/>
            <a:endParaRPr lang="nl-NL" dirty="0"/>
          </a:p>
        </p:txBody>
      </p:sp>
      <p:sp>
        <p:nvSpPr>
          <p:cNvPr id="2" name="Tijdelijke aanduiding voor voettekst 1"/>
          <p:cNvSpPr>
            <a:spLocks noGrp="1"/>
          </p:cNvSpPr>
          <p:nvPr>
            <p:ph type="ftr" sz="quarter" idx="10"/>
          </p:nvPr>
        </p:nvSpPr>
        <p:spPr/>
        <p:txBody>
          <a:bodyPr/>
          <a:lstStyle/>
          <a:p>
            <a:pPr>
              <a:defRPr/>
            </a:pPr>
            <a:endParaRPr lang="en-GB"/>
          </a:p>
        </p:txBody>
      </p:sp>
      <p:sp>
        <p:nvSpPr>
          <p:cNvPr id="3" name="Tijdelijke aanduiding voor koptekst 2"/>
          <p:cNvSpPr>
            <a:spLocks noGrp="1"/>
          </p:cNvSpPr>
          <p:nvPr>
            <p:ph type="hdr" sz="quarter" idx="11"/>
          </p:nvPr>
        </p:nvSpPr>
        <p:spPr/>
        <p:txBody>
          <a:bodyPr/>
          <a:lstStyle/>
          <a:p>
            <a:pPr>
              <a:defRPr/>
            </a:pPr>
            <a:endParaRPr lang="en-GB"/>
          </a:p>
        </p:txBody>
      </p:sp>
      <p:sp>
        <p:nvSpPr>
          <p:cNvPr id="4" name="Tijdelijke aanduiding voor datum 3"/>
          <p:cNvSpPr>
            <a:spLocks noGrp="1"/>
          </p:cNvSpPr>
          <p:nvPr>
            <p:ph type="dt" idx="12"/>
          </p:nvPr>
        </p:nvSpPr>
        <p:spPr/>
        <p:txBody>
          <a:bodyPr/>
          <a:lstStyle/>
          <a:p>
            <a:pPr>
              <a:defRPr/>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bdmantwerp.be/"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9.bin"/></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10.bin"/></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14.png"/><Relationship Id="rId4"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3.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3.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3.xml"/><Relationship Id="rId1" Type="http://schemas.openxmlformats.org/officeDocument/2006/relationships/tags" Target="../tags/tag2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5.bin"/></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3.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3.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3.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8.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3.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3.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3.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3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32.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3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34.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35.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36.xml"/><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37.xml"/><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38.xml"/><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39.xml"/><Relationship Id="rId4" Type="http://schemas.openxmlformats.org/officeDocument/2006/relationships/image" Target="../media/image3.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40.xml"/><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41.xml"/><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image" Target="../media/image3.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4.xml"/><Relationship Id="rId1" Type="http://schemas.openxmlformats.org/officeDocument/2006/relationships/tags" Target="../tags/tag44.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4.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4.xml"/><Relationship Id="rId1" Type="http://schemas.openxmlformats.org/officeDocument/2006/relationships/tags" Target="../tags/tag46.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6.bin"/></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4.xml"/><Relationship Id="rId1" Type="http://schemas.openxmlformats.org/officeDocument/2006/relationships/tags" Target="../tags/tag47.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7.bin"/></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4.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8.bin"/></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4.xml"/><Relationship Id="rId1" Type="http://schemas.openxmlformats.org/officeDocument/2006/relationships/tags" Target="../tags/tag49.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9.bin"/></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4.xml"/><Relationship Id="rId1" Type="http://schemas.openxmlformats.org/officeDocument/2006/relationships/tags" Target="../tags/tag50.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0.bin"/></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4.xml"/><Relationship Id="rId1" Type="http://schemas.openxmlformats.org/officeDocument/2006/relationships/tags" Target="../tags/tag51.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1.bin"/></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Master" Target="../slideMasters/slideMaster4.xml"/><Relationship Id="rId1" Type="http://schemas.openxmlformats.org/officeDocument/2006/relationships/tags" Target="../tags/tag52.x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52.bin"/></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4.xml"/><Relationship Id="rId1" Type="http://schemas.openxmlformats.org/officeDocument/2006/relationships/tags" Target="../tags/tag53.xml"/><Relationship Id="rId4" Type="http://schemas.openxmlformats.org/officeDocument/2006/relationships/image" Target="../media/image3.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4.xml"/><Relationship Id="rId1" Type="http://schemas.openxmlformats.org/officeDocument/2006/relationships/tags" Target="../tags/tag54.xml"/><Relationship Id="rId4" Type="http://schemas.openxmlformats.org/officeDocument/2006/relationships/image" Target="../media/image3.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4.xml"/><Relationship Id="rId1" Type="http://schemas.openxmlformats.org/officeDocument/2006/relationships/tags" Target="../tags/tag55.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4.xml"/><Relationship Id="rId1" Type="http://schemas.openxmlformats.org/officeDocument/2006/relationships/tags" Target="../tags/tag56.xml"/><Relationship Id="rId4" Type="http://schemas.openxmlformats.org/officeDocument/2006/relationships/image" Target="../media/image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4.xml"/><Relationship Id="rId1" Type="http://schemas.openxmlformats.org/officeDocument/2006/relationships/tags" Target="../tags/tag57.xml"/><Relationship Id="rId4" Type="http://schemas.openxmlformats.org/officeDocument/2006/relationships/image" Target="../media/image3.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4.xml"/><Relationship Id="rId1" Type="http://schemas.openxmlformats.org/officeDocument/2006/relationships/tags" Target="../tags/tag58.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4.xml"/><Relationship Id="rId1" Type="http://schemas.openxmlformats.org/officeDocument/2006/relationships/tags" Target="../tags/tag59.xml"/><Relationship Id="rId4" Type="http://schemas.openxmlformats.org/officeDocument/2006/relationships/image" Target="../media/image3.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4.xml"/><Relationship Id="rId1" Type="http://schemas.openxmlformats.org/officeDocument/2006/relationships/tags" Target="../tags/tag60.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4.xml"/><Relationship Id="rId1" Type="http://schemas.openxmlformats.org/officeDocument/2006/relationships/tags" Target="../tags/tag61.xml"/><Relationship Id="rId4" Type="http://schemas.openxmlformats.org/officeDocument/2006/relationships/image" Target="../media/image3.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4.xml"/><Relationship Id="rId1" Type="http://schemas.openxmlformats.org/officeDocument/2006/relationships/tags" Target="../tags/tag62.xml"/><Relationship Id="rId4" Type="http://schemas.openxmlformats.org/officeDocument/2006/relationships/image" Target="../media/image3.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4.xml"/><Relationship Id="rId1" Type="http://schemas.openxmlformats.org/officeDocument/2006/relationships/tags" Target="../tags/tag63.xml"/><Relationship Id="rId5" Type="http://schemas.openxmlformats.org/officeDocument/2006/relationships/image" Target="../media/image14.png"/><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4">
            <a:hlinkClick r:id="rId2"/>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404819"/>
            <a:ext cx="3611562" cy="163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sz="quarter"/>
          </p:nvPr>
        </p:nvSpPr>
        <p:spPr>
          <a:xfrm>
            <a:off x="1887541" y="3068638"/>
            <a:ext cx="7077075" cy="792162"/>
          </a:xfrm>
        </p:spPr>
        <p:txBody>
          <a:bodyPr tIns="0" bIns="0" anchor="t"/>
          <a:lstStyle>
            <a:lvl1pPr>
              <a:defRPr/>
            </a:lvl1pPr>
          </a:lstStyle>
          <a:p>
            <a:pPr lvl="0"/>
            <a:r>
              <a:rPr lang="en-GB" noProof="0"/>
              <a:t>Klik om het opmaakprofiel te bewerken</a:t>
            </a:r>
          </a:p>
        </p:txBody>
      </p:sp>
      <p:sp>
        <p:nvSpPr>
          <p:cNvPr id="2051" name="Rectangle 3"/>
          <p:cNvSpPr>
            <a:spLocks noGrp="1" noChangeArrowheads="1"/>
          </p:cNvSpPr>
          <p:nvPr>
            <p:ph type="subTitle" sz="quarter" idx="1"/>
          </p:nvPr>
        </p:nvSpPr>
        <p:spPr bwMode="gray">
          <a:xfrm>
            <a:off x="1887541" y="3860806"/>
            <a:ext cx="7077075" cy="1082675"/>
          </a:xfrm>
        </p:spPr>
        <p:txBody>
          <a:bodyPr/>
          <a:lstStyle>
            <a:lvl1pPr marL="0" indent="0" algn="ctr">
              <a:buFont typeface="Wingdings" pitchFamily="2" charset="2"/>
              <a:buNone/>
              <a:defRPr/>
            </a:lvl1pPr>
          </a:lstStyle>
          <a:p>
            <a:pPr lvl="0"/>
            <a:r>
              <a:rPr lang="en-GB" noProof="0"/>
              <a:t>Klik om het opmaakprofiel van de modelondertitel te bewerken</a:t>
            </a:r>
          </a:p>
        </p:txBody>
      </p:sp>
    </p:spTree>
    <p:extLst>
      <p:ext uri="{BB962C8B-B14F-4D97-AF65-F5344CB8AC3E}">
        <p14:creationId xmlns:p14="http://schemas.microsoft.com/office/powerpoint/2010/main" val="255822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C482FF23-FA0E-4D61-B7DE-E28BAC3BAA4F}"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19AD857A-79C3-4C57-9834-04AB65DE438E}" type="slidenum">
              <a:rPr lang="en-GB"/>
              <a:pPr>
                <a:defRPr/>
              </a:pPr>
              <a:t>‹nr.›</a:t>
            </a:fld>
            <a:endParaRPr lang="en-GB"/>
          </a:p>
        </p:txBody>
      </p:sp>
    </p:spTree>
    <p:extLst>
      <p:ext uri="{BB962C8B-B14F-4D97-AF65-F5344CB8AC3E}">
        <p14:creationId xmlns:p14="http://schemas.microsoft.com/office/powerpoint/2010/main" val="354201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6891" y="711206"/>
            <a:ext cx="2117725" cy="5381625"/>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492128" y="711206"/>
            <a:ext cx="6202363" cy="53816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6BD1CB5C-D05D-4271-A55D-9D48A42247C5}"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666D1198-1428-4BD6-ADB6-21B02689E5A9}" type="slidenum">
              <a:rPr lang="en-GB"/>
              <a:pPr>
                <a:defRPr/>
              </a:pPr>
              <a:t>‹nr.›</a:t>
            </a:fld>
            <a:endParaRPr lang="en-GB"/>
          </a:p>
        </p:txBody>
      </p:sp>
    </p:spTree>
    <p:extLst>
      <p:ext uri="{BB962C8B-B14F-4D97-AF65-F5344CB8AC3E}">
        <p14:creationId xmlns:p14="http://schemas.microsoft.com/office/powerpoint/2010/main" val="3848948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92125" y="711200"/>
            <a:ext cx="8472488" cy="8636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492125" y="1773244"/>
            <a:ext cx="8472488" cy="4319587"/>
          </a:xfrm>
        </p:spPr>
        <p:txBody>
          <a:bodyPr/>
          <a:lstStyle/>
          <a:p>
            <a:pPr lvl="0"/>
            <a:endParaRPr lang="nl-BE" noProof="0"/>
          </a:p>
        </p:txBody>
      </p:sp>
      <p:sp>
        <p:nvSpPr>
          <p:cNvPr id="4" name="Rectangle 3"/>
          <p:cNvSpPr>
            <a:spLocks noGrp="1" noChangeArrowheads="1"/>
          </p:cNvSpPr>
          <p:nvPr>
            <p:ph type="dt" sz="half" idx="10"/>
          </p:nvPr>
        </p:nvSpPr>
        <p:spPr>
          <a:ln/>
        </p:spPr>
        <p:txBody>
          <a:bodyPr/>
          <a:lstStyle>
            <a:lvl1pPr>
              <a:defRPr/>
            </a:lvl1pPr>
          </a:lstStyle>
          <a:p>
            <a:pPr>
              <a:defRPr/>
            </a:pPr>
            <a:fld id="{9BA085D6-9373-4A15-A9F3-36967A44A929}"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22261552-CC01-4A99-B5B8-4593051E4F90}" type="slidenum">
              <a:rPr lang="en-GB"/>
              <a:pPr>
                <a:defRPr/>
              </a:pPr>
              <a:t>‹nr.›</a:t>
            </a:fld>
            <a:endParaRPr lang="en-GB"/>
          </a:p>
        </p:txBody>
      </p:sp>
    </p:spTree>
    <p:extLst>
      <p:ext uri="{BB962C8B-B14F-4D97-AF65-F5344CB8AC3E}">
        <p14:creationId xmlns:p14="http://schemas.microsoft.com/office/powerpoint/2010/main" val="51023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92125" y="711200"/>
            <a:ext cx="8472488" cy="863600"/>
          </a:xfrm>
        </p:spPr>
        <p:txBody>
          <a:bodyPr/>
          <a:lstStyle/>
          <a:p>
            <a:r>
              <a:rPr lang="nl-NL"/>
              <a:t>Klik om de stijl te bewerken</a:t>
            </a:r>
            <a:endParaRPr lang="nl-BE"/>
          </a:p>
        </p:txBody>
      </p:sp>
      <p:sp>
        <p:nvSpPr>
          <p:cNvPr id="3" name="Tijdelijke aanduiding voor tekst 2"/>
          <p:cNvSpPr>
            <a:spLocks noGrp="1"/>
          </p:cNvSpPr>
          <p:nvPr>
            <p:ph type="body" sz="half" idx="1"/>
          </p:nvPr>
        </p:nvSpPr>
        <p:spPr>
          <a:xfrm>
            <a:off x="492125" y="1773244"/>
            <a:ext cx="4159250"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803775" y="1773244"/>
            <a:ext cx="4160838" cy="43195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D0112002-5B3F-4BF5-8CE0-7794A8F226D0}"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30DA9962-AAA6-478B-ABDE-CAFFAD97A9C6}" type="slidenum">
              <a:rPr lang="en-GB"/>
              <a:pPr>
                <a:defRPr/>
              </a:pPr>
              <a:t>‹nr.›</a:t>
            </a:fld>
            <a:endParaRPr lang="en-GB"/>
          </a:p>
        </p:txBody>
      </p:sp>
    </p:spTree>
    <p:extLst>
      <p:ext uri="{BB962C8B-B14F-4D97-AF65-F5344CB8AC3E}">
        <p14:creationId xmlns:p14="http://schemas.microsoft.com/office/powerpoint/2010/main" val="4139034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5"/>
            <a:ext cx="1710336" cy="906387"/>
          </a:xfrm>
          <a:prstGeom prst="rect">
            <a:avLst/>
          </a:prstGeom>
        </p:spPr>
      </p:pic>
    </p:spTree>
    <p:extLst>
      <p:ext uri="{BB962C8B-B14F-4D97-AF65-F5344CB8AC3E}">
        <p14:creationId xmlns:p14="http://schemas.microsoft.com/office/powerpoint/2010/main" val="556709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694349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679942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500414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77620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33410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3"/>
          <p:cNvSpPr>
            <a:spLocks noGrp="1" noChangeArrowheads="1"/>
          </p:cNvSpPr>
          <p:nvPr>
            <p:ph type="dt" sz="half" idx="10"/>
          </p:nvPr>
        </p:nvSpPr>
        <p:spPr>
          <a:ln/>
        </p:spPr>
        <p:txBody>
          <a:bodyPr/>
          <a:lstStyle>
            <a:lvl1pPr>
              <a:defRPr/>
            </a:lvl1pPr>
          </a:lstStyle>
          <a:p>
            <a:pPr>
              <a:defRPr/>
            </a:pPr>
            <a:fld id="{C40BA606-C216-46D3-904B-2E8CAD3AFD2B}"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A4F646E9-CA61-461A-8373-E4B26F09AB79}" type="slidenum">
              <a:rPr lang="en-GB"/>
              <a:pPr>
                <a:defRPr/>
              </a:pPr>
              <a:t>‹nr.›</a:t>
            </a:fld>
            <a:endParaRPr lang="en-GB"/>
          </a:p>
        </p:txBody>
      </p:sp>
    </p:spTree>
    <p:extLst>
      <p:ext uri="{BB962C8B-B14F-4D97-AF65-F5344CB8AC3E}">
        <p14:creationId xmlns:p14="http://schemas.microsoft.com/office/powerpoint/2010/main" val="3329672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879573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58376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3"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9"/>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40" y="4452015"/>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40"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40"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4241426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61962327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4"/>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8" y="4156706"/>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7" y="424401"/>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237034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535768960"/>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827568916"/>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1275522497"/>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854264005"/>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801"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4"/>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2826446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64781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1761015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4"/>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111674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3"/>
          <p:cNvSpPr>
            <a:spLocks noGrp="1" noChangeArrowheads="1"/>
          </p:cNvSpPr>
          <p:nvPr>
            <p:ph type="dt" sz="half" idx="10"/>
          </p:nvPr>
        </p:nvSpPr>
        <p:spPr>
          <a:ln/>
        </p:spPr>
        <p:txBody>
          <a:bodyPr/>
          <a:lstStyle>
            <a:lvl1pPr>
              <a:defRPr/>
            </a:lvl1pPr>
          </a:lstStyle>
          <a:p>
            <a:pPr>
              <a:defRPr/>
            </a:pPr>
            <a:fld id="{DA636737-E153-4354-A518-B2E1341A8C6B}" type="datetime1">
              <a:rPr lang="en-GB" smtClean="0"/>
              <a:t>11/06/2024</a:t>
            </a:fld>
            <a:endParaRPr lang="en-GB"/>
          </a:p>
        </p:txBody>
      </p:sp>
      <p:sp>
        <p:nvSpPr>
          <p:cNvPr id="5" name="Rectangle 4"/>
          <p:cNvSpPr>
            <a:spLocks noGrp="1" noChangeArrowheads="1"/>
          </p:cNvSpPr>
          <p:nvPr>
            <p:ph type="ftr" sz="quarter" idx="11"/>
          </p:nvPr>
        </p:nvSpPr>
        <p:spPr>
          <a:ln/>
        </p:spPr>
        <p:txBody>
          <a:bodyPr/>
          <a:lstStyle>
            <a:lvl1pPr>
              <a:defRPr/>
            </a:lvl1pPr>
          </a:lstStyle>
          <a:p>
            <a:pPr>
              <a:defRPr/>
            </a:pPr>
            <a:endParaRPr lang="en-GB"/>
          </a:p>
        </p:txBody>
      </p:sp>
      <p:sp>
        <p:nvSpPr>
          <p:cNvPr id="6" name="Rectangle 5"/>
          <p:cNvSpPr>
            <a:spLocks noGrp="1" noChangeArrowheads="1"/>
          </p:cNvSpPr>
          <p:nvPr>
            <p:ph type="sldNum" sz="quarter" idx="12"/>
          </p:nvPr>
        </p:nvSpPr>
        <p:spPr>
          <a:ln/>
        </p:spPr>
        <p:txBody>
          <a:bodyPr/>
          <a:lstStyle>
            <a:lvl1pPr>
              <a:defRPr/>
            </a:lvl1pPr>
          </a:lstStyle>
          <a:p>
            <a:pPr>
              <a:defRPr/>
            </a:pPr>
            <a:fld id="{DE494CE6-A4B8-47DF-8A9E-14E3EB4B9E6C}" type="slidenum">
              <a:rPr lang="en-GB"/>
              <a:pPr>
                <a:defRPr/>
              </a:pPr>
              <a:t>‹nr.›</a:t>
            </a:fld>
            <a:endParaRPr lang="en-GB"/>
          </a:p>
        </p:txBody>
      </p:sp>
    </p:spTree>
    <p:extLst>
      <p:ext uri="{BB962C8B-B14F-4D97-AF65-F5344CB8AC3E}">
        <p14:creationId xmlns:p14="http://schemas.microsoft.com/office/powerpoint/2010/main" val="76138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00543495"/>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9001"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4"/>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369889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4041543827"/>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4"/>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3"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854321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079954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3494120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253646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1"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1"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1"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1"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310623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33"/>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3713558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5"/>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5"/>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697072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5"/>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554783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681008834"/>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5"/>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1137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492125" y="1773244"/>
            <a:ext cx="4159250"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803775" y="1773244"/>
            <a:ext cx="4160838" cy="4319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3"/>
          <p:cNvSpPr>
            <a:spLocks noGrp="1" noChangeArrowheads="1"/>
          </p:cNvSpPr>
          <p:nvPr>
            <p:ph type="dt" sz="half" idx="10"/>
          </p:nvPr>
        </p:nvSpPr>
        <p:spPr>
          <a:ln/>
        </p:spPr>
        <p:txBody>
          <a:bodyPr/>
          <a:lstStyle>
            <a:lvl1pPr>
              <a:defRPr/>
            </a:lvl1pPr>
          </a:lstStyle>
          <a:p>
            <a:pPr>
              <a:defRPr/>
            </a:pPr>
            <a:fld id="{803E09A3-BCC6-48E2-B57A-EAF18C71DABE}"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BE153945-AE49-47B4-8A87-D416E6ADC21D}" type="slidenum">
              <a:rPr lang="en-GB"/>
              <a:pPr>
                <a:defRPr/>
              </a:pPr>
              <a:t>‹nr.›</a:t>
            </a:fld>
            <a:endParaRPr lang="en-GB"/>
          </a:p>
        </p:txBody>
      </p:sp>
    </p:spTree>
    <p:extLst>
      <p:ext uri="{BB962C8B-B14F-4D97-AF65-F5344CB8AC3E}">
        <p14:creationId xmlns:p14="http://schemas.microsoft.com/office/powerpoint/2010/main" val="3268639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791482827"/>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8" y="6225537"/>
            <a:ext cx="8311661"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666666"/>
                </a:solidFill>
                <a:ea typeface="Verdana"/>
                <a:cs typeface="Verdana" panose="020B0604030504040204" pitchFamily="34" charset="0"/>
              </a:rPr>
              <a:t>Rietbaan</a:t>
            </a:r>
            <a:r>
              <a:rPr sz="1000" b="0" dirty="0">
                <a:solidFill>
                  <a:srgbClr val="666666"/>
                </a:solidFill>
                <a:ea typeface="Verdana"/>
                <a:cs typeface="Verdana" panose="020B0604030504040204" pitchFamily="34" charset="0"/>
              </a:rPr>
              <a:t> 40 – 42   </a:t>
            </a:r>
            <a:r>
              <a:rPr b="0" dirty="0">
                <a:solidFill>
                  <a:srgbClr val="CCCCCC"/>
                </a:solidFill>
                <a:latin typeface="Arial" panose="020B0604020202020204" pitchFamily="34" charset="0"/>
                <a:ea typeface="Verdana"/>
                <a:cs typeface="Arial" panose="020B0604020202020204" pitchFamily="34" charset="0"/>
              </a:rPr>
              <a:t>■</a:t>
            </a:r>
            <a:r>
              <a:rPr sz="1000" b="0" dirty="0">
                <a:solidFill>
                  <a:srgbClr val="666666"/>
                </a:solidFill>
                <a:ea typeface="Verdana"/>
                <a:cs typeface="Verdana" panose="020B0604030504040204" pitchFamily="34" charset="0"/>
              </a:rPr>
              <a:t>   Postbus 393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2900 AJ </a:t>
            </a:r>
            <a:r>
              <a:rPr sz="1000" b="0" dirty="0" err="1">
                <a:solidFill>
                  <a:srgbClr val="666666"/>
                </a:solidFill>
                <a:ea typeface="Verdana"/>
                <a:cs typeface="Verdana" panose="020B0604030504040204" pitchFamily="34" charset="0"/>
              </a:rPr>
              <a:t>Capelle</a:t>
            </a:r>
            <a:r>
              <a:rPr sz="1000" b="0" dirty="0">
                <a:solidFill>
                  <a:srgbClr val="666666"/>
                </a:solidFill>
                <a:ea typeface="Verdana"/>
                <a:cs typeface="Verdana" panose="020B0604030504040204" pitchFamily="34" charset="0"/>
              </a:rPr>
              <a:t> </a:t>
            </a:r>
            <a:r>
              <a:rPr sz="1000" b="0" dirty="0" err="1">
                <a:solidFill>
                  <a:srgbClr val="666666"/>
                </a:solidFill>
                <a:ea typeface="Verdana"/>
                <a:cs typeface="Verdana" panose="020B0604030504040204" pitchFamily="34" charset="0"/>
              </a:rPr>
              <a:t>aan</a:t>
            </a:r>
            <a:r>
              <a:rPr sz="1000" b="0" dirty="0">
                <a:solidFill>
                  <a:srgbClr val="666666"/>
                </a:solidFill>
                <a:ea typeface="Verdana"/>
                <a:cs typeface="Verdana" panose="020B0604030504040204" pitchFamily="34" charset="0"/>
              </a:rPr>
              <a:t> den </a:t>
            </a:r>
            <a:r>
              <a:rPr sz="1000" b="0" dirty="0" err="1">
                <a:solidFill>
                  <a:srgbClr val="666666"/>
                </a:solidFill>
                <a:ea typeface="Verdana"/>
                <a:cs typeface="Verdana" panose="020B0604030504040204" pitchFamily="34" charset="0"/>
              </a:rPr>
              <a:t>IJssel</a:t>
            </a:r>
            <a:r>
              <a:rPr sz="1000" b="0" dirty="0">
                <a:solidFill>
                  <a:srgbClr val="666666"/>
                </a:solidFill>
                <a:ea typeface="Verdana"/>
                <a:cs typeface="Verdana" panose="020B0604030504040204" pitchFamily="34" charset="0"/>
              </a:rPr>
              <a:t>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The Netherlands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 +31 (0)10 284 34 34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CCCCCC"/>
                </a:solidFill>
                <a:ea typeface="Verdana"/>
                <a:cs typeface="Arial" panose="020B0604020202020204" pitchFamily="34" charset="0"/>
              </a:rPr>
              <a:t>  </a:t>
            </a:r>
            <a:r>
              <a:rPr sz="1000" b="0" kern="1200" dirty="0">
                <a:solidFill>
                  <a:srgbClr val="666666"/>
                </a:solidFill>
                <a:ea typeface="Verdana"/>
                <a:cs typeface="Verdana" panose="020B0604030504040204" pitchFamily="34" charset="0"/>
              </a:rPr>
              <a:t> www.</a:t>
            </a:r>
            <a:r>
              <a:rPr sz="1000" b="0" dirty="0">
                <a:solidFill>
                  <a:srgbClr val="666666"/>
                </a:solidFill>
                <a:ea typeface="Verdana"/>
                <a:cs typeface="Verdana" panose="020B0604030504040204" pitchFamily="34" charset="0"/>
              </a:rPr>
              <a:t>@ced.group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err="1">
                <a:solidFill>
                  <a:srgbClr val="666666"/>
                </a:solidFill>
                <a:ea typeface="Verdana"/>
                <a:cs typeface="Verdana" panose="020B0604030504040204" pitchFamily="34" charset="0"/>
              </a:rPr>
              <a:t>info</a:t>
            </a:r>
            <a:r>
              <a:rPr sz="1000" b="0" dirty="0" err="1">
                <a:solidFill>
                  <a:srgbClr val="666666"/>
                </a:solidFill>
                <a:ea typeface="Verdana"/>
                <a:cs typeface="Verdana" panose="020B0604030504040204" pitchFamily="34" charset="0"/>
              </a:rPr>
              <a:t>@ced.group</a:t>
            </a:r>
            <a:endParaRPr sz="1000" b="0" dirty="0">
              <a:solidFill>
                <a:srgbClr val="666666"/>
              </a:solidFill>
              <a:ea typeface="Verdana"/>
              <a:cs typeface="Verdana" panose="020B0604030504040204" pitchFamily="34" charset="0"/>
            </a:endParaRPr>
          </a:p>
        </p:txBody>
      </p:sp>
    </p:spTree>
    <p:extLst>
      <p:ext uri="{BB962C8B-B14F-4D97-AF65-F5344CB8AC3E}">
        <p14:creationId xmlns:p14="http://schemas.microsoft.com/office/powerpoint/2010/main" val="29215414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3"/>
            <a:ext cx="1710336" cy="906387"/>
          </a:xfrm>
          <a:prstGeom prst="rect">
            <a:avLst/>
          </a:prstGeom>
        </p:spPr>
      </p:pic>
    </p:spTree>
    <p:extLst>
      <p:ext uri="{BB962C8B-B14F-4D97-AF65-F5344CB8AC3E}">
        <p14:creationId xmlns:p14="http://schemas.microsoft.com/office/powerpoint/2010/main" val="2555747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502169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2495687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491072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251589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350718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18351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2404322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2"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7"/>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9" y="4452013"/>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9"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9"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62868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3"/>
          <p:cNvSpPr>
            <a:spLocks noGrp="1" noChangeArrowheads="1"/>
          </p:cNvSpPr>
          <p:nvPr>
            <p:ph type="dt" sz="half" idx="10"/>
          </p:nvPr>
        </p:nvSpPr>
        <p:spPr>
          <a:ln/>
        </p:spPr>
        <p:txBody>
          <a:bodyPr/>
          <a:lstStyle>
            <a:lvl1pPr>
              <a:defRPr/>
            </a:lvl1pPr>
          </a:lstStyle>
          <a:p>
            <a:pPr>
              <a:defRPr/>
            </a:pPr>
            <a:fld id="{CAFD0BC8-5B54-4595-B239-7DEFF3C0F824}" type="datetime1">
              <a:rPr lang="en-GB" smtClean="0"/>
              <a:t>11/06/2024</a:t>
            </a:fld>
            <a:endParaRPr lang="en-GB"/>
          </a:p>
        </p:txBody>
      </p:sp>
      <p:sp>
        <p:nvSpPr>
          <p:cNvPr id="8" name="Rectangle 4"/>
          <p:cNvSpPr>
            <a:spLocks noGrp="1" noChangeArrowheads="1"/>
          </p:cNvSpPr>
          <p:nvPr>
            <p:ph type="ftr" sz="quarter" idx="11"/>
          </p:nvPr>
        </p:nvSpPr>
        <p:spPr>
          <a:ln/>
        </p:spPr>
        <p:txBody>
          <a:bodyPr/>
          <a:lstStyle>
            <a:lvl1pPr>
              <a:defRPr/>
            </a:lvl1pPr>
          </a:lstStyle>
          <a:p>
            <a:pPr>
              <a:defRPr/>
            </a:pPr>
            <a:endParaRPr lang="en-GB"/>
          </a:p>
        </p:txBody>
      </p:sp>
      <p:sp>
        <p:nvSpPr>
          <p:cNvPr id="9" name="Rectangle 5"/>
          <p:cNvSpPr>
            <a:spLocks noGrp="1" noChangeArrowheads="1"/>
          </p:cNvSpPr>
          <p:nvPr>
            <p:ph type="sldNum" sz="quarter" idx="12"/>
          </p:nvPr>
        </p:nvSpPr>
        <p:spPr>
          <a:ln/>
        </p:spPr>
        <p:txBody>
          <a:bodyPr/>
          <a:lstStyle>
            <a:lvl1pPr>
              <a:defRPr/>
            </a:lvl1pPr>
          </a:lstStyle>
          <a:p>
            <a:pPr>
              <a:defRPr/>
            </a:pPr>
            <a:fld id="{64A789E4-2FA2-4F91-91ED-75D77A092F0C}" type="slidenum">
              <a:rPr lang="en-GB"/>
              <a:pPr>
                <a:defRPr/>
              </a:pPr>
              <a:t>‹nr.›</a:t>
            </a:fld>
            <a:endParaRPr lang="en-GB"/>
          </a:p>
        </p:txBody>
      </p:sp>
    </p:spTree>
    <p:extLst>
      <p:ext uri="{BB962C8B-B14F-4D97-AF65-F5344CB8AC3E}">
        <p14:creationId xmlns:p14="http://schemas.microsoft.com/office/powerpoint/2010/main" val="30684694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3071754953"/>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2"/>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8" y="4156705"/>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8" y="424399"/>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36796625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2411349412"/>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629692470"/>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906284481"/>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831412600"/>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800"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2"/>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1804197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31255135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22908410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2"/>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1692768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533670392"/>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9000"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2"/>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232311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extLst>
              <p:ext uri="{D42A27DB-BD31-4B8C-83A1-F6EECF244321}">
                <p14:modId xmlns:p14="http://schemas.microsoft.com/office/powerpoint/2010/main" val="386907921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2"/>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2"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10131543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49762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3"/>
          <p:cNvSpPr>
            <a:spLocks noGrp="1" noChangeArrowheads="1"/>
          </p:cNvSpPr>
          <p:nvPr>
            <p:ph type="dt" sz="half" idx="10"/>
          </p:nvPr>
        </p:nvSpPr>
        <p:spPr>
          <a:ln/>
        </p:spPr>
        <p:txBody>
          <a:bodyPr/>
          <a:lstStyle>
            <a:lvl1pPr>
              <a:defRPr/>
            </a:lvl1pPr>
          </a:lstStyle>
          <a:p>
            <a:pPr>
              <a:defRPr/>
            </a:pPr>
            <a:fld id="{A51E7A66-B217-434D-973F-116541BBCC7E}" type="datetime1">
              <a:rPr lang="en-GB" smtClean="0"/>
              <a:t>11/06/2024</a:t>
            </a:fld>
            <a:endParaRPr lang="en-GB"/>
          </a:p>
        </p:txBody>
      </p:sp>
      <p:sp>
        <p:nvSpPr>
          <p:cNvPr id="4" name="Rectangle 4"/>
          <p:cNvSpPr>
            <a:spLocks noGrp="1" noChangeArrowheads="1"/>
          </p:cNvSpPr>
          <p:nvPr>
            <p:ph type="ftr" sz="quarter" idx="11"/>
          </p:nvPr>
        </p:nvSpPr>
        <p:spPr>
          <a:ln/>
        </p:spPr>
        <p:txBody>
          <a:bodyPr/>
          <a:lstStyle>
            <a:lvl1pPr>
              <a:defRPr/>
            </a:lvl1pPr>
          </a:lstStyle>
          <a:p>
            <a:pPr>
              <a:defRPr/>
            </a:pPr>
            <a:endParaRPr lang="en-GB"/>
          </a:p>
        </p:txBody>
      </p:sp>
      <p:sp>
        <p:nvSpPr>
          <p:cNvPr id="5" name="Rectangle 5"/>
          <p:cNvSpPr>
            <a:spLocks noGrp="1" noChangeArrowheads="1"/>
          </p:cNvSpPr>
          <p:nvPr>
            <p:ph type="sldNum" sz="quarter" idx="12"/>
          </p:nvPr>
        </p:nvSpPr>
        <p:spPr>
          <a:ln/>
        </p:spPr>
        <p:txBody>
          <a:bodyPr/>
          <a:lstStyle>
            <a:lvl1pPr>
              <a:defRPr/>
            </a:lvl1pPr>
          </a:lstStyle>
          <a:p>
            <a:pPr>
              <a:defRPr/>
            </a:pPr>
            <a:fld id="{1D64ADE2-28EB-4B2B-AE00-8C68199B4B33}" type="slidenum">
              <a:rPr lang="en-GB"/>
              <a:pPr>
                <a:defRPr/>
              </a:pPr>
              <a:t>‹nr.›</a:t>
            </a:fld>
            <a:endParaRPr lang="en-GB"/>
          </a:p>
        </p:txBody>
      </p:sp>
    </p:spTree>
    <p:extLst>
      <p:ext uri="{BB962C8B-B14F-4D97-AF65-F5344CB8AC3E}">
        <p14:creationId xmlns:p14="http://schemas.microsoft.com/office/powerpoint/2010/main" val="41183045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741089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0793727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10"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8"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10"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8"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10"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8"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10"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8"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8955897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31"/>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90708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3"/>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3"/>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210847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3"/>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2069068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1808897956"/>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3"/>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2117867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00555951"/>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7" y="6225536"/>
            <a:ext cx="8311661"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666666"/>
                </a:solidFill>
                <a:ea typeface="Verdana"/>
                <a:cs typeface="Verdana" panose="020B0604030504040204" pitchFamily="34" charset="0"/>
              </a:rPr>
              <a:t>Rietbaan</a:t>
            </a:r>
            <a:r>
              <a:rPr sz="1000" b="0" dirty="0">
                <a:solidFill>
                  <a:srgbClr val="666666"/>
                </a:solidFill>
                <a:ea typeface="Verdana"/>
                <a:cs typeface="Verdana" panose="020B0604030504040204" pitchFamily="34" charset="0"/>
              </a:rPr>
              <a:t> 40 – 42   </a:t>
            </a:r>
            <a:r>
              <a:rPr b="0" dirty="0">
                <a:solidFill>
                  <a:srgbClr val="CCCCCC"/>
                </a:solidFill>
                <a:latin typeface="Arial" panose="020B0604020202020204" pitchFamily="34" charset="0"/>
                <a:ea typeface="Verdana"/>
                <a:cs typeface="Arial" panose="020B0604020202020204" pitchFamily="34" charset="0"/>
              </a:rPr>
              <a:t>■</a:t>
            </a:r>
            <a:r>
              <a:rPr sz="1000" b="0" dirty="0">
                <a:solidFill>
                  <a:srgbClr val="666666"/>
                </a:solidFill>
                <a:ea typeface="Verdana"/>
                <a:cs typeface="Verdana" panose="020B0604030504040204" pitchFamily="34" charset="0"/>
              </a:rPr>
              <a:t>   Postbus 393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2900 AJ </a:t>
            </a:r>
            <a:r>
              <a:rPr sz="1000" b="0" dirty="0" err="1">
                <a:solidFill>
                  <a:srgbClr val="666666"/>
                </a:solidFill>
                <a:ea typeface="Verdana"/>
                <a:cs typeface="Verdana" panose="020B0604030504040204" pitchFamily="34" charset="0"/>
              </a:rPr>
              <a:t>Capelle</a:t>
            </a:r>
            <a:r>
              <a:rPr sz="1000" b="0" dirty="0">
                <a:solidFill>
                  <a:srgbClr val="666666"/>
                </a:solidFill>
                <a:ea typeface="Verdana"/>
                <a:cs typeface="Verdana" panose="020B0604030504040204" pitchFamily="34" charset="0"/>
              </a:rPr>
              <a:t> </a:t>
            </a:r>
            <a:r>
              <a:rPr sz="1000" b="0" dirty="0" err="1">
                <a:solidFill>
                  <a:srgbClr val="666666"/>
                </a:solidFill>
                <a:ea typeface="Verdana"/>
                <a:cs typeface="Verdana" panose="020B0604030504040204" pitchFamily="34" charset="0"/>
              </a:rPr>
              <a:t>aan</a:t>
            </a:r>
            <a:r>
              <a:rPr sz="1000" b="0" dirty="0">
                <a:solidFill>
                  <a:srgbClr val="666666"/>
                </a:solidFill>
                <a:ea typeface="Verdana"/>
                <a:cs typeface="Verdana" panose="020B0604030504040204" pitchFamily="34" charset="0"/>
              </a:rPr>
              <a:t> den </a:t>
            </a:r>
            <a:r>
              <a:rPr sz="1000" b="0" dirty="0" err="1">
                <a:solidFill>
                  <a:srgbClr val="666666"/>
                </a:solidFill>
                <a:ea typeface="Verdana"/>
                <a:cs typeface="Verdana" panose="020B0604030504040204" pitchFamily="34" charset="0"/>
              </a:rPr>
              <a:t>IJssel</a:t>
            </a:r>
            <a:r>
              <a:rPr sz="1000" b="0" dirty="0">
                <a:solidFill>
                  <a:srgbClr val="666666"/>
                </a:solidFill>
                <a:ea typeface="Verdana"/>
                <a:cs typeface="Verdana" panose="020B0604030504040204" pitchFamily="34" charset="0"/>
              </a:rPr>
              <a:t>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The Netherlands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a:solidFill>
                  <a:srgbClr val="666666"/>
                </a:solidFill>
                <a:latin typeface="Arial" charset="0"/>
                <a:ea typeface="Verdana"/>
                <a:cs typeface="Verdana" panose="020B0604030504040204" pitchFamily="34" charset="0"/>
              </a:rPr>
              <a:t> </a:t>
            </a:r>
            <a:r>
              <a:rPr sz="1000" b="0" dirty="0">
                <a:solidFill>
                  <a:srgbClr val="666666"/>
                </a:solidFill>
                <a:ea typeface="Verdana"/>
                <a:cs typeface="Verdana" panose="020B0604030504040204" pitchFamily="34" charset="0"/>
              </a:rPr>
              <a:t>T +31 (0)10 284 34 34  </a:t>
            </a:r>
            <a:r>
              <a:rPr sz="1000" b="0" kern="1200" dirty="0">
                <a:solidFill>
                  <a:srgbClr val="666666"/>
                </a:solidFill>
                <a:latin typeface="Arial" charset="0"/>
                <a:ea typeface="Verdana"/>
                <a:cs typeface="Verdana" panose="020B0604030504040204" pitchFamily="34" charset="0"/>
              </a:rPr>
              <a:t> </a:t>
            </a:r>
            <a:r>
              <a:rPr b="0" kern="1200" dirty="0">
                <a:solidFill>
                  <a:srgbClr val="CCCCCC"/>
                </a:solidFill>
                <a:latin typeface="Arial" panose="020B0604020202020204" pitchFamily="34" charset="0"/>
                <a:ea typeface="Verdana"/>
                <a:cs typeface="Arial" panose="020B0604020202020204" pitchFamily="34" charset="0"/>
              </a:rPr>
              <a:t>■</a:t>
            </a:r>
            <a:r>
              <a:rPr sz="1000" b="0" kern="1200" dirty="0">
                <a:solidFill>
                  <a:srgbClr val="CCCCCC"/>
                </a:solidFill>
                <a:ea typeface="Verdana"/>
                <a:cs typeface="Arial" panose="020B0604020202020204" pitchFamily="34" charset="0"/>
              </a:rPr>
              <a:t>  </a:t>
            </a:r>
            <a:r>
              <a:rPr sz="1000" b="0" kern="1200" dirty="0">
                <a:solidFill>
                  <a:srgbClr val="666666"/>
                </a:solidFill>
                <a:ea typeface="Verdana"/>
                <a:cs typeface="Verdana" panose="020B0604030504040204" pitchFamily="34" charset="0"/>
              </a:rPr>
              <a:t> www.</a:t>
            </a:r>
            <a:r>
              <a:rPr sz="1000" b="0" dirty="0">
                <a:solidFill>
                  <a:srgbClr val="666666"/>
                </a:solidFill>
                <a:ea typeface="Verdana"/>
                <a:cs typeface="Verdana" panose="020B0604030504040204" pitchFamily="34" charset="0"/>
              </a:rPr>
              <a:t>@ced.group   </a:t>
            </a:r>
            <a:r>
              <a:rPr b="0" kern="1200" dirty="0">
                <a:solidFill>
                  <a:srgbClr val="CCCCCC"/>
                </a:solidFill>
                <a:latin typeface="Arial" panose="020B0604020202020204" pitchFamily="34" charset="0"/>
                <a:ea typeface="Verdana"/>
                <a:cs typeface="Arial" panose="020B0604020202020204" pitchFamily="34" charset="0"/>
              </a:rPr>
              <a:t>■   </a:t>
            </a:r>
            <a:r>
              <a:rPr sz="1000" b="0" kern="1200" dirty="0" err="1">
                <a:solidFill>
                  <a:srgbClr val="666666"/>
                </a:solidFill>
                <a:ea typeface="Verdana"/>
                <a:cs typeface="Verdana" panose="020B0604030504040204" pitchFamily="34" charset="0"/>
              </a:rPr>
              <a:t>info</a:t>
            </a:r>
            <a:r>
              <a:rPr sz="1000" b="0" dirty="0" err="1">
                <a:solidFill>
                  <a:srgbClr val="666666"/>
                </a:solidFill>
                <a:ea typeface="Verdana"/>
                <a:cs typeface="Verdana" panose="020B0604030504040204" pitchFamily="34" charset="0"/>
              </a:rPr>
              <a:t>@ced.group</a:t>
            </a:r>
            <a:endParaRPr sz="1000" b="0" dirty="0">
              <a:solidFill>
                <a:srgbClr val="666666"/>
              </a:solidFill>
              <a:ea typeface="Verdana"/>
              <a:cs typeface="Verdana" panose="020B0604030504040204" pitchFamily="34" charset="0"/>
            </a:endParaRPr>
          </a:p>
        </p:txBody>
      </p:sp>
    </p:spTree>
    <p:extLst>
      <p:ext uri="{BB962C8B-B14F-4D97-AF65-F5344CB8AC3E}">
        <p14:creationId xmlns:p14="http://schemas.microsoft.com/office/powerpoint/2010/main" val="907260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Cover_lee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18674" y="3706898"/>
            <a:ext cx="8307692"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18674" y="2957096"/>
            <a:ext cx="8307692" cy="369332"/>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18674" y="4546717"/>
            <a:ext cx="8307692"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grpSp>
        <p:nvGrpSpPr>
          <p:cNvPr id="11" name="Groep 10"/>
          <p:cNvGrpSpPr>
            <a:grpSpLocks noChangeAspect="1"/>
          </p:cNvGrpSpPr>
          <p:nvPr userDrawn="1"/>
        </p:nvGrpSpPr>
        <p:grpSpPr>
          <a:xfrm>
            <a:off x="16" y="5972184"/>
            <a:ext cx="8726356" cy="381600"/>
            <a:chOff x="6940464" y="6347630"/>
            <a:chExt cx="401606" cy="265623"/>
          </a:xfrm>
        </p:grpSpPr>
        <p:sp>
          <p:nvSpPr>
            <p:cNvPr id="12" name="Rechthoek 11"/>
            <p:cNvSpPr/>
            <p:nvPr userDrawn="1"/>
          </p:nvSpPr>
          <p:spPr bwMode="auto">
            <a:xfrm>
              <a:off x="6940464" y="6347630"/>
              <a:ext cx="334766"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3" name="Rechthoek 12"/>
            <p:cNvSpPr/>
            <p:nvPr userDrawn="1"/>
          </p:nvSpPr>
          <p:spPr bwMode="auto">
            <a:xfrm>
              <a:off x="6940464" y="6453441"/>
              <a:ext cx="401606"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14" name="Rechthoek 13"/>
            <p:cNvSpPr/>
            <p:nvPr userDrawn="1"/>
          </p:nvSpPr>
          <p:spPr bwMode="auto">
            <a:xfrm>
              <a:off x="6940464" y="6559253"/>
              <a:ext cx="296857"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54" y="308571"/>
            <a:ext cx="1710336" cy="906387"/>
          </a:xfrm>
          <a:prstGeom prst="rect">
            <a:avLst/>
          </a:prstGeom>
        </p:spPr>
      </p:pic>
    </p:spTree>
    <p:extLst>
      <p:ext uri="{BB962C8B-B14F-4D97-AF65-F5344CB8AC3E}">
        <p14:creationId xmlns:p14="http://schemas.microsoft.com/office/powerpoint/2010/main" val="8377377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Cover_Property">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503774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fld id="{4998F244-01BB-4C3B-8272-293157BD6B2E}" type="datetime1">
              <a:rPr lang="en-GB" smtClean="0"/>
              <a:t>11/06/2024</a:t>
            </a:fld>
            <a:endParaRPr lang="en-GB"/>
          </a:p>
        </p:txBody>
      </p:sp>
      <p:sp>
        <p:nvSpPr>
          <p:cNvPr id="3" name="Rectangle 4"/>
          <p:cNvSpPr>
            <a:spLocks noGrp="1" noChangeArrowheads="1"/>
          </p:cNvSpPr>
          <p:nvPr>
            <p:ph type="ftr" sz="quarter" idx="11"/>
          </p:nvPr>
        </p:nvSpPr>
        <p:spPr>
          <a:ln/>
        </p:spPr>
        <p:txBody>
          <a:bodyPr/>
          <a:lstStyle>
            <a:lvl1pPr>
              <a:defRPr/>
            </a:lvl1pPr>
          </a:lstStyle>
          <a:p>
            <a:pPr>
              <a:defRPr/>
            </a:pPr>
            <a:endParaRPr lang="en-GB"/>
          </a:p>
        </p:txBody>
      </p:sp>
      <p:sp>
        <p:nvSpPr>
          <p:cNvPr id="4" name="Rectangle 5"/>
          <p:cNvSpPr>
            <a:spLocks noGrp="1" noChangeArrowheads="1"/>
          </p:cNvSpPr>
          <p:nvPr>
            <p:ph type="sldNum" sz="quarter" idx="12"/>
          </p:nvPr>
        </p:nvSpPr>
        <p:spPr>
          <a:ln/>
        </p:spPr>
        <p:txBody>
          <a:bodyPr/>
          <a:lstStyle>
            <a:lvl1pPr>
              <a:defRPr/>
            </a:lvl1pPr>
          </a:lstStyle>
          <a:p>
            <a:pPr>
              <a:defRPr/>
            </a:pPr>
            <a:fld id="{F740E05A-ACBC-4A0E-96EA-D9E9F6ACE455}" type="slidenum">
              <a:rPr lang="en-GB"/>
              <a:pPr>
                <a:defRPr/>
              </a:pPr>
              <a:t>‹nr.›</a:t>
            </a:fld>
            <a:endParaRPr lang="en-GB"/>
          </a:p>
        </p:txBody>
      </p:sp>
    </p:spTree>
    <p:extLst>
      <p:ext uri="{BB962C8B-B14F-4D97-AF65-F5344CB8AC3E}">
        <p14:creationId xmlns:p14="http://schemas.microsoft.com/office/powerpoint/2010/main" val="21840136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_Cover_Property2">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382330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4_Cover_Mobility">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4"/>
            <a:ext cx="9144001" cy="6857999"/>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7816603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5_Cover_Mobi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1"/>
            <a:ext cx="9144000" cy="6858001"/>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18136656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4_Cover_Vitality">
    <p:spTree>
      <p:nvGrpSpPr>
        <p:cNvPr id="1" name=""/>
        <p:cNvGrpSpPr/>
        <p:nvPr/>
      </p:nvGrpSpPr>
      <p:grpSpPr>
        <a:xfrm>
          <a:off x="0" y="0"/>
          <a:ext cx="0" cy="0"/>
          <a:chOff x="0" y="0"/>
          <a:chExt cx="0" cy="0"/>
        </a:xfrm>
      </p:grpSpPr>
      <p:pic>
        <p:nvPicPr>
          <p:cNvPr id="8" name="Afbeelding 7"/>
          <p:cNvPicPr>
            <a:picLocks noChangeAspect="1"/>
          </p:cNvPicPr>
          <p:nvPr userDrawn="1"/>
        </p:nvPicPr>
        <p:blipFill rotWithShape="1">
          <a:blip r:embed="rId3"/>
          <a:srcRect l="3207"/>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3907147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7_Cover_Vitality2">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a:stretch>
            <a:fillRect/>
          </a:stretch>
        </p:blipFill>
        <p:spPr>
          <a:xfrm flipH="1">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902309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6_Cover_Corporate">
    <p:spTree>
      <p:nvGrpSpPr>
        <p:cNvPr id="1" name=""/>
        <p:cNvGrpSpPr/>
        <p:nvPr/>
      </p:nvGrpSpPr>
      <p:grpSpPr>
        <a:xfrm>
          <a:off x="0" y="0"/>
          <a:ext cx="0" cy="0"/>
          <a:chOff x="0" y="0"/>
          <a:chExt cx="0" cy="0"/>
        </a:xfrm>
      </p:grpSpPr>
      <p:pic>
        <p:nvPicPr>
          <p:cNvPr id="6" name="Afbeelding 5"/>
          <p:cNvPicPr>
            <a:picLocks noChangeAspect="1"/>
          </p:cNvPicPr>
          <p:nvPr userDrawn="1"/>
        </p:nvPicPr>
        <p:blipFill rotWithShape="1">
          <a:blip r:embed="rId3"/>
          <a:srcRect l="660"/>
          <a:stretch/>
        </p:blipFill>
        <p:spPr>
          <a:xfrm>
            <a:off x="0" y="0"/>
            <a:ext cx="9144000"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775946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7_Cover_Corporate2">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stretch>
            <a:fillRect/>
          </a:stretch>
        </p:blipFill>
        <p:spPr>
          <a:xfrm flipH="1">
            <a:off x="-1" y="0"/>
            <a:ext cx="9144001" cy="6858000"/>
          </a:xfrm>
          <a:prstGeom prst="rect">
            <a:avLst/>
          </a:prstGeom>
        </p:spPr>
      </p:pic>
      <p:sp>
        <p:nvSpPr>
          <p:cNvPr id="3" name="Rechthoek 2"/>
          <p:cNvSpPr/>
          <p:nvPr userDrawn="1"/>
        </p:nvSpPr>
        <p:spPr bwMode="auto">
          <a:xfrm>
            <a:off x="1" y="479148"/>
            <a:ext cx="9144001" cy="95208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a typeface="Verdana"/>
              <a:cs typeface="Verdana"/>
            </a:endParaRPr>
          </a:p>
        </p:txBody>
      </p:sp>
      <p:sp>
        <p:nvSpPr>
          <p:cNvPr id="5" name="Rechthoek: afgeronde hoeken 4"/>
          <p:cNvSpPr/>
          <p:nvPr userDrawn="1"/>
        </p:nvSpPr>
        <p:spPr bwMode="auto">
          <a:xfrm>
            <a:off x="4572000" y="3460085"/>
            <a:ext cx="4154366" cy="2247255"/>
          </a:xfrm>
          <a:prstGeom prst="roundRect">
            <a:avLst>
              <a:gd name="adj" fmla="val 9770"/>
            </a:avLst>
          </a:prstGeom>
          <a:solidFill>
            <a:srgbClr val="FFFFFF">
              <a:alpha val="89804"/>
            </a:srgbClr>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nl-NL" sz="1400" dirty="0" err="1">
              <a:solidFill>
                <a:srgbClr val="666666"/>
              </a:solidFill>
              <a:latin typeface="Calibri" panose="020F0502020204030204" pitchFamily="34" charset="0"/>
            </a:endParaRPr>
          </a:p>
        </p:txBody>
      </p:sp>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0" y="0"/>
                        <a:ext cx="146538" cy="158750"/>
                      </a:xfrm>
                      <a:prstGeom prst="rect">
                        <a:avLst/>
                      </a:prstGeom>
                    </p:spPr>
                  </p:pic>
                </p:oleObj>
              </mc:Fallback>
            </mc:AlternateContent>
          </a:graphicData>
        </a:graphic>
      </p:graphicFrame>
      <p:sp>
        <p:nvSpPr>
          <p:cNvPr id="35" name="Rectangle 4"/>
          <p:cNvSpPr>
            <a:spLocks noGrp="1" noChangeArrowheads="1"/>
          </p:cNvSpPr>
          <p:nvPr>
            <p:ph type="subTitle" idx="1" hasCustomPrompt="1"/>
          </p:nvPr>
        </p:nvSpPr>
        <p:spPr>
          <a:xfrm>
            <a:off x="4786938" y="4452011"/>
            <a:ext cx="3725209" cy="307777"/>
          </a:xfrm>
          <a:prstGeom prst="rect">
            <a:avLst/>
          </a:prstGeom>
          <a:noFill/>
          <a:ln>
            <a:noFill/>
          </a:ln>
        </p:spPr>
        <p:txBody>
          <a:bodyPr wrap="square" lIns="0" tIns="0" rIns="0" bIns="0" anchor="t" anchorCtr="0">
            <a:spAutoFit/>
          </a:bodyPr>
          <a:lstStyle>
            <a:lvl1pPr algn="l">
              <a:lnSpc>
                <a:spcPct val="100000"/>
              </a:lnSpc>
              <a:spcBef>
                <a:spcPct val="0"/>
              </a:spcBef>
              <a:defRPr kumimoji="0" lang="en-US" sz="2000" b="0" i="0" u="none" strike="noStrike" kern="0" cap="none" spc="0" normalizeH="0" baseline="0" noProof="0" dirty="0">
                <a:ln>
                  <a:noFill/>
                </a:ln>
                <a:solidFill>
                  <a:schemeClr val="accent2"/>
                </a:solidFill>
                <a:effectLst/>
                <a:uLnTx/>
                <a:uFillTx/>
                <a:latin typeface="Calibri" panose="020F0502020204030204" pitchFamily="34" charset="0"/>
                <a:ea typeface="Verdana"/>
                <a:cs typeface="Verdana" panose="020B0604030504040204" pitchFamily="34" charset="0"/>
              </a:defRPr>
            </a:lvl1pPr>
          </a:lstStyle>
          <a:p>
            <a:r>
              <a:rPr lang="nl-NL" noProof="0" dirty="0"/>
              <a:t>Klikken voor een subtitel</a:t>
            </a:r>
          </a:p>
        </p:txBody>
      </p:sp>
      <p:sp>
        <p:nvSpPr>
          <p:cNvPr id="36" name="Rectangle 5"/>
          <p:cNvSpPr>
            <a:spLocks noGrp="1" noChangeArrowheads="1"/>
          </p:cNvSpPr>
          <p:nvPr>
            <p:ph type="ctrTitle" hasCustomPrompt="1"/>
          </p:nvPr>
        </p:nvSpPr>
        <p:spPr>
          <a:xfrm>
            <a:off x="4786938" y="3681727"/>
            <a:ext cx="3725209" cy="738664"/>
          </a:xfrm>
          <a:prstGeom prst="rect">
            <a:avLst/>
          </a:prstGeom>
        </p:spPr>
        <p:txBody>
          <a:bodyPr wrap="square" lIns="0" anchor="t" anchorCtr="0">
            <a:spAutoFit/>
          </a:bodyPr>
          <a:lstStyle>
            <a:lvl1pPr algn="l">
              <a:lnSpc>
                <a:spcPct val="100000"/>
              </a:lnSpc>
              <a:defRPr kumimoji="0" lang="en-US" sz="2400" b="1" i="0" u="none" strike="noStrike" kern="0" cap="none" spc="0" normalizeH="0" baseline="0" noProof="0" dirty="0">
                <a:ln>
                  <a:noFill/>
                </a:ln>
                <a:solidFill>
                  <a:schemeClr val="accent1"/>
                </a:solidFill>
                <a:effectLst/>
                <a:uLnTx/>
                <a:uFillTx/>
                <a:latin typeface="Calibri" panose="020F0502020204030204" pitchFamily="34" charset="0"/>
                <a:ea typeface="Verdana"/>
                <a:cs typeface="Verdana" panose="020B0604030504040204" pitchFamily="34" charset="0"/>
              </a:defRPr>
            </a:lvl1pPr>
          </a:lstStyle>
          <a:p>
            <a:r>
              <a:rPr lang="nl-NL" noProof="0" dirty="0"/>
              <a:t>Klikken om een titel te maken</a:t>
            </a:r>
          </a:p>
        </p:txBody>
      </p:sp>
      <p:sp>
        <p:nvSpPr>
          <p:cNvPr id="37" name="Text Placeholder 28"/>
          <p:cNvSpPr>
            <a:spLocks noGrp="1"/>
          </p:cNvSpPr>
          <p:nvPr>
            <p:ph type="body" sz="quarter" idx="15" hasCustomPrompt="1"/>
          </p:nvPr>
        </p:nvSpPr>
        <p:spPr>
          <a:xfrm>
            <a:off x="4786938" y="5240352"/>
            <a:ext cx="3725209" cy="250984"/>
          </a:xfrm>
          <a:noFill/>
          <a:ln>
            <a:noFill/>
          </a:ln>
        </p:spPr>
        <p:txBody>
          <a:bodyPr wrap="square" lIns="0" tIns="0" rIns="0" bIns="0" anchor="t" anchorCtr="0">
            <a:spAutoFit/>
          </a:bodyPr>
          <a:lstStyle>
            <a:lvl1pPr algn="l">
              <a:lnSpc>
                <a:spcPct val="100000"/>
              </a:lnSpc>
              <a:defRPr kumimoji="0" lang="en-US" sz="1600" b="0" i="0" u="none" strike="noStrike" kern="0" cap="none" spc="0" normalizeH="0" baseline="0" noProof="0" dirty="0">
                <a:ln>
                  <a:noFill/>
                </a:ln>
                <a:solidFill>
                  <a:schemeClr val="accent3"/>
                </a:solidFill>
                <a:effectLst/>
                <a:uLnTx/>
                <a:uFillTx/>
                <a:latin typeface="Calibri" panose="020F0502020204030204" pitchFamily="34" charset="0"/>
                <a:ea typeface="Verdana"/>
                <a:cs typeface="Verdana" panose="020B0604030504040204" pitchFamily="34" charset="0"/>
              </a:defRPr>
            </a:lvl1pPr>
          </a:lstStyle>
          <a:p>
            <a:pPr lvl="0"/>
            <a:r>
              <a:rPr lang="nl-NL" noProof="0" dirty="0"/>
              <a:t>Plaats, datum 2016</a:t>
            </a:r>
          </a:p>
        </p:txBody>
      </p:sp>
      <p:pic>
        <p:nvPicPr>
          <p:cNvPr id="4" name="Afbeelding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3254" y="501996"/>
            <a:ext cx="1710336" cy="906387"/>
          </a:xfrm>
          <a:prstGeom prst="rect">
            <a:avLst/>
          </a:prstGeom>
        </p:spPr>
      </p:pic>
    </p:spTree>
    <p:extLst>
      <p:ext uri="{BB962C8B-B14F-4D97-AF65-F5344CB8AC3E}">
        <p14:creationId xmlns:p14="http://schemas.microsoft.com/office/powerpoint/2010/main" val="201011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7" y="1462796"/>
            <a:ext cx="8307368" cy="1792798"/>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a:solidFill>
                  <a:schemeClr val="tx2"/>
                </a:solidFill>
              </a:defRPr>
            </a:lvl1pPr>
          </a:lstStyle>
          <a:p>
            <a:pPr lvl="0"/>
            <a:r>
              <a:rPr lang="nl-NL" noProof="0" dirty="0"/>
              <a:t>Agendapunt discussie</a:t>
            </a:r>
          </a:p>
          <a:p>
            <a:pPr lvl="0"/>
            <a:r>
              <a:rPr lang="nl-NL" noProof="0" dirty="0"/>
              <a:t>Agendapunt</a:t>
            </a:r>
          </a:p>
          <a:p>
            <a:pPr lvl="0"/>
            <a:r>
              <a:rPr lang="nl-NL" noProof="0" dirty="0"/>
              <a:t>Agendapunt</a:t>
            </a:r>
          </a:p>
          <a:p>
            <a:pPr lvl="0"/>
            <a:r>
              <a:rPr lang="nl-NL" noProof="0" dirty="0"/>
              <a:t>Agendapunt</a:t>
            </a:r>
          </a:p>
        </p:txBody>
      </p:sp>
      <p:sp>
        <p:nvSpPr>
          <p:cNvPr id="4" name="Titel 3"/>
          <p:cNvSpPr>
            <a:spLocks noGrp="1"/>
          </p:cNvSpPr>
          <p:nvPr>
            <p:ph type="title" hasCustomPrompt="1"/>
          </p:nvPr>
        </p:nvSpPr>
        <p:spPr>
          <a:xfrm>
            <a:off x="418998" y="509350"/>
            <a:ext cx="8307692" cy="276999"/>
          </a:xfrm>
          <a:noFill/>
          <a:ln w="9525">
            <a:noFill/>
            <a:miter lim="800000"/>
            <a:headEnd/>
            <a:tailEnd/>
          </a:ln>
          <a:effectLst/>
        </p:spPr>
        <p:txBody>
          <a:bodyPr vert="horz" wrap="square" lIns="0" tIns="0" rIns="0" bIns="0" numCol="1" anchor="t" anchorCtr="0" compatLnSpc="1">
            <a:prstTxWarp prst="textNoShape">
              <a:avLst/>
            </a:prstTxWarp>
            <a:noAutofit/>
          </a:bodyPr>
          <a:lstStyle>
            <a:lvl1pPr>
              <a:defRPr lang="nl-NL" dirty="0">
                <a:solidFill>
                  <a:schemeClr val="accent1"/>
                </a:solidFill>
              </a:defRPr>
            </a:lvl1pPr>
          </a:lstStyle>
          <a:p>
            <a:pPr lvl="0"/>
            <a:r>
              <a:rPr lang="nl-NL" dirty="0"/>
              <a:t>Agenda</a:t>
            </a:r>
          </a:p>
        </p:txBody>
      </p:sp>
      <p:grpSp>
        <p:nvGrpSpPr>
          <p:cNvPr id="5" name="Groep 4"/>
          <p:cNvGrpSpPr/>
          <p:nvPr userDrawn="1"/>
        </p:nvGrpSpPr>
        <p:grpSpPr>
          <a:xfrm>
            <a:off x="-1628439" y="4156704"/>
            <a:ext cx="1628440" cy="1401932"/>
            <a:chOff x="-1764144" y="4156702"/>
            <a:chExt cx="1764143" cy="1401932"/>
          </a:xfrm>
        </p:grpSpPr>
        <p:grpSp>
          <p:nvGrpSpPr>
            <p:cNvPr id="30" name="Groep 29"/>
            <p:cNvGrpSpPr/>
            <p:nvPr userDrawn="1"/>
          </p:nvGrpSpPr>
          <p:grpSpPr>
            <a:xfrm>
              <a:off x="-1764144" y="4156702"/>
              <a:ext cx="1639969" cy="1258287"/>
              <a:chOff x="8427775" y="5346061"/>
              <a:chExt cx="2232001" cy="1258287"/>
            </a:xfrm>
          </p:grpSpPr>
          <p:grpSp>
            <p:nvGrpSpPr>
              <p:cNvPr id="32" name="Groep 31"/>
              <p:cNvGrpSpPr/>
              <p:nvPr userDrawn="1"/>
            </p:nvGrpSpPr>
            <p:grpSpPr>
              <a:xfrm>
                <a:off x="8427775" y="5358837"/>
                <a:ext cx="2225024" cy="677728"/>
                <a:chOff x="-3099427" y="826475"/>
                <a:chExt cx="3021485" cy="1067714"/>
              </a:xfrm>
            </p:grpSpPr>
            <p:sp>
              <p:nvSpPr>
                <p:cNvPr id="35" name="Textfield placeholder"/>
                <p:cNvSpPr txBox="1">
                  <a:spLocks/>
                </p:cNvSpPr>
                <p:nvPr userDrawn="1"/>
              </p:nvSpPr>
              <p:spPr>
                <a:xfrm>
                  <a:off x="-3099427" y="826475"/>
                  <a:ext cx="3021483" cy="518823"/>
                </a:xfrm>
                <a:prstGeom prst="rect">
                  <a:avLst/>
                </a:prstGeom>
                <a:noFill/>
                <a:ln w="9525">
                  <a:noFill/>
                  <a:miter lim="800000"/>
                  <a:headEnd/>
                  <a:tailEnd/>
                </a:ln>
                <a:effectLst/>
              </p:spPr>
              <p:txBody>
                <a:bodyPr vert="horz" wrap="square" lIns="72000" tIns="0" rIns="0" bIns="0" numCol="1" anchor="t" anchorCtr="0" compatLnSpc="1">
                  <a:prstTxWarp prst="textNoShape">
                    <a:avLst/>
                  </a:prstTxWarp>
                  <a:spAutoFit/>
                </a:bodyPr>
                <a:lstStyle>
                  <a:lvl1pPr lvl="0" algn="l" eaLnBrk="1" hangingPunct="1">
                    <a:spcBef>
                      <a:spcPct val="0"/>
                    </a:spcBef>
                    <a:defRPr kumimoji="0" lang="en-GB" sz="2000" b="1" i="0" u="none" strike="noStrike" kern="0" cap="none" spc="0" normalizeH="0" baseline="0" noProof="0" dirty="0" smtClean="0">
                      <a:ln>
                        <a:noFill/>
                      </a:ln>
                      <a:solidFill>
                        <a:schemeClr val="accent1"/>
                      </a:solidFill>
                      <a:effectLst/>
                      <a:uLnTx/>
                      <a:uFillTx/>
                      <a:latin typeface="Calibri" panose="020F0502020204030204" pitchFamily="34" charset="0"/>
                      <a:ea typeface="Verdana"/>
                      <a:cs typeface="Verdana" panose="020B0604030504040204" pitchFamily="34" charset="0"/>
                    </a:defRPr>
                  </a:lvl1pPr>
                  <a:lvl2pPr eaLnBrk="1" hangingPunct="1">
                    <a:spcBef>
                      <a:spcPct val="0"/>
                    </a:spcBef>
                    <a:defRPr sz="2000" b="1"/>
                  </a:lvl2pPr>
                  <a:lvl3pPr eaLnBrk="1" hangingPunct="1">
                    <a:spcBef>
                      <a:spcPct val="0"/>
                    </a:spcBef>
                    <a:defRPr sz="2000" b="1"/>
                  </a:lvl3pPr>
                  <a:lvl4pPr eaLnBrk="1" hangingPunct="1">
                    <a:spcBef>
                      <a:spcPct val="0"/>
                    </a:spcBef>
                    <a:defRPr sz="2000" b="1"/>
                  </a:lvl4pPr>
                  <a:lvl5pPr eaLnBrk="1" hangingPunct="1">
                    <a:spcBef>
                      <a:spcPct val="0"/>
                    </a:spcBef>
                    <a:defRPr sz="2000" b="1"/>
                  </a:lvl5pPr>
                  <a:lvl6pPr marL="457200" algn="ctr" fontAlgn="base">
                    <a:spcBef>
                      <a:spcPct val="0"/>
                    </a:spcBef>
                    <a:spcAft>
                      <a:spcPct val="0"/>
                    </a:spcAft>
                    <a:defRPr sz="2000" b="1"/>
                  </a:lvl6pPr>
                  <a:lvl7pPr marL="914400" algn="ctr" fontAlgn="base">
                    <a:spcBef>
                      <a:spcPct val="0"/>
                    </a:spcBef>
                    <a:spcAft>
                      <a:spcPct val="0"/>
                    </a:spcAft>
                    <a:defRPr sz="2000" b="1"/>
                  </a:lvl7pPr>
                  <a:lvl8pPr marL="1371600" algn="ctr" fontAlgn="base">
                    <a:spcBef>
                      <a:spcPct val="0"/>
                    </a:spcBef>
                    <a:spcAft>
                      <a:spcPct val="0"/>
                    </a:spcAft>
                    <a:defRPr sz="2000" b="1"/>
                  </a:lvl8pPr>
                  <a:lvl9pPr marL="1828800" algn="ctr" fontAlgn="base">
                    <a:spcBef>
                      <a:spcPct val="0"/>
                    </a:spcBef>
                    <a:spcAft>
                      <a:spcPct val="0"/>
                    </a:spcAft>
                    <a:defRPr sz="2000" b="1"/>
                  </a:lvl9pPr>
                </a:lstStyle>
                <a:p>
                  <a:pPr>
                    <a:lnSpc>
                      <a:spcPct val="107000"/>
                    </a:lnSpc>
                  </a:pPr>
                  <a:r>
                    <a:rPr>
                      <a:solidFill>
                        <a:srgbClr val="3899DD"/>
                      </a:solidFill>
                    </a:rPr>
                    <a:t>Title (20 pt.)</a:t>
                  </a:r>
                </a:p>
              </p:txBody>
            </p:sp>
            <p:sp>
              <p:nvSpPr>
                <p:cNvPr id="36" name="Textfield placeholder"/>
                <p:cNvSpPr txBox="1">
                  <a:spLocks/>
                </p:cNvSpPr>
                <p:nvPr userDrawn="1"/>
              </p:nvSpPr>
              <p:spPr>
                <a:xfrm>
                  <a:off x="-3099423" y="1374183"/>
                  <a:ext cx="3021481" cy="520006"/>
                </a:xfrm>
                <a:prstGeom prst="rect">
                  <a:avLst/>
                </a:prstGeom>
                <a:noFill/>
                <a:ln w="41275">
                  <a:noFill/>
                  <a:miter lim="800000"/>
                  <a:headEnd/>
                  <a:tailEnd/>
                </a:ln>
                <a:effectLst/>
              </p:spPr>
              <p:txBody>
                <a:bodyPr vert="horz" wrap="square" lIns="72000" tIns="72000" rIns="72000" bIns="72000" numCol="1" anchor="t" anchorCtr="0" compatLnSpc="1">
                  <a:prstTxWarp prst="textNoShape">
                    <a:avLst/>
                  </a:prstTxWarp>
                  <a:spAutoFit/>
                </a:bodyPr>
                <a:lstStyle>
                  <a:lvl1pPr marR="0" lvl="0" algn="l" defTabSz="914400" eaLnBrk="1" latinLnBrk="0" hangingPunct="1">
                    <a:lnSpc>
                      <a:spcPct val="100000"/>
                    </a:lnSpc>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lvl="1" indent="-176213" algn="l" defTabSz="914400" eaLnBrk="1" latinLnBrk="0" hangingPunct="1">
                    <a:lnSpc>
                      <a:spcPct val="100000"/>
                    </a:lnSpc>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lvl="2" indent="-171450" algn="l" defTabSz="914400" eaLnBrk="1" latinLnBrk="0" hangingPunct="1">
                    <a:lnSpc>
                      <a:spcPct val="100000"/>
                    </a:lnSpc>
                    <a:spcBef>
                      <a:spcPct val="0"/>
                    </a:spcBef>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lvl="3" indent="-19050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lvl="4" indent="-171450" algn="l" defTabSz="914400" eaLnBrk="1" latinLnBrk="0" hangingPunct="1">
                    <a:lnSpc>
                      <a:spcPct val="100000"/>
                    </a:lnSpc>
                    <a:spcBef>
                      <a:spcPct val="0"/>
                    </a:spcBef>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fontAlgn="base">
                    <a:lnSpc>
                      <a:spcPct val="107000"/>
                    </a:lnSpc>
                    <a:spcBef>
                      <a:spcPct val="0"/>
                    </a:spcBef>
                    <a:spcAft>
                      <a:spcPct val="0"/>
                    </a:spcAft>
                    <a:buFont typeface="Times New Roman" pitchFamily="18" charset="0"/>
                    <a:buChar char="-"/>
                    <a:defRPr>
                      <a:latin typeface="+mn-lt"/>
                    </a:defRPr>
                  </a:lvl6pPr>
                  <a:lvl7pPr marL="1631950" indent="-171450" fontAlgn="base">
                    <a:lnSpc>
                      <a:spcPct val="107000"/>
                    </a:lnSpc>
                    <a:spcBef>
                      <a:spcPct val="0"/>
                    </a:spcBef>
                    <a:spcAft>
                      <a:spcPct val="0"/>
                    </a:spcAft>
                    <a:buFont typeface="Times New Roman" pitchFamily="18" charset="0"/>
                    <a:buChar char="-"/>
                    <a:defRPr>
                      <a:latin typeface="+mn-lt"/>
                    </a:defRPr>
                  </a:lvl7pPr>
                  <a:lvl8pPr marL="2089150" indent="-171450" fontAlgn="base">
                    <a:lnSpc>
                      <a:spcPct val="107000"/>
                    </a:lnSpc>
                    <a:spcBef>
                      <a:spcPct val="0"/>
                    </a:spcBef>
                    <a:spcAft>
                      <a:spcPct val="0"/>
                    </a:spcAft>
                    <a:buFont typeface="Times New Roman" pitchFamily="18" charset="0"/>
                    <a:buChar char="-"/>
                    <a:defRPr>
                      <a:latin typeface="+mn-lt"/>
                    </a:defRPr>
                  </a:lvl8pPr>
                  <a:lvl9pPr marL="2546350" indent="-171450" fontAlgn="base">
                    <a:lnSpc>
                      <a:spcPct val="107000"/>
                    </a:lnSpc>
                    <a:spcBef>
                      <a:spcPct val="0"/>
                    </a:spcBef>
                    <a:spcAft>
                      <a:spcPct val="0"/>
                    </a:spcAft>
                    <a:buFont typeface="Times New Roman" pitchFamily="18" charset="0"/>
                    <a:buChar char="-"/>
                    <a:defRPr>
                      <a:latin typeface="+mn-lt"/>
                    </a:defRPr>
                  </a:lvl9pPr>
                </a:lstStyle>
                <a:p>
                  <a:pPr>
                    <a:spcBef>
                      <a:spcPct val="30000"/>
                    </a:spcBef>
                  </a:pPr>
                  <a:r>
                    <a:rPr lang="en-GB">
                      <a:solidFill>
                        <a:srgbClr val="000000"/>
                      </a:solidFill>
                    </a:rPr>
                    <a:t>Text Black (12 pt.)</a:t>
                  </a:r>
                </a:p>
              </p:txBody>
            </p:sp>
          </p:grpSp>
          <p:cxnSp>
            <p:nvCxnSpPr>
              <p:cNvPr id="33" name="Rechte verbindingslijn 32"/>
              <p:cNvCxnSpPr/>
              <p:nvPr userDrawn="1"/>
            </p:nvCxnSpPr>
            <p:spPr>
              <a:xfrm>
                <a:off x="8427776" y="5346061"/>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33"/>
              <p:cNvCxnSpPr/>
              <p:nvPr userDrawn="1"/>
            </p:nvCxnSpPr>
            <p:spPr>
              <a:xfrm>
                <a:off x="8427776" y="6604348"/>
                <a:ext cx="223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 Box 3"/>
            <p:cNvSpPr txBox="1">
              <a:spLocks noChangeArrowheads="1"/>
            </p:cNvSpPr>
            <p:nvPr userDrawn="1"/>
          </p:nvSpPr>
          <p:spPr bwMode="auto">
            <a:xfrm>
              <a:off x="-1702120" y="4859230"/>
              <a:ext cx="1702119" cy="699404"/>
            </a:xfrm>
            <a:prstGeom prst="rect">
              <a:avLst/>
            </a:prstGeom>
            <a:noFill/>
            <a:ln w="6350">
              <a:noFill/>
              <a:miter lim="800000"/>
              <a:headEnd/>
              <a:tailEnd/>
            </a:ln>
            <a:effectLst/>
          </p:spPr>
          <p:txBody>
            <a:bodyPr wrap="square" lIns="0" tIns="72000" rIns="72000" bIns="72000">
              <a:spAutoFit/>
            </a:bodyPr>
            <a:lstStyle/>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Source:	Name </a:t>
              </a:r>
              <a:r>
                <a:rPr lang="nl-NL" sz="900" dirty="0" err="1">
                  <a:solidFill>
                    <a:srgbClr val="666666"/>
                  </a:solidFill>
                  <a:latin typeface="Calibri" panose="020F0502020204030204" pitchFamily="34" charset="0"/>
                  <a:ea typeface="Verdana"/>
                  <a:cs typeface="Verdana" panose="020B0604030504040204" pitchFamily="34" charset="0"/>
                  <a:sym typeface="Calibri"/>
                </a:rPr>
                <a:t>author</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Title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dirty="0" err="1">
                  <a:solidFill>
                    <a:srgbClr val="666666"/>
                  </a:solidFill>
                  <a:latin typeface="Calibri" panose="020F0502020204030204" pitchFamily="34" charset="0"/>
                  <a:ea typeface="Verdana"/>
                  <a:cs typeface="Verdana" panose="020B0604030504040204" pitchFamily="34" charset="0"/>
                  <a:sym typeface="Calibri"/>
                </a:rPr>
                <a:t>year</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a:p>
              <a:pPr marL="534988" indent="-534988" algn="l" eaLnBrk="0" hangingPunct="0">
                <a:tabLst>
                  <a:tab pos="442913" algn="l"/>
                </a:tabLst>
              </a:pPr>
              <a:r>
                <a:rPr lang="nl-NL" sz="900" dirty="0" err="1">
                  <a:solidFill>
                    <a:srgbClr val="666666"/>
                  </a:solidFill>
                  <a:latin typeface="Calibri" panose="020F0502020204030204" pitchFamily="34" charset="0"/>
                  <a:ea typeface="Verdana"/>
                  <a:cs typeface="Verdana" panose="020B0604030504040204" pitchFamily="34" charset="0"/>
                  <a:sym typeface="Calibri"/>
                </a:rPr>
                <a:t>Note</a:t>
              </a: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1	</a:t>
              </a:r>
              <a:r>
                <a:rPr lang="nl-NL" sz="900" dirty="0" err="1">
                  <a:solidFill>
                    <a:srgbClr val="666666"/>
                  </a:solidFill>
                  <a:latin typeface="Calibri" panose="020F0502020204030204" pitchFamily="34" charset="0"/>
                  <a:ea typeface="Verdana"/>
                  <a:cs typeface="Verdana" panose="020B0604030504040204" pitchFamily="34" charset="0"/>
                  <a:sym typeface="Calibri"/>
                </a:rPr>
                <a:t>Grey</a:t>
              </a:r>
              <a:r>
                <a:rPr lang="nl-NL" sz="900" dirty="0">
                  <a:solidFill>
                    <a:srgbClr val="666666"/>
                  </a:solidFill>
                  <a:latin typeface="Calibri" panose="020F0502020204030204" pitchFamily="34" charset="0"/>
                  <a:ea typeface="Verdana"/>
                  <a:cs typeface="Verdana" panose="020B0604030504040204" pitchFamily="34" charset="0"/>
                  <a:sym typeface="Calibri"/>
                </a:rPr>
                <a:t> 9 </a:t>
              </a:r>
              <a:r>
                <a:rPr lang="nl-NL" sz="900" dirty="0" err="1">
                  <a:solidFill>
                    <a:srgbClr val="666666"/>
                  </a:solidFill>
                  <a:latin typeface="Calibri" panose="020F0502020204030204" pitchFamily="34" charset="0"/>
                  <a:ea typeface="Verdana"/>
                  <a:cs typeface="Verdana" panose="020B0604030504040204" pitchFamily="34" charset="0"/>
                  <a:sym typeface="Calibri"/>
                </a:rPr>
                <a:t>pt</a:t>
              </a:r>
              <a:r>
                <a:rPr lang="nl-NL" sz="900" dirty="0">
                  <a:solidFill>
                    <a:srgbClr val="666666"/>
                  </a:solidFill>
                  <a:latin typeface="Calibri" panose="020F0502020204030204" pitchFamily="34" charset="0"/>
                  <a:ea typeface="Verdana"/>
                  <a:cs typeface="Verdana" panose="020B0604030504040204" pitchFamily="34" charset="0"/>
                  <a:sym typeface="Calibri"/>
                </a:rPr>
                <a:t>.</a:t>
              </a:r>
            </a:p>
            <a:p>
              <a:pPr marL="534988" indent="-534988" algn="l" eaLnBrk="0" hangingPunct="0">
                <a:tabLst>
                  <a:tab pos="442913" algn="l"/>
                </a:tabLst>
              </a:pPr>
              <a:r>
                <a:rPr lang="nl-NL" sz="900" dirty="0">
                  <a:solidFill>
                    <a:srgbClr val="666666"/>
                  </a:solidFill>
                  <a:latin typeface="Calibri" panose="020F0502020204030204" pitchFamily="34" charset="0"/>
                  <a:ea typeface="Verdana"/>
                  <a:cs typeface="Verdana" panose="020B0604030504040204" pitchFamily="34" charset="0"/>
                  <a:sym typeface="Calibri"/>
                </a:rPr>
                <a:t>	</a:t>
              </a:r>
              <a:r>
                <a:rPr lang="nl-NL" sz="900" baseline="30000" dirty="0">
                  <a:solidFill>
                    <a:srgbClr val="666666"/>
                  </a:solidFill>
                  <a:latin typeface="Calibri" panose="020F0502020204030204" pitchFamily="34" charset="0"/>
                  <a:ea typeface="Verdana"/>
                  <a:cs typeface="Verdana" panose="020B0604030504040204" pitchFamily="34" charset="0"/>
                  <a:sym typeface="Calibri"/>
                </a:rPr>
                <a:t>2 	</a:t>
              </a:r>
              <a:r>
                <a:rPr lang="nl-NL" sz="900" dirty="0" err="1">
                  <a:solidFill>
                    <a:srgbClr val="666666"/>
                  </a:solidFill>
                  <a:latin typeface="Calibri" panose="020F0502020204030204" pitchFamily="34" charset="0"/>
                  <a:ea typeface="Verdana"/>
                  <a:cs typeface="Verdana" panose="020B0604030504040204" pitchFamily="34" charset="0"/>
                  <a:sym typeface="Calibri"/>
                </a:rPr>
                <a:t>Text</a:t>
              </a:r>
              <a:endParaRPr lang="nl-NL" sz="900" dirty="0">
                <a:solidFill>
                  <a:srgbClr val="666666"/>
                </a:solidFill>
                <a:latin typeface="Calibri" panose="020F0502020204030204" pitchFamily="34" charset="0"/>
                <a:ea typeface="Verdana"/>
                <a:cs typeface="Verdana" panose="020B0604030504040204" pitchFamily="34" charset="0"/>
                <a:sym typeface="Calibri"/>
              </a:endParaRPr>
            </a:p>
          </p:txBody>
        </p:sp>
      </p:grpSp>
      <p:grpSp>
        <p:nvGrpSpPr>
          <p:cNvPr id="38" name="Groep 37"/>
          <p:cNvGrpSpPr/>
          <p:nvPr userDrawn="1"/>
        </p:nvGrpSpPr>
        <p:grpSpPr>
          <a:xfrm>
            <a:off x="-1628439" y="424397"/>
            <a:ext cx="1549897" cy="3382979"/>
            <a:chOff x="-1514644" y="-46322"/>
            <a:chExt cx="1467072" cy="4231911"/>
          </a:xfrm>
        </p:grpSpPr>
        <p:sp>
          <p:nvSpPr>
            <p:cNvPr id="39" name="Afgeronde rechthoek 56"/>
            <p:cNvSpPr/>
            <p:nvPr userDrawn="1"/>
          </p:nvSpPr>
          <p:spPr>
            <a:xfrm>
              <a:off x="-1514644" y="835209"/>
              <a:ext cx="740160" cy="259745"/>
            </a:xfrm>
            <a:prstGeom prst="round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Dark grey</a:t>
              </a:r>
            </a:p>
          </p:txBody>
        </p:sp>
        <p:sp>
          <p:nvSpPr>
            <p:cNvPr id="40" name="Tekstvak 29"/>
            <p:cNvSpPr txBox="1"/>
            <p:nvPr userDrawn="1"/>
          </p:nvSpPr>
          <p:spPr>
            <a:xfrm>
              <a:off x="-921234" y="83475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102-102-102</a:t>
              </a:r>
            </a:p>
          </p:txBody>
        </p:sp>
        <p:sp>
          <p:nvSpPr>
            <p:cNvPr id="41" name="Afgeronde rechthoek 27"/>
            <p:cNvSpPr/>
            <p:nvPr userDrawn="1"/>
          </p:nvSpPr>
          <p:spPr>
            <a:xfrm>
              <a:off x="-1514644" y="1211676"/>
              <a:ext cx="740160" cy="259745"/>
            </a:xfrm>
            <a:prstGeom prst="round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Orange</a:t>
              </a:r>
            </a:p>
          </p:txBody>
        </p:sp>
        <p:sp>
          <p:nvSpPr>
            <p:cNvPr id="42" name="Afgeronde rechthoek 27"/>
            <p:cNvSpPr/>
            <p:nvPr userDrawn="1"/>
          </p:nvSpPr>
          <p:spPr>
            <a:xfrm>
              <a:off x="-1514644" y="1588143"/>
              <a:ext cx="740160" cy="259745"/>
            </a:xfrm>
            <a:prstGeom prst="round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Black</a:t>
              </a:r>
            </a:p>
          </p:txBody>
        </p:sp>
        <p:sp>
          <p:nvSpPr>
            <p:cNvPr id="43" name="Afgeronde rechthoek 27"/>
            <p:cNvSpPr/>
            <p:nvPr userDrawn="1"/>
          </p:nvSpPr>
          <p:spPr>
            <a:xfrm>
              <a:off x="-1514644" y="1964610"/>
              <a:ext cx="740160" cy="259745"/>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Purple</a:t>
              </a:r>
            </a:p>
          </p:txBody>
        </p:sp>
        <p:sp>
          <p:nvSpPr>
            <p:cNvPr id="44" name="Afgeronde rechthoek 61"/>
            <p:cNvSpPr/>
            <p:nvPr userDrawn="1"/>
          </p:nvSpPr>
          <p:spPr>
            <a:xfrm>
              <a:off x="-1514644" y="2341077"/>
              <a:ext cx="740160" cy="259745"/>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Blue</a:t>
              </a:r>
            </a:p>
          </p:txBody>
        </p:sp>
        <p:sp>
          <p:nvSpPr>
            <p:cNvPr id="45" name="Rechthoek 44"/>
            <p:cNvSpPr/>
            <p:nvPr userDrawn="1"/>
          </p:nvSpPr>
          <p:spPr>
            <a:xfrm>
              <a:off x="-1514644" y="-46322"/>
              <a:ext cx="1428440" cy="337665"/>
            </a:xfrm>
            <a:prstGeom prst="rect">
              <a:avLst/>
            </a:prstGeom>
            <a:noFill/>
            <a:ln w="9525">
              <a:noFill/>
              <a:miter lim="800000"/>
              <a:headEnd/>
              <a:tailEnd/>
            </a:ln>
            <a:effectLst/>
          </p:spPr>
          <p:txBody>
            <a:bodyPr vert="horz" wrap="square" lIns="72000" tIns="0" rIns="0" bIns="0" numCol="1" anchor="t" anchorCtr="0" compatLnSpc="1">
              <a:prstTxWarp prst="textNoShape">
                <a:avLst/>
              </a:prstTxWarp>
              <a:noAutofit/>
            </a:bodyPr>
            <a:lstStyle/>
            <a:p>
              <a:pPr algn="l">
                <a:lnSpc>
                  <a:spcPct val="107000"/>
                </a:lnSpc>
              </a:pPr>
              <a:r>
                <a:rPr lang="en-GB" sz="2000" b="1" kern="0" dirty="0">
                  <a:solidFill>
                    <a:srgbClr val="000000"/>
                  </a:solidFill>
                  <a:latin typeface="Calibri" panose="020F0502020204030204" pitchFamily="34" charset="0"/>
                  <a:ea typeface="Verdana"/>
                  <a:cs typeface="Verdana" panose="020B0604030504040204" pitchFamily="34" charset="0"/>
                </a:rPr>
                <a:t>RGB </a:t>
              </a:r>
              <a:r>
                <a:rPr lang="en-GB" sz="2000" b="1" kern="0" dirty="0" err="1">
                  <a:solidFill>
                    <a:srgbClr val="000000"/>
                  </a:solidFill>
                  <a:latin typeface="Calibri" panose="020F0502020204030204" pitchFamily="34" charset="0"/>
                  <a:ea typeface="Verdana"/>
                  <a:cs typeface="Verdana" panose="020B0604030504040204" pitchFamily="34" charset="0"/>
                </a:rPr>
                <a:t>colors</a:t>
              </a:r>
              <a:endParaRPr lang="en-GB" sz="2000" b="1" kern="0" dirty="0">
                <a:solidFill>
                  <a:srgbClr val="000000"/>
                </a:solidFill>
                <a:latin typeface="Calibri" panose="020F0502020204030204" pitchFamily="34" charset="0"/>
                <a:ea typeface="Verdana"/>
                <a:cs typeface="Verdana" panose="020B0604030504040204" pitchFamily="34" charset="0"/>
              </a:endParaRPr>
            </a:p>
          </p:txBody>
        </p:sp>
        <p:cxnSp>
          <p:nvCxnSpPr>
            <p:cNvPr id="46" name="Rechte verbindingslijn 45"/>
            <p:cNvCxnSpPr/>
            <p:nvPr userDrawn="1"/>
          </p:nvCxnSpPr>
          <p:spPr>
            <a:xfrm>
              <a:off x="-1514644" y="338664"/>
              <a:ext cx="1467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Afgeronde rechthoek 27"/>
            <p:cNvSpPr/>
            <p:nvPr userDrawn="1"/>
          </p:nvSpPr>
          <p:spPr>
            <a:xfrm>
              <a:off x="-1514644" y="2717544"/>
              <a:ext cx="740160" cy="259745"/>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Green</a:t>
              </a:r>
            </a:p>
          </p:txBody>
        </p:sp>
        <p:sp>
          <p:nvSpPr>
            <p:cNvPr id="48" name="Tekstvak 29"/>
            <p:cNvSpPr txBox="1"/>
            <p:nvPr userDrawn="1"/>
          </p:nvSpPr>
          <p:spPr>
            <a:xfrm>
              <a:off x="-921234" y="1211703"/>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255-153-51</a:t>
              </a:r>
            </a:p>
          </p:txBody>
        </p:sp>
        <p:sp>
          <p:nvSpPr>
            <p:cNvPr id="49" name="Tekstvak 29"/>
            <p:cNvSpPr txBox="1"/>
            <p:nvPr userDrawn="1"/>
          </p:nvSpPr>
          <p:spPr>
            <a:xfrm>
              <a:off x="-921234" y="158864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0-0-0</a:t>
              </a:r>
            </a:p>
          </p:txBody>
        </p:sp>
        <p:sp>
          <p:nvSpPr>
            <p:cNvPr id="50" name="Tekstvak 29"/>
            <p:cNvSpPr txBox="1"/>
            <p:nvPr userDrawn="1"/>
          </p:nvSpPr>
          <p:spPr>
            <a:xfrm>
              <a:off x="-921234" y="1965597"/>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86-35-142</a:t>
              </a:r>
            </a:p>
          </p:txBody>
        </p:sp>
        <p:sp>
          <p:nvSpPr>
            <p:cNvPr id="51" name="Tekstvak 50"/>
            <p:cNvSpPr txBox="1"/>
            <p:nvPr userDrawn="1"/>
          </p:nvSpPr>
          <p:spPr>
            <a:xfrm>
              <a:off x="-921234" y="234254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56-153-221</a:t>
              </a:r>
            </a:p>
          </p:txBody>
        </p:sp>
        <p:sp>
          <p:nvSpPr>
            <p:cNvPr id="52" name="Tekstvak 29"/>
            <p:cNvSpPr txBox="1"/>
            <p:nvPr userDrawn="1"/>
          </p:nvSpPr>
          <p:spPr>
            <a:xfrm>
              <a:off x="-921234" y="2719492"/>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134-188-53</a:t>
              </a:r>
            </a:p>
          </p:txBody>
        </p:sp>
        <p:sp>
          <p:nvSpPr>
            <p:cNvPr id="53" name="Afgeronde rechthoek 70"/>
            <p:cNvSpPr/>
            <p:nvPr userDrawn="1"/>
          </p:nvSpPr>
          <p:spPr>
            <a:xfrm>
              <a:off x="-1514644" y="458742"/>
              <a:ext cx="740160" cy="259745"/>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666666"/>
                  </a:solidFill>
                </a:rPr>
                <a:t>White</a:t>
              </a:r>
            </a:p>
          </p:txBody>
        </p:sp>
        <p:sp>
          <p:nvSpPr>
            <p:cNvPr id="54" name="Tekstvak 29"/>
            <p:cNvSpPr txBox="1"/>
            <p:nvPr userDrawn="1"/>
          </p:nvSpPr>
          <p:spPr>
            <a:xfrm>
              <a:off x="-921234" y="45780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255-255-255</a:t>
              </a:r>
            </a:p>
          </p:txBody>
        </p:sp>
        <p:sp>
          <p:nvSpPr>
            <p:cNvPr id="55" name="Afgeronde rechthoek 27"/>
            <p:cNvSpPr/>
            <p:nvPr userDrawn="1"/>
          </p:nvSpPr>
          <p:spPr>
            <a:xfrm>
              <a:off x="-1514644" y="3094010"/>
              <a:ext cx="740160" cy="259745"/>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Light grey</a:t>
              </a:r>
            </a:p>
          </p:txBody>
        </p:sp>
        <p:sp>
          <p:nvSpPr>
            <p:cNvPr id="56" name="Afgeronde rechthoek 27"/>
            <p:cNvSpPr/>
            <p:nvPr userDrawn="1"/>
          </p:nvSpPr>
          <p:spPr>
            <a:xfrm>
              <a:off x="-1514644" y="3470474"/>
              <a:ext cx="740160" cy="259745"/>
            </a:xfrm>
            <a:prstGeom prst="round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Yellow</a:t>
              </a:r>
            </a:p>
          </p:txBody>
        </p:sp>
        <p:sp>
          <p:nvSpPr>
            <p:cNvPr id="57" name="Tekstvak 29"/>
            <p:cNvSpPr txBox="1"/>
            <p:nvPr userDrawn="1"/>
          </p:nvSpPr>
          <p:spPr>
            <a:xfrm>
              <a:off x="-921234" y="3096439"/>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204-204-204</a:t>
              </a:r>
            </a:p>
          </p:txBody>
        </p:sp>
        <p:sp>
          <p:nvSpPr>
            <p:cNvPr id="58" name="Tekstvak 29"/>
            <p:cNvSpPr txBox="1"/>
            <p:nvPr userDrawn="1"/>
          </p:nvSpPr>
          <p:spPr>
            <a:xfrm>
              <a:off x="-921234" y="3473388"/>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255-204-0</a:t>
              </a:r>
            </a:p>
          </p:txBody>
        </p:sp>
        <p:sp>
          <p:nvSpPr>
            <p:cNvPr id="59" name="Afgeronde rechthoek 27"/>
            <p:cNvSpPr/>
            <p:nvPr/>
          </p:nvSpPr>
          <p:spPr>
            <a:xfrm>
              <a:off x="-1514644" y="3861193"/>
              <a:ext cx="740160" cy="259745"/>
            </a:xfrm>
            <a:prstGeom prst="roundRect">
              <a:avLst/>
            </a:prstGeom>
            <a:solidFill>
              <a:srgbClr val="A899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lnSpc>
                  <a:spcPct val="107000"/>
                </a:lnSpc>
                <a:spcBef>
                  <a:spcPct val="30000"/>
                </a:spcBef>
              </a:pPr>
              <a:r>
                <a:rPr lang="en-GB" sz="1100" b="1" dirty="0">
                  <a:solidFill>
                    <a:srgbClr val="FFFFFF"/>
                  </a:solidFill>
                </a:rPr>
                <a:t>Brown</a:t>
              </a:r>
            </a:p>
          </p:txBody>
        </p:sp>
        <p:sp>
          <p:nvSpPr>
            <p:cNvPr id="60" name="Tekstvak 29"/>
            <p:cNvSpPr txBox="1"/>
            <p:nvPr/>
          </p:nvSpPr>
          <p:spPr>
            <a:xfrm>
              <a:off x="-921234" y="3864106"/>
              <a:ext cx="865758" cy="321483"/>
            </a:xfrm>
            <a:prstGeom prst="rect">
              <a:avLst/>
            </a:prstGeom>
            <a:noFill/>
          </p:spPr>
          <p:txBody>
            <a:bodyPr wrap="square" rtlCol="0">
              <a:spAutoFit/>
            </a:bodyPr>
            <a:lstStyle/>
            <a:p>
              <a:pPr algn="r" defTabSz="355600" eaLnBrk="0" hangingPunct="0">
                <a:lnSpc>
                  <a:spcPct val="107000"/>
                </a:lnSpc>
                <a:spcBef>
                  <a:spcPct val="30000"/>
                </a:spcBef>
              </a:pPr>
              <a:r>
                <a:rPr lang="en-GB" sz="1000" dirty="0">
                  <a:solidFill>
                    <a:srgbClr val="666666"/>
                  </a:solidFill>
                  <a:latin typeface="Calibri" panose="020F0502020204030204"/>
                </a:rPr>
                <a:t>168-153-134</a:t>
              </a:r>
            </a:p>
          </p:txBody>
        </p:sp>
      </p:grpSp>
    </p:spTree>
    <p:extLst>
      <p:ext uri="{BB962C8B-B14F-4D97-AF65-F5344CB8AC3E}">
        <p14:creationId xmlns:p14="http://schemas.microsoft.com/office/powerpoint/2010/main" val="2629691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418998" y="1449388"/>
            <a:ext cx="8307368" cy="382746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992345440"/>
      </p:ext>
    </p:extLst>
  </p:cSld>
  <p:clrMapOvr>
    <a:masterClrMapping/>
  </p:clrMapOvr>
  <p:hf sldNum="0"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Alleen tite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p:nvPr>
        </p:nvSpPr>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150492565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1"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fld id="{A9B91FAF-0FB5-4CF4-9FCC-4341508DCB7D}"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5756DA1A-43DB-4C11-83B4-505847063867}" type="slidenum">
              <a:rPr lang="en-GB"/>
              <a:pPr>
                <a:defRPr/>
              </a:pPr>
              <a:t>‹nr.›</a:t>
            </a:fld>
            <a:endParaRPr lang="en-GB"/>
          </a:p>
        </p:txBody>
      </p:sp>
    </p:spTree>
    <p:extLst>
      <p:ext uri="{BB962C8B-B14F-4D97-AF65-F5344CB8AC3E}">
        <p14:creationId xmlns:p14="http://schemas.microsoft.com/office/powerpoint/2010/main" val="1601623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tekstvakken">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9" y="1449388"/>
            <a:ext cx="3708893"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 name="Titel 2"/>
          <p:cNvSpPr>
            <a:spLocks noGrp="1"/>
          </p:cNvSpPr>
          <p:nvPr>
            <p:ph type="title"/>
          </p:nvPr>
        </p:nvSpPr>
        <p:spPr>
          <a:xfrm>
            <a:off x="418998" y="509350"/>
            <a:ext cx="8307692" cy="276999"/>
          </a:xfrm>
        </p:spPr>
        <p:txBody>
          <a:bodyPr lIns="0"/>
          <a:lstStyle>
            <a:lvl1pPr>
              <a:defRPr/>
            </a:lvl1pPr>
          </a:lstStyle>
          <a:p>
            <a:r>
              <a:rPr lang="nl-NL"/>
              <a:t>Klik om de stijl te bewerken</a:t>
            </a:r>
            <a:endParaRPr lang="nl-NL" dirty="0"/>
          </a:p>
        </p:txBody>
      </p:sp>
    </p:spTree>
    <p:extLst>
      <p:ext uri="{BB962C8B-B14F-4D97-AF65-F5344CB8AC3E}">
        <p14:creationId xmlns:p14="http://schemas.microsoft.com/office/powerpoint/2010/main" val="362309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wee tekstvakken - highlight PROPER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solidFill>
                  <a:schemeClr val="accent1"/>
                </a:solidFill>
              </a:defRPr>
            </a:lvl1pPr>
          </a:lstStyle>
          <a:p>
            <a:r>
              <a:rPr lang="nl-NL" dirty="0"/>
              <a:t>Domein Property</a:t>
            </a:r>
          </a:p>
        </p:txBody>
      </p:sp>
    </p:spTree>
    <p:extLst>
      <p:ext uri="{BB962C8B-B14F-4D97-AF65-F5344CB8AC3E}">
        <p14:creationId xmlns:p14="http://schemas.microsoft.com/office/powerpoint/2010/main" val="2808817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ee tekstvakken - highlight MOBI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lvl1pPr>
          </a:lstStyle>
          <a:p>
            <a:r>
              <a:rPr lang="nl-NL" dirty="0"/>
              <a:t>Domein </a:t>
            </a:r>
            <a:r>
              <a:rPr lang="nl-NL" dirty="0" err="1"/>
              <a:t>Mobility</a:t>
            </a:r>
            <a:endParaRPr lang="nl-NL" dirty="0"/>
          </a:p>
        </p:txBody>
      </p:sp>
    </p:spTree>
    <p:extLst>
      <p:ext uri="{BB962C8B-B14F-4D97-AF65-F5344CB8AC3E}">
        <p14:creationId xmlns:p14="http://schemas.microsoft.com/office/powerpoint/2010/main" val="30778898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wee tekstvakken - highlight VITALITY">
    <p:spTree>
      <p:nvGrpSpPr>
        <p:cNvPr id="1" name=""/>
        <p:cNvGrpSpPr/>
        <p:nvPr/>
      </p:nvGrpSpPr>
      <p:grpSpPr>
        <a:xfrm>
          <a:off x="0" y="0"/>
          <a:ext cx="0" cy="0"/>
          <a:chOff x="0" y="0"/>
          <a:chExt cx="0" cy="0"/>
        </a:xfrm>
      </p:grpSpPr>
      <p:sp>
        <p:nvSpPr>
          <p:cNvPr id="12" name="Tijdelijke aanduiding voor inhoud 11"/>
          <p:cNvSpPr>
            <a:spLocks noGrp="1"/>
          </p:cNvSpPr>
          <p:nvPr>
            <p:ph sz="quarter" idx="18"/>
          </p:nvPr>
        </p:nvSpPr>
        <p:spPr>
          <a:xfrm>
            <a:off x="418997" y="1449388"/>
            <a:ext cx="3708320"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3" name="Titel 2"/>
          <p:cNvSpPr>
            <a:spLocks noGrp="1"/>
          </p:cNvSpPr>
          <p:nvPr>
            <p:ph type="title" hasCustomPrompt="1"/>
          </p:nvPr>
        </p:nvSpPr>
        <p:spPr>
          <a:xfrm>
            <a:off x="418998" y="509350"/>
            <a:ext cx="8307692" cy="276999"/>
          </a:xfrm>
        </p:spPr>
        <p:txBody>
          <a:bodyPr lIns="0"/>
          <a:lstStyle>
            <a:lvl1pPr>
              <a:defRPr>
                <a:solidFill>
                  <a:schemeClr val="accent3"/>
                </a:solidFill>
              </a:defRPr>
            </a:lvl1pPr>
          </a:lstStyle>
          <a:p>
            <a:r>
              <a:rPr lang="nl-NL" dirty="0"/>
              <a:t>Domein </a:t>
            </a:r>
            <a:r>
              <a:rPr lang="nl-NL" dirty="0" err="1"/>
              <a:t>Vitality</a:t>
            </a:r>
            <a:endParaRPr lang="nl-NL" dirty="0"/>
          </a:p>
        </p:txBody>
      </p:sp>
    </p:spTree>
    <p:extLst>
      <p:ext uri="{BB962C8B-B14F-4D97-AF65-F5344CB8AC3E}">
        <p14:creationId xmlns:p14="http://schemas.microsoft.com/office/powerpoint/2010/main" val="7231581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38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a:lvl1pPr>
            <a:lvl2pPr>
              <a:defRPr lang="nl-NL" noProof="0"/>
            </a:lvl2pPr>
            <a:lvl3pPr>
              <a:defRPr lang="nl-NL" noProof="0"/>
            </a:lvl3pPr>
            <a:lvl4pPr>
              <a:defRPr lang="nl-NL" noProof="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0" name="Tijdelijke aanduiding voor afbeelding 9"/>
          <p:cNvSpPr>
            <a:spLocks noGrp="1"/>
          </p:cNvSpPr>
          <p:nvPr>
            <p:ph type="pic" sz="quarter" idx="17" hasCustomPrompt="1"/>
          </p:nvPr>
        </p:nvSpPr>
        <p:spPr>
          <a:xfrm>
            <a:off x="418999" y="1449388"/>
            <a:ext cx="3708319" cy="4011612"/>
          </a:xfrm>
          <a:prstGeom prst="roundRect">
            <a:avLst>
              <a:gd name="adj" fmla="val 6043"/>
            </a:avLst>
          </a:prstGeom>
          <a:no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stStyle>
          <a:p>
            <a:pPr lvl="0"/>
            <a:r>
              <a:rPr lang="nl-NL" noProof="0" dirty="0"/>
              <a:t>Klik om afbeelding te maken</a:t>
            </a:r>
          </a:p>
        </p:txBody>
      </p:sp>
      <p:sp>
        <p:nvSpPr>
          <p:cNvPr id="4" name="Titel 3"/>
          <p:cNvSpPr>
            <a:spLocks noGrp="1"/>
          </p:cNvSpPr>
          <p:nvPr>
            <p:ph type="title"/>
          </p:nvPr>
        </p:nvSpPr>
        <p:spPr>
          <a:xfrm>
            <a:off x="418998" y="509350"/>
            <a:ext cx="8307692" cy="276999"/>
          </a:xfrm>
        </p:spPr>
        <p:txBody>
          <a:bodyPr/>
          <a:lstStyle>
            <a:lvl1pPr>
              <a:defRPr/>
            </a:lvl1pPr>
          </a:lstStyle>
          <a:p>
            <a:r>
              <a:rPr lang="nl-NL"/>
              <a:t>Klik om de stijl te bewerken</a:t>
            </a:r>
            <a:endParaRPr lang="nl-NL" dirty="0"/>
          </a:p>
        </p:txBody>
      </p:sp>
    </p:spTree>
    <p:extLst>
      <p:ext uri="{BB962C8B-B14F-4D97-AF65-F5344CB8AC3E}">
        <p14:creationId xmlns:p14="http://schemas.microsoft.com/office/powerpoint/2010/main" val="21332869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en teks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5" name="Object 4"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9" name="Tijdelijke aanduiding voor tekst 8"/>
          <p:cNvSpPr>
            <a:spLocks noGrp="1"/>
          </p:cNvSpPr>
          <p:nvPr>
            <p:ph type="body" sz="quarter" idx="16"/>
          </p:nvPr>
        </p:nvSpPr>
        <p:spPr>
          <a:xfrm>
            <a:off x="5017798" y="1449848"/>
            <a:ext cx="3708892" cy="4011612"/>
          </a:xfr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dirty="0"/>
            </a:lvl1pPr>
            <a:lvl2pPr>
              <a:defRPr lang="nl-NL" noProof="0" dirty="0"/>
            </a:lvl2pPr>
            <a:lvl3pPr>
              <a:defRPr lang="nl-NL" noProof="0" dirty="0"/>
            </a:lvl3pPr>
            <a:lvl4pPr>
              <a:defRPr lang="nl-NL" noProof="0" dirty="0"/>
            </a:lvl4pPr>
            <a:lvl5pPr>
              <a:defRPr lang="nl-NL" noProof="0" dirty="0"/>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tel 3"/>
          <p:cNvSpPr>
            <a:spLocks noGrp="1"/>
          </p:cNvSpPr>
          <p:nvPr>
            <p:ph type="title"/>
          </p:nvPr>
        </p:nvSpPr>
        <p:spPr>
          <a:xfrm>
            <a:off x="418998" y="509350"/>
            <a:ext cx="8307692" cy="276999"/>
          </a:xfrm>
        </p:spPr>
        <p:txBody>
          <a:bodyPr/>
          <a:lstStyle>
            <a:lvl1pPr>
              <a:defRPr/>
            </a:lvl1pPr>
          </a:lstStyle>
          <a:p>
            <a:r>
              <a:rPr lang="nl-NL"/>
              <a:t>Klik om de stijl te bewerken</a:t>
            </a:r>
            <a:endParaRPr lang="nl-NL" dirty="0"/>
          </a:p>
        </p:txBody>
      </p:sp>
      <p:sp>
        <p:nvSpPr>
          <p:cNvPr id="14" name="Tijdelijke aanduiding voor inhoud 12"/>
          <p:cNvSpPr>
            <a:spLocks noGrp="1"/>
          </p:cNvSpPr>
          <p:nvPr>
            <p:ph sz="quarter" idx="18"/>
          </p:nvPr>
        </p:nvSpPr>
        <p:spPr>
          <a:xfrm>
            <a:off x="419101" y="1449848"/>
            <a:ext cx="3708217" cy="4011612"/>
          </a:xfrm>
          <a:prstGeom prst="roundRect">
            <a:avLst>
              <a:gd name="adj" fmla="val 6178"/>
            </a:avLst>
          </a:prstGeom>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defRPr lang="nl-NL" sz="1400" kern="1200" smtClean="0">
                <a:solidFill>
                  <a:schemeClr val="tx1"/>
                </a:solidFill>
                <a:cs typeface="Verdana"/>
              </a:defRPr>
            </a:lvl1pPr>
            <a:lvl2pPr>
              <a:defRPr lang="nl-NL" smtClean="0"/>
            </a:lvl2pPr>
            <a:lvl3pPr>
              <a:defRPr lang="nl-NL" smtClean="0"/>
            </a:lvl3pPr>
            <a:lvl4pPr>
              <a:defRPr lang="nl-NL" smtClean="0"/>
            </a:lvl4pPr>
            <a:lvl5pPr>
              <a:defRPr lang="nl-NL"/>
            </a:lvl5pPr>
          </a:lstStyle>
          <a:p>
            <a:pPr marL="180975" lvl="0" indent="-180975" eaLnBrk="0" hangingPunct="0">
              <a:buFont typeface="Arial" pitchFamily="34" charset="0"/>
              <a:buChar char="•"/>
            </a:pPr>
            <a:r>
              <a:rPr lang="nl-NL"/>
              <a:t>Klik om de modelstijlen te bewerken</a:t>
            </a:r>
          </a:p>
          <a:p>
            <a:pPr marL="180975" lvl="1" indent="-180975" eaLnBrk="0" hangingPunct="0">
              <a:buFont typeface="Arial" pitchFamily="34" charset="0"/>
              <a:buChar char="•"/>
            </a:pPr>
            <a:r>
              <a:rPr lang="nl-NL"/>
              <a:t>Tweede niveau</a:t>
            </a:r>
          </a:p>
          <a:p>
            <a:pPr marL="180975" lvl="2" indent="-180975" eaLnBrk="0" hangingPunct="0">
              <a:buFont typeface="Arial" pitchFamily="34" charset="0"/>
              <a:buChar char="•"/>
            </a:pPr>
            <a:r>
              <a:rPr lang="nl-NL"/>
              <a:t>Derde niveau</a:t>
            </a:r>
          </a:p>
          <a:p>
            <a:pPr marL="180975" lvl="3" indent="-180975" eaLnBrk="0" hangingPunct="0">
              <a:buFont typeface="Arial" pitchFamily="34" charset="0"/>
              <a:buChar char="•"/>
            </a:pPr>
            <a:r>
              <a:rPr lang="nl-NL"/>
              <a:t>Vierde niveau</a:t>
            </a:r>
          </a:p>
          <a:p>
            <a:pPr marL="180975" lvl="4" indent="-180975" eaLnBrk="0" hangingPunct="0">
              <a:buFont typeface="Arial" pitchFamily="34" charset="0"/>
              <a:buChar char="•"/>
            </a:pPr>
            <a:r>
              <a:rPr lang="nl-NL"/>
              <a:t>Vijfde niveau</a:t>
            </a:r>
            <a:endParaRPr lang="nl-NL" dirty="0"/>
          </a:p>
        </p:txBody>
      </p:sp>
    </p:spTree>
    <p:extLst>
      <p:ext uri="{BB962C8B-B14F-4D97-AF65-F5344CB8AC3E}">
        <p14:creationId xmlns:p14="http://schemas.microsoft.com/office/powerpoint/2010/main" val="7096945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kleurvlakken_Vita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3"/>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24872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4 kleurvlakken_Proper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1"/>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2674055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4 kleurvlakken_Mobility">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2"/>
                </a:solidFill>
              </a:defRPr>
            </a:lvl1pPr>
            <a:lvl2pPr>
              <a:defRPr lang="nl-NL" noProof="0" smtClean="0">
                <a:solidFill>
                  <a:schemeClr val="tx2"/>
                </a:solidFill>
              </a:defRPr>
            </a:lvl2pPr>
            <a:lvl3pPr>
              <a:defRPr lang="nl-NL" noProof="0" smtClean="0">
                <a:solidFill>
                  <a:schemeClr val="tx2"/>
                </a:solidFill>
              </a:defRPr>
            </a:lvl3pPr>
            <a:lvl4pPr>
              <a:defRPr lang="nl-NL" noProof="0" smtClean="0">
                <a:solidFill>
                  <a:schemeClr val="tx2"/>
                </a:solidFill>
              </a:defRPr>
            </a:lvl4pPr>
            <a:lvl5pPr>
              <a:defRPr lang="nl-NL" noProof="0" dirty="0">
                <a:solidFill>
                  <a:schemeClr val="tx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297881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4 kleurvlakken_Varia">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5055009" y="1451216"/>
            <a:ext cx="3636979" cy="1444372"/>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p:nvPr>
        </p:nvSpPr>
        <p:spPr>
          <a:xfrm>
            <a:off x="448877"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a:t>Klik om de modelstijlen te bewerken</a:t>
            </a:r>
          </a:p>
        </p:txBody>
      </p:sp>
      <p:sp>
        <p:nvSpPr>
          <p:cNvPr id="12" name="Tijdelijke aanduiding voor tekst 8"/>
          <p:cNvSpPr>
            <a:spLocks noGrp="1"/>
          </p:cNvSpPr>
          <p:nvPr>
            <p:ph type="body" sz="quarter" idx="13"/>
          </p:nvPr>
        </p:nvSpPr>
        <p:spPr>
          <a:xfrm>
            <a:off x="5055009" y="1121144"/>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a:t>Klik om de modelstijlen te bewerken</a:t>
            </a:r>
          </a:p>
        </p:txBody>
      </p:sp>
      <p:sp>
        <p:nvSpPr>
          <p:cNvPr id="15" name="Tijdelijke aanduiding voor tekst 8"/>
          <p:cNvSpPr>
            <a:spLocks noGrp="1"/>
          </p:cNvSpPr>
          <p:nvPr>
            <p:ph type="body" sz="quarter" idx="15"/>
          </p:nvPr>
        </p:nvSpPr>
        <p:spPr>
          <a:xfrm>
            <a:off x="448877"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a:t>Klik om de modelstijlen te bewerken</a:t>
            </a:r>
          </a:p>
        </p:txBody>
      </p:sp>
      <p:sp>
        <p:nvSpPr>
          <p:cNvPr id="18" name="Tijdelijke aanduiding voor tekst 8"/>
          <p:cNvSpPr>
            <a:spLocks noGrp="1"/>
          </p:cNvSpPr>
          <p:nvPr>
            <p:ph type="body" sz="quarter" idx="17"/>
          </p:nvPr>
        </p:nvSpPr>
        <p:spPr>
          <a:xfrm>
            <a:off x="5055009" y="3221670"/>
            <a:ext cx="3636979"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tx1"/>
                </a:solidFill>
              </a:defRPr>
            </a:lvl1pPr>
          </a:lstStyle>
          <a:p>
            <a:pPr lvl="0" eaLnBrk="0" hangingPunct="0">
              <a:spcBef>
                <a:spcPct val="0"/>
              </a:spcBef>
            </a:pPr>
            <a:r>
              <a:rPr lang="nl-NL"/>
              <a:t>Klik om de modelstijlen te bewerken</a:t>
            </a:r>
          </a:p>
        </p:txBody>
      </p:sp>
      <p:sp>
        <p:nvSpPr>
          <p:cNvPr id="30" name="Tijdelijke aanduiding voor tekst 8"/>
          <p:cNvSpPr>
            <a:spLocks noGrp="1"/>
          </p:cNvSpPr>
          <p:nvPr>
            <p:ph type="body" sz="quarter" idx="16"/>
          </p:nvPr>
        </p:nvSpPr>
        <p:spPr>
          <a:xfrm>
            <a:off x="448877" y="1451216"/>
            <a:ext cx="3636979" cy="1444372"/>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4" name="Tijdelijke aanduiding voor tekst 8"/>
          <p:cNvSpPr>
            <a:spLocks noGrp="1"/>
          </p:cNvSpPr>
          <p:nvPr>
            <p:ph type="body" sz="quarter" idx="19"/>
          </p:nvPr>
        </p:nvSpPr>
        <p:spPr>
          <a:xfrm>
            <a:off x="5055009" y="3551742"/>
            <a:ext cx="3636979" cy="1444372"/>
          </a:xfrm>
          <a:prstGeom prst="roundRect">
            <a:avLst>
              <a:gd name="adj" fmla="val 12282"/>
            </a:avLst>
          </a:prstGeom>
          <a:noFill/>
          <a:ln w="50800">
            <a:solidFill>
              <a:schemeClr val="tx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tx1"/>
                </a:solidFill>
              </a:defRPr>
            </a:lvl1pPr>
            <a:lvl2pPr>
              <a:defRPr lang="nl-NL" noProof="0" smtClean="0">
                <a:solidFill>
                  <a:schemeClr val="tx1"/>
                </a:solidFill>
              </a:defRPr>
            </a:lvl2pPr>
            <a:lvl3pPr>
              <a:defRPr lang="nl-NL" noProof="0" smtClean="0">
                <a:solidFill>
                  <a:schemeClr val="tx1"/>
                </a:solidFill>
              </a:defRPr>
            </a:lvl3pPr>
            <a:lvl4pPr>
              <a:defRPr lang="nl-NL" noProof="0" smtClean="0">
                <a:solidFill>
                  <a:schemeClr val="tx1"/>
                </a:solidFill>
              </a:defRPr>
            </a:lvl4pPr>
            <a:lvl5pPr>
              <a:defRPr lang="nl-NL" noProof="0" dirty="0">
                <a:solidFill>
                  <a:schemeClr val="tx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448877" y="3551742"/>
            <a:ext cx="3636979" cy="1444372"/>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31695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3"/>
          <p:cNvSpPr>
            <a:spLocks noGrp="1" noChangeArrowheads="1"/>
          </p:cNvSpPr>
          <p:nvPr>
            <p:ph type="dt" sz="half" idx="10"/>
          </p:nvPr>
        </p:nvSpPr>
        <p:spPr>
          <a:ln/>
        </p:spPr>
        <p:txBody>
          <a:bodyPr/>
          <a:lstStyle>
            <a:lvl1pPr>
              <a:defRPr/>
            </a:lvl1pPr>
          </a:lstStyle>
          <a:p>
            <a:pPr>
              <a:defRPr/>
            </a:pPr>
            <a:fld id="{EC5CC036-ACDD-46F7-A2BA-5049F4B01D17}" type="datetime1">
              <a:rPr lang="en-GB" smtClean="0"/>
              <a:t>11/06/2024</a:t>
            </a:fld>
            <a:endParaRPr lang="en-GB"/>
          </a:p>
        </p:txBody>
      </p:sp>
      <p:sp>
        <p:nvSpPr>
          <p:cNvPr id="6" name="Rectangle 4"/>
          <p:cNvSpPr>
            <a:spLocks noGrp="1" noChangeArrowheads="1"/>
          </p:cNvSpPr>
          <p:nvPr>
            <p:ph type="ftr" sz="quarter" idx="11"/>
          </p:nvPr>
        </p:nvSpPr>
        <p:spPr>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ln/>
        </p:spPr>
        <p:txBody>
          <a:bodyPr/>
          <a:lstStyle>
            <a:lvl1pPr>
              <a:defRPr/>
            </a:lvl1pPr>
          </a:lstStyle>
          <a:p>
            <a:pPr>
              <a:defRPr/>
            </a:pPr>
            <a:fld id="{8557A418-67D7-45C3-ACEC-C638D9A1C948}" type="slidenum">
              <a:rPr lang="en-GB"/>
              <a:pPr>
                <a:defRPr/>
              </a:pPr>
              <a:t>‹nr.›</a:t>
            </a:fld>
            <a:endParaRPr lang="en-GB"/>
          </a:p>
        </p:txBody>
      </p:sp>
    </p:spTree>
    <p:extLst>
      <p:ext uri="{BB962C8B-B14F-4D97-AF65-F5344CB8AC3E}">
        <p14:creationId xmlns:p14="http://schemas.microsoft.com/office/powerpoint/2010/main" val="170061681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kleurvlakken_3 domeinen + tekst">
    <p:spTree>
      <p:nvGrpSpPr>
        <p:cNvPr id="1" name=""/>
        <p:cNvGrpSpPr/>
        <p:nvPr/>
      </p:nvGrpSpPr>
      <p:grpSpPr>
        <a:xfrm>
          <a:off x="0" y="0"/>
          <a:ext cx="0" cy="0"/>
          <a:chOff x="0" y="0"/>
          <a:chExt cx="0" cy="0"/>
        </a:xfrm>
      </p:grpSpPr>
      <p:sp>
        <p:nvSpPr>
          <p:cNvPr id="31" name="Tijdelijke aanduiding voor tekst 8"/>
          <p:cNvSpPr>
            <a:spLocks noGrp="1"/>
          </p:cNvSpPr>
          <p:nvPr>
            <p:ph type="body" sz="quarter" idx="18"/>
          </p:nvPr>
        </p:nvSpPr>
        <p:spPr>
          <a:xfrm>
            <a:off x="3542179" y="1451216"/>
            <a:ext cx="2075420" cy="2250000"/>
          </a:xfrm>
          <a:prstGeom prst="roundRect">
            <a:avLst>
              <a:gd name="adj" fmla="val 12282"/>
            </a:avLst>
          </a:prstGeom>
          <a:noFill/>
          <a:ln w="50800">
            <a:solidFill>
              <a:schemeClr val="accent2"/>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2"/>
                </a:solidFill>
              </a:defRPr>
            </a:lvl1pPr>
            <a:lvl2pPr>
              <a:defRPr lang="nl-NL" noProof="0" smtClean="0">
                <a:solidFill>
                  <a:schemeClr val="accent2"/>
                </a:solidFill>
              </a:defRPr>
            </a:lvl2pPr>
            <a:lvl3pPr>
              <a:defRPr lang="nl-NL" noProof="0" smtClean="0">
                <a:solidFill>
                  <a:schemeClr val="accent2"/>
                </a:solidFill>
              </a:defRPr>
            </a:lvl3pPr>
            <a:lvl4pPr>
              <a:defRPr lang="nl-NL" noProof="0" smtClean="0">
                <a:solidFill>
                  <a:schemeClr val="accent2"/>
                </a:solidFill>
              </a:defRPr>
            </a:lvl4pPr>
            <a:lvl5pPr>
              <a:defRPr lang="nl-NL" noProof="0" dirty="0">
                <a:solidFill>
                  <a:schemeClr val="accent2"/>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2" name="Titel 1"/>
          <p:cNvSpPr>
            <a:spLocks noGrp="1"/>
          </p:cNvSpPr>
          <p:nvPr>
            <p:ph type="title"/>
          </p:nvPr>
        </p:nvSpPr>
        <p:spPr/>
        <p:txBody>
          <a:bodyPr/>
          <a:lstStyle>
            <a:lvl1pPr>
              <a:defRPr>
                <a:solidFill>
                  <a:schemeClr val="accent2"/>
                </a:solidFill>
              </a:defRPr>
            </a:lvl1pPr>
          </a:lstStyle>
          <a:p>
            <a:r>
              <a:rPr lang="nl-NL"/>
              <a:t>Klik om de stijl te bewerken</a:t>
            </a:r>
            <a:endParaRPr lang="nl-NL" dirty="0"/>
          </a:p>
        </p:txBody>
      </p:sp>
      <p:sp>
        <p:nvSpPr>
          <p:cNvPr id="9" name="Tijdelijke aanduiding voor tekst 8"/>
          <p:cNvSpPr>
            <a:spLocks noGrp="1"/>
          </p:cNvSpPr>
          <p:nvPr>
            <p:ph type="body" sz="quarter" idx="11" hasCustomPrompt="1"/>
          </p:nvPr>
        </p:nvSpPr>
        <p:spPr>
          <a:xfrm>
            <a:off x="448877"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1"/>
                </a:solidFill>
              </a:defRPr>
            </a:lvl1pPr>
          </a:lstStyle>
          <a:p>
            <a:pPr lvl="0" eaLnBrk="0" hangingPunct="0">
              <a:spcBef>
                <a:spcPct val="0"/>
              </a:spcBef>
            </a:pPr>
            <a:r>
              <a:rPr lang="nl-NL" dirty="0"/>
              <a:t>Tekststijl van model bewerken</a:t>
            </a:r>
          </a:p>
        </p:txBody>
      </p:sp>
      <p:sp>
        <p:nvSpPr>
          <p:cNvPr id="12" name="Tijdelijke aanduiding voor tekst 8"/>
          <p:cNvSpPr>
            <a:spLocks noGrp="1"/>
          </p:cNvSpPr>
          <p:nvPr>
            <p:ph type="body" sz="quarter" idx="13" hasCustomPrompt="1"/>
          </p:nvPr>
        </p:nvSpPr>
        <p:spPr>
          <a:xfrm>
            <a:off x="3542179"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2"/>
                </a:solidFill>
              </a:defRPr>
            </a:lvl1pPr>
          </a:lstStyle>
          <a:p>
            <a:pPr lvl="0" eaLnBrk="0" hangingPunct="0">
              <a:spcBef>
                <a:spcPct val="0"/>
              </a:spcBef>
            </a:pPr>
            <a:r>
              <a:rPr lang="nl-NL" dirty="0"/>
              <a:t>Tekststijl van model bewerken</a:t>
            </a:r>
          </a:p>
        </p:txBody>
      </p:sp>
      <p:sp>
        <p:nvSpPr>
          <p:cNvPr id="15" name="Tijdelijke aanduiding voor tekst 8"/>
          <p:cNvSpPr>
            <a:spLocks noGrp="1"/>
          </p:cNvSpPr>
          <p:nvPr>
            <p:ph type="body" sz="quarter" idx="15" hasCustomPrompt="1"/>
          </p:nvPr>
        </p:nvSpPr>
        <p:spPr>
          <a:xfrm>
            <a:off x="6627592" y="1121144"/>
            <a:ext cx="2075420" cy="330072"/>
          </a:xfrm>
          <a:prstGeom prst="rect">
            <a:avLst/>
          </a:prstGeom>
          <a:noFill/>
          <a:ln w="9525" cap="flat" cmpd="sng">
            <a:noFill/>
            <a:prstDash val="solid"/>
            <a:miter lim="800000"/>
            <a:headEnd/>
            <a:tailEnd/>
          </a:ln>
          <a:effectLst/>
        </p:spPr>
        <p:txBody>
          <a:bodyPr wrap="square" lIns="0" tIns="72000" rIns="72000" bIns="72000" anchor="b">
            <a:spAutoFit/>
          </a:bodyPr>
          <a:lstStyle>
            <a:lvl1pPr>
              <a:defRPr lang="nl-NL" b="1" kern="1200" dirty="0">
                <a:solidFill>
                  <a:schemeClr val="accent3"/>
                </a:solidFill>
              </a:defRPr>
            </a:lvl1pPr>
          </a:lstStyle>
          <a:p>
            <a:pPr lvl="0" eaLnBrk="0" hangingPunct="0">
              <a:spcBef>
                <a:spcPct val="0"/>
              </a:spcBef>
            </a:pPr>
            <a:r>
              <a:rPr lang="nl-NL" dirty="0"/>
              <a:t>Tekststijl van model bewerken</a:t>
            </a:r>
          </a:p>
        </p:txBody>
      </p:sp>
      <p:sp>
        <p:nvSpPr>
          <p:cNvPr id="30" name="Tijdelijke aanduiding voor tekst 8"/>
          <p:cNvSpPr>
            <a:spLocks noGrp="1"/>
          </p:cNvSpPr>
          <p:nvPr>
            <p:ph type="body" sz="quarter" idx="16"/>
          </p:nvPr>
        </p:nvSpPr>
        <p:spPr>
          <a:xfrm>
            <a:off x="448877" y="1451216"/>
            <a:ext cx="2075420" cy="2250000"/>
          </a:xfrm>
          <a:prstGeom prst="roundRect">
            <a:avLst>
              <a:gd name="adj" fmla="val 12282"/>
            </a:avLst>
          </a:prstGeom>
          <a:noFill/>
          <a:ln w="50800">
            <a:solidFill>
              <a:schemeClr val="accent1"/>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1"/>
                </a:solidFill>
              </a:defRPr>
            </a:lvl1pPr>
            <a:lvl2pPr>
              <a:defRPr lang="nl-NL" noProof="0" smtClean="0">
                <a:solidFill>
                  <a:schemeClr val="accent1"/>
                </a:solidFill>
              </a:defRPr>
            </a:lvl2pPr>
            <a:lvl3pPr>
              <a:defRPr lang="nl-NL" noProof="0" smtClean="0">
                <a:solidFill>
                  <a:schemeClr val="accent1"/>
                </a:solidFill>
              </a:defRPr>
            </a:lvl3pPr>
            <a:lvl4pPr>
              <a:defRPr lang="nl-NL" noProof="0" smtClean="0">
                <a:solidFill>
                  <a:schemeClr val="accent1"/>
                </a:solidFill>
              </a:defRPr>
            </a:lvl4pPr>
            <a:lvl5pPr>
              <a:defRPr lang="nl-NL" noProof="0" dirty="0">
                <a:solidFill>
                  <a:schemeClr val="accent1"/>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35" name="Tijdelijke aanduiding voor tekst 8"/>
          <p:cNvSpPr>
            <a:spLocks noGrp="1"/>
          </p:cNvSpPr>
          <p:nvPr>
            <p:ph type="body" sz="quarter" idx="20"/>
          </p:nvPr>
        </p:nvSpPr>
        <p:spPr>
          <a:xfrm>
            <a:off x="6627592" y="1451216"/>
            <a:ext cx="2075420" cy="2250000"/>
          </a:xfrm>
          <a:prstGeom prst="roundRect">
            <a:avLst>
              <a:gd name="adj" fmla="val 12282"/>
            </a:avLst>
          </a:prstGeom>
          <a:noFill/>
          <a:ln w="50800">
            <a:solidFill>
              <a:schemeClr val="accent3"/>
            </a:solidFill>
            <a:miter lim="800000"/>
            <a:headEnd/>
            <a:tailEnd/>
          </a:ln>
          <a:effectLst/>
        </p:spPr>
        <p:txBody>
          <a:bodyPr vert="horz" wrap="square" lIns="72000" tIns="72000" rIns="72000" bIns="72000" numCol="1" anchor="t" anchorCtr="0" compatLnSpc="1">
            <a:prstTxWarp prst="textNoShape">
              <a:avLst/>
            </a:prstTxWarp>
            <a:noAutofit/>
          </a:bodyPr>
          <a:lstStyle>
            <a:lvl1pPr>
              <a:defRPr lang="nl-NL" noProof="0" smtClean="0">
                <a:solidFill>
                  <a:schemeClr val="accent3"/>
                </a:solidFill>
              </a:defRPr>
            </a:lvl1pPr>
            <a:lvl2pPr>
              <a:defRPr lang="nl-NL" noProof="0" smtClean="0">
                <a:solidFill>
                  <a:schemeClr val="accent3"/>
                </a:solidFill>
              </a:defRPr>
            </a:lvl2pPr>
            <a:lvl3pPr>
              <a:defRPr lang="nl-NL" noProof="0" smtClean="0">
                <a:solidFill>
                  <a:schemeClr val="accent3"/>
                </a:solidFill>
              </a:defRPr>
            </a:lvl3pPr>
            <a:lvl4pPr>
              <a:defRPr lang="nl-NL" noProof="0" smtClean="0">
                <a:solidFill>
                  <a:schemeClr val="accent3"/>
                </a:solidFill>
              </a:defRPr>
            </a:lvl4pPr>
            <a:lvl5pPr>
              <a:defRPr lang="nl-NL" noProof="0" dirty="0">
                <a:solidFill>
                  <a:schemeClr val="accent3"/>
                </a:solidFill>
              </a:defRPr>
            </a:lvl5p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11" name="Tijdelijke aanduiding voor tekst 5"/>
          <p:cNvSpPr>
            <a:spLocks noGrp="1"/>
          </p:cNvSpPr>
          <p:nvPr>
            <p:ph type="body" sz="quarter" idx="21"/>
          </p:nvPr>
        </p:nvSpPr>
        <p:spPr>
          <a:xfrm>
            <a:off x="419100" y="4024529"/>
            <a:ext cx="8307266" cy="164306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830423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1"/>
            <a:ext cx="4152900" cy="3221037"/>
          </a:xfrm>
        </p:spPr>
        <p:txBody>
          <a:bodyPr/>
          <a:lstStyle/>
          <a:p>
            <a:r>
              <a:rPr lang="nl-NL"/>
              <a:t>Klik op het pictogram als u een tabel wilt toevoegen</a:t>
            </a:r>
            <a:endParaRPr lang="en-US"/>
          </a:p>
        </p:txBody>
      </p:sp>
      <p:sp>
        <p:nvSpPr>
          <p:cNvPr id="5" name="Tijdelijke aanduiding voor tekst 6"/>
          <p:cNvSpPr>
            <a:spLocks noGrp="1"/>
          </p:cNvSpPr>
          <p:nvPr>
            <p:ph type="body" sz="quarter" idx="12"/>
          </p:nvPr>
        </p:nvSpPr>
        <p:spPr>
          <a:xfrm>
            <a:off x="5166350" y="1449391"/>
            <a:ext cx="3560016" cy="322103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564128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abel groo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4" name="Tijdelijke aanduiding voor tabel 3"/>
          <p:cNvSpPr>
            <a:spLocks noGrp="1"/>
          </p:cNvSpPr>
          <p:nvPr>
            <p:ph type="tbl" sz="quarter" idx="10"/>
          </p:nvPr>
        </p:nvSpPr>
        <p:spPr>
          <a:xfrm>
            <a:off x="419100" y="1449391"/>
            <a:ext cx="8307266" cy="3221037"/>
          </a:xfrm>
        </p:spPr>
        <p:txBody>
          <a:bodyPr/>
          <a:lstStyle/>
          <a:p>
            <a:r>
              <a:rPr lang="nl-NL"/>
              <a:t>Klik op het pictogram als u een tabel wilt toevoegen</a:t>
            </a:r>
            <a:endParaRPr lang="en-US"/>
          </a:p>
        </p:txBody>
      </p:sp>
    </p:spTree>
    <p:extLst>
      <p:ext uri="{BB962C8B-B14F-4D97-AF65-F5344CB8AC3E}">
        <p14:creationId xmlns:p14="http://schemas.microsoft.com/office/powerpoint/2010/main" val="32984375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sp>
        <p:nvSpPr>
          <p:cNvPr id="21" name="Text Placeholder 15"/>
          <p:cNvSpPr>
            <a:spLocks noGrp="1"/>
          </p:cNvSpPr>
          <p:nvPr>
            <p:ph type="body" sz="quarter" idx="12" hasCustomPrompt="1"/>
          </p:nvPr>
        </p:nvSpPr>
        <p:spPr>
          <a:xfrm>
            <a:off x="418998" y="1449391"/>
            <a:ext cx="8307368" cy="1810137"/>
          </a:xfrm>
          <a:prstGeom prst="rect">
            <a:avLst/>
          </a:prstGeom>
          <a:noFill/>
          <a:ln>
            <a:noFill/>
          </a:ln>
        </p:spPr>
        <p:txBody>
          <a:bodyPr wrap="square" lIns="72000" tIns="0" rIns="0" bIns="0">
            <a:spAutoFit/>
          </a:bodyPr>
          <a:lstStyle>
            <a:lvl1pPr algn="l">
              <a:lnSpc>
                <a:spcPct val="100000"/>
              </a:lnSpc>
              <a:spcBef>
                <a:spcPts val="0"/>
              </a:spcBef>
              <a:spcAft>
                <a:spcPts val="2100"/>
              </a:spcAft>
              <a:defRPr sz="1600" baseline="0">
                <a:solidFill>
                  <a:schemeClr val="tx2"/>
                </a:solidFill>
              </a:defRPr>
            </a:lvl1pPr>
          </a:lstStyle>
          <a:p>
            <a:pPr lvl="0"/>
            <a:r>
              <a:rPr lang="nl-NL" noProof="0" dirty="0"/>
              <a:t>Appendix 1</a:t>
            </a:r>
          </a:p>
          <a:p>
            <a:pPr lvl="0"/>
            <a:r>
              <a:rPr lang="nl-NL" noProof="0" dirty="0"/>
              <a:t>Appendix 2</a:t>
            </a:r>
          </a:p>
          <a:p>
            <a:pPr lvl="0"/>
            <a:r>
              <a:rPr lang="nl-NL" noProof="0" dirty="0"/>
              <a:t>Appendix 3</a:t>
            </a:r>
          </a:p>
          <a:p>
            <a:pPr lvl="0"/>
            <a:r>
              <a:rPr lang="nl-NL" noProof="0" dirty="0"/>
              <a:t>Appendix 4</a:t>
            </a:r>
          </a:p>
        </p:txBody>
      </p:sp>
      <p:sp>
        <p:nvSpPr>
          <p:cNvPr id="4" name="Titel 3"/>
          <p:cNvSpPr>
            <a:spLocks noGrp="1"/>
          </p:cNvSpPr>
          <p:nvPr>
            <p:ph type="title" hasCustomPrompt="1"/>
          </p:nvPr>
        </p:nvSpPr>
        <p:spPr/>
        <p:txBody>
          <a:bodyPr/>
          <a:lstStyle>
            <a:lvl1pPr>
              <a:defRPr>
                <a:solidFill>
                  <a:schemeClr val="accent1"/>
                </a:solidFill>
              </a:defRPr>
            </a:lvl1pPr>
          </a:lstStyle>
          <a:p>
            <a:r>
              <a:rPr lang="nl-NL" dirty="0"/>
              <a:t>Appendix</a:t>
            </a:r>
          </a:p>
        </p:txBody>
      </p:sp>
    </p:spTree>
    <p:extLst>
      <p:ext uri="{BB962C8B-B14F-4D97-AF65-F5344CB8AC3E}">
        <p14:creationId xmlns:p14="http://schemas.microsoft.com/office/powerpoint/2010/main" val="11173129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ddres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0" y="0"/>
                        <a:ext cx="146538" cy="158750"/>
                      </a:xfrm>
                      <a:prstGeom prst="rect">
                        <a:avLst/>
                      </a:prstGeom>
                    </p:spPr>
                  </p:pic>
                </p:oleObj>
              </mc:Fallback>
            </mc:AlternateContent>
          </a:graphicData>
        </a:graphic>
      </p:graphicFrame>
      <p:pic>
        <p:nvPicPr>
          <p:cNvPr id="13" name="Afbeelding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5079" y="2962234"/>
            <a:ext cx="5653842" cy="939406"/>
          </a:xfrm>
          <a:prstGeom prst="rect">
            <a:avLst/>
          </a:prstGeom>
        </p:spPr>
      </p:pic>
      <p:sp>
        <p:nvSpPr>
          <p:cNvPr id="6" name="Rectangle 4"/>
          <p:cNvSpPr txBox="1">
            <a:spLocks noChangeArrowheads="1"/>
          </p:cNvSpPr>
          <p:nvPr userDrawn="1"/>
        </p:nvSpPr>
        <p:spPr>
          <a:xfrm>
            <a:off x="414706" y="6225534"/>
            <a:ext cx="831166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R="0" algn="l" defTabSz="914400" rtl="0" eaLnBrk="1" fontAlgn="base" latinLnBrk="0" hangingPunct="1">
              <a:lnSpc>
                <a:spcPts val="1800"/>
              </a:lnSpc>
              <a:spcBef>
                <a:spcPct val="0"/>
              </a:spcBef>
              <a:spcAft>
                <a:spcPct val="0"/>
              </a:spcAft>
              <a:buClrTx/>
              <a:buSzTx/>
              <a:tabLst/>
              <a:defRPr kumimoji="0" lang="en-US" sz="900" b="1" i="0" u="none" strike="noStrike" kern="0" cap="none" spc="0" normalizeH="0" baseline="0" noProof="0">
                <a:ln>
                  <a:noFill/>
                </a:ln>
                <a:solidFill>
                  <a:schemeClr val="bg1"/>
                </a:solidFill>
                <a:effectLst/>
                <a:uLnTx/>
                <a:uFillTx/>
                <a:latin typeface="+mn-lt"/>
                <a:ea typeface="+mn-ea"/>
                <a:cs typeface="Calibri"/>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400" b="0" i="0" u="none" strike="noStrike" kern="0" cap="none" spc="0" normalizeH="0" baseline="0" noProof="0" smtClean="0">
                <a:ln>
                  <a:noFill/>
                </a:ln>
                <a:solidFill>
                  <a:schemeClr val="tx1"/>
                </a:solidFill>
                <a:effectLst/>
                <a:uLnTx/>
                <a:uFillTx/>
                <a:latin typeface="+mn-lt"/>
                <a:ea typeface="+mn-ea"/>
                <a:cs typeface="Calibri"/>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GB" sz="1400" b="0" i="0" u="none" strike="noStrike" kern="0" cap="none" spc="0" normalizeH="0" baseline="0" noProof="0" smtClean="0">
                <a:ln>
                  <a:noFill/>
                </a:ln>
                <a:solidFill>
                  <a:schemeClr val="tx1"/>
                </a:solidFill>
                <a:effectLst/>
                <a:uLnTx/>
                <a:uFillTx/>
                <a:latin typeface="+mn-lt"/>
                <a:ea typeface="+mn-ea"/>
                <a:cs typeface="Calibri"/>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a:lstStyle>
          <a:p>
            <a:pPr algn="ctr">
              <a:lnSpc>
                <a:spcPct val="100000"/>
              </a:lnSpc>
              <a:spcBef>
                <a:spcPts val="200"/>
              </a:spcBef>
            </a:pPr>
            <a:r>
              <a:rPr sz="1000" b="0" dirty="0" err="1">
                <a:solidFill>
                  <a:srgbClr val="7030A0"/>
                </a:solidFill>
                <a:ea typeface="Verdana"/>
                <a:cs typeface="Verdana" panose="020B0604030504040204" pitchFamily="34" charset="0"/>
              </a:rPr>
              <a:t>Woluwelaan</a:t>
            </a:r>
            <a:r>
              <a:rPr sz="1000" b="0" dirty="0">
                <a:solidFill>
                  <a:srgbClr val="7030A0"/>
                </a:solidFill>
                <a:ea typeface="Verdana"/>
                <a:cs typeface="Verdana" panose="020B0604030504040204" pitchFamily="34" charset="0"/>
              </a:rPr>
              <a:t> 148 – 150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a:t>
            </a:r>
            <a:r>
              <a:rPr sz="1000" b="0" kern="1200" dirty="0">
                <a:solidFill>
                  <a:srgbClr val="7030A0"/>
                </a:solidFill>
                <a:latin typeface="Arial" charset="0"/>
                <a:ea typeface="Verdana"/>
                <a:cs typeface="Verdana" panose="020B0604030504040204" pitchFamily="34" charset="0"/>
              </a:rPr>
              <a:t>   1831</a:t>
            </a:r>
            <a:r>
              <a:rPr sz="1000" b="0" dirty="0">
                <a:solidFill>
                  <a:srgbClr val="7030A0"/>
                </a:solidFill>
                <a:ea typeface="Verdana"/>
                <a:cs typeface="Verdana" panose="020B0604030504040204" pitchFamily="34" charset="0"/>
              </a:rPr>
              <a:t> Diegem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latin typeface="Arial" charset="0"/>
                <a:ea typeface="Verdana"/>
                <a:cs typeface="Verdana" panose="020B0604030504040204" pitchFamily="34" charset="0"/>
              </a:rPr>
              <a:t> Belgium</a:t>
            </a:r>
            <a:r>
              <a:rPr sz="1000" b="0" dirty="0">
                <a:solidFill>
                  <a:srgbClr val="7030A0"/>
                </a:solidFill>
                <a:ea typeface="Verdana"/>
                <a:cs typeface="Verdana" panose="020B0604030504040204" pitchFamily="34" charset="0"/>
              </a:rPr>
              <a:t>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latin typeface="Arial" charset="0"/>
                <a:ea typeface="Verdana"/>
                <a:cs typeface="Verdana" panose="020B0604030504040204" pitchFamily="34" charset="0"/>
              </a:rPr>
              <a:t> </a:t>
            </a:r>
            <a:r>
              <a:rPr sz="1000" b="0" dirty="0">
                <a:solidFill>
                  <a:srgbClr val="7030A0"/>
                </a:solidFill>
                <a:ea typeface="Verdana"/>
                <a:cs typeface="Verdana" panose="020B0604030504040204" pitchFamily="34" charset="0"/>
              </a:rPr>
              <a:t>T +32 (2)730 36 11  </a:t>
            </a:r>
            <a:r>
              <a:rPr sz="1000" b="0" kern="1200" dirty="0">
                <a:solidFill>
                  <a:srgbClr val="7030A0"/>
                </a:solidFill>
                <a:latin typeface="Arial" charset="0"/>
                <a:ea typeface="Verdana"/>
                <a:cs typeface="Verdana" panose="020B0604030504040204" pitchFamily="34" charset="0"/>
              </a:rPr>
              <a:t> </a:t>
            </a:r>
            <a:r>
              <a:rPr b="0" kern="1200" dirty="0">
                <a:solidFill>
                  <a:srgbClr val="7030A0"/>
                </a:solidFill>
                <a:latin typeface="Arial" panose="020B0604020202020204" pitchFamily="34" charset="0"/>
                <a:ea typeface="Verdana"/>
                <a:cs typeface="Arial" panose="020B0604020202020204" pitchFamily="34" charset="0"/>
              </a:rPr>
              <a:t>■</a:t>
            </a:r>
            <a:r>
              <a:rPr sz="1000" b="0" kern="1200" dirty="0">
                <a:solidFill>
                  <a:srgbClr val="7030A0"/>
                </a:solidFill>
                <a:ea typeface="Verdana"/>
                <a:cs typeface="Arial" panose="020B0604020202020204" pitchFamily="34" charset="0"/>
              </a:rPr>
              <a:t>  </a:t>
            </a:r>
            <a:r>
              <a:rPr sz="1000" b="0" kern="1200" dirty="0">
                <a:solidFill>
                  <a:srgbClr val="7030A0"/>
                </a:solidFill>
                <a:ea typeface="Verdana"/>
                <a:cs typeface="Verdana" panose="020B0604030504040204" pitchFamily="34" charset="0"/>
              </a:rPr>
              <a:t> www.</a:t>
            </a:r>
            <a:r>
              <a:rPr sz="1000" b="0" dirty="0">
                <a:solidFill>
                  <a:srgbClr val="7030A0"/>
                </a:solidFill>
                <a:ea typeface="Verdana"/>
                <a:cs typeface="Verdana" panose="020B0604030504040204" pitchFamily="34" charset="0"/>
              </a:rPr>
              <a:t>@ced.be   </a:t>
            </a:r>
            <a:r>
              <a:rPr b="0" kern="1200" dirty="0">
                <a:solidFill>
                  <a:srgbClr val="7030A0"/>
                </a:solidFill>
                <a:latin typeface="Arial" panose="020B0604020202020204" pitchFamily="34" charset="0"/>
                <a:ea typeface="Verdana"/>
                <a:cs typeface="Arial" panose="020B0604020202020204" pitchFamily="34" charset="0"/>
              </a:rPr>
              <a:t>■   </a:t>
            </a:r>
            <a:r>
              <a:rPr sz="1000" b="0" kern="1200" dirty="0">
                <a:solidFill>
                  <a:srgbClr val="7030A0"/>
                </a:solidFill>
                <a:ea typeface="Verdana"/>
                <a:cs typeface="Verdana" panose="020B0604030504040204" pitchFamily="34" charset="0"/>
              </a:rPr>
              <a:t>info</a:t>
            </a:r>
            <a:r>
              <a:rPr sz="1000" b="0" dirty="0">
                <a:solidFill>
                  <a:srgbClr val="7030A0"/>
                </a:solidFill>
                <a:ea typeface="Verdana"/>
                <a:cs typeface="Verdana" panose="020B0604030504040204" pitchFamily="34" charset="0"/>
              </a:rPr>
              <a:t>@ced.be</a:t>
            </a:r>
          </a:p>
        </p:txBody>
      </p:sp>
    </p:spTree>
    <p:extLst>
      <p:ext uri="{BB962C8B-B14F-4D97-AF65-F5344CB8AC3E}">
        <p14:creationId xmlns:p14="http://schemas.microsoft.com/office/powerpoint/2010/main" val="159409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bdmantwerp.be/"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tags" Target="../tags/tag1.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image" Target="../media/image4.pn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image" Target="../media/image3.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tags" Target="../tags/tag2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4.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theme" Target="../theme/theme3.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image" Target="../media/image3.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oleObject" Target="../embeddings/oleObject2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tags" Target="../tags/tag4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image" Target="../media/image4.png"/><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theme" Target="../theme/theme4.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image" Target="../media/image3.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oleObject" Target="../embeddings/oleObject4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92125" y="1773244"/>
            <a:ext cx="8472488"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Klik om de opmaakprofielen van de modeltekst te bewerken</a:t>
            </a:r>
          </a:p>
          <a:p>
            <a:pPr lvl="1"/>
            <a:r>
              <a:rPr lang="en-GB"/>
              <a:t>Tweede niveau</a:t>
            </a:r>
          </a:p>
          <a:p>
            <a:pPr lvl="2"/>
            <a:r>
              <a:rPr lang="en-GB"/>
              <a:t>Derde niveau</a:t>
            </a:r>
          </a:p>
          <a:p>
            <a:pPr lvl="3"/>
            <a:r>
              <a:rPr lang="en-GB"/>
              <a:t>Vierde niveau</a:t>
            </a:r>
          </a:p>
          <a:p>
            <a:pPr lvl="4"/>
            <a:r>
              <a:rPr lang="en-GB"/>
              <a:t>Vijfde niveau</a:t>
            </a:r>
          </a:p>
        </p:txBody>
      </p:sp>
      <p:sp>
        <p:nvSpPr>
          <p:cNvPr id="1027" name="Rectangle 3"/>
          <p:cNvSpPr>
            <a:spLocks noGrp="1" noChangeArrowheads="1"/>
          </p:cNvSpPr>
          <p:nvPr>
            <p:ph type="dt" sz="half" idx="2"/>
          </p:nvPr>
        </p:nvSpPr>
        <p:spPr bwMode="auto">
          <a:xfrm>
            <a:off x="166691" y="6453188"/>
            <a:ext cx="19097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457200">
              <a:defRPr sz="1000">
                <a:ea typeface="ＭＳ Ｐゴシック" charset="-128"/>
              </a:defRPr>
            </a:lvl1pPr>
          </a:lstStyle>
          <a:p>
            <a:pPr>
              <a:defRPr/>
            </a:pPr>
            <a:fld id="{85C68D5E-8F0E-4EB0-8B67-F1E7653C30D2}" type="datetime1">
              <a:rPr lang="en-GB" smtClean="0"/>
              <a:t>11/06/2024</a:t>
            </a:fld>
            <a:endParaRPr lang="en-GB"/>
          </a:p>
        </p:txBody>
      </p:sp>
      <p:sp>
        <p:nvSpPr>
          <p:cNvPr id="1028" name="Rectangle 4"/>
          <p:cNvSpPr>
            <a:spLocks noGrp="1" noChangeArrowheads="1"/>
          </p:cNvSpPr>
          <p:nvPr>
            <p:ph type="ftr" sz="quarter" idx="3"/>
          </p:nvPr>
        </p:nvSpPr>
        <p:spPr bwMode="auto">
          <a:xfrm>
            <a:off x="2076453" y="6453188"/>
            <a:ext cx="558958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7200">
              <a:defRPr sz="1000">
                <a:ea typeface="ＭＳ Ｐゴシック" charset="-128"/>
              </a:defRPr>
            </a:lvl1pPr>
          </a:lstStyle>
          <a:p>
            <a:pPr>
              <a:defRPr/>
            </a:pPr>
            <a:endParaRPr lang="en-GB"/>
          </a:p>
        </p:txBody>
      </p:sp>
      <p:sp>
        <p:nvSpPr>
          <p:cNvPr id="1029" name="Rectangle 5"/>
          <p:cNvSpPr>
            <a:spLocks noGrp="1" noChangeArrowheads="1"/>
          </p:cNvSpPr>
          <p:nvPr>
            <p:ph type="sldNum" sz="quarter" idx="4"/>
          </p:nvPr>
        </p:nvSpPr>
        <p:spPr bwMode="auto">
          <a:xfrm>
            <a:off x="8348663" y="6453188"/>
            <a:ext cx="61595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57200">
              <a:defRPr sz="1200">
                <a:ea typeface="ＭＳ Ｐゴシック" charset="-128"/>
              </a:defRPr>
            </a:lvl1pPr>
          </a:lstStyle>
          <a:p>
            <a:pPr>
              <a:defRPr/>
            </a:pPr>
            <a:fld id="{E7BB7E24-6D5E-4C77-863F-72915F2661BD}" type="slidenum">
              <a:rPr lang="en-GB"/>
              <a:pPr>
                <a:defRPr/>
              </a:pPr>
              <a:t>‹nr.›</a:t>
            </a:fld>
            <a:endParaRPr lang="en-GB"/>
          </a:p>
        </p:txBody>
      </p:sp>
      <p:sp>
        <p:nvSpPr>
          <p:cNvPr id="1030" name="Rectangle 6"/>
          <p:cNvSpPr>
            <a:spLocks noGrp="1" noChangeArrowheads="1"/>
          </p:cNvSpPr>
          <p:nvPr>
            <p:ph type="title"/>
          </p:nvPr>
        </p:nvSpPr>
        <p:spPr bwMode="gray">
          <a:xfrm>
            <a:off x="492125" y="711200"/>
            <a:ext cx="84724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71438" rIns="0" bIns="71438" numCol="1" anchor="ctr" anchorCtr="0" compatLnSpc="1">
            <a:prstTxWarp prst="textNoShape">
              <a:avLst/>
            </a:prstTxWarp>
          </a:bodyPr>
          <a:lstStyle/>
          <a:p>
            <a:pPr lvl="0"/>
            <a:r>
              <a:rPr lang="en-GB"/>
              <a:t>Klik om het opmaakprofiel te bewerken</a:t>
            </a:r>
          </a:p>
        </p:txBody>
      </p:sp>
      <p:pic>
        <p:nvPicPr>
          <p:cNvPr id="1031" name="Picture 7">
            <a:hlinkClick r:id="rId15"/>
          </p:cNvPr>
          <p:cNvPicPr>
            <a:picLocks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0"/>
            <a:ext cx="1125538"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2" name="Rectangle 8"/>
          <p:cNvSpPr>
            <a:spLocks noChangeArrowheads="1"/>
          </p:cNvSpPr>
          <p:nvPr/>
        </p:nvSpPr>
        <p:spPr bwMode="auto">
          <a:xfrm>
            <a:off x="1112841" y="188919"/>
            <a:ext cx="7851775" cy="314325"/>
          </a:xfrm>
          <a:prstGeom prst="rect">
            <a:avLst/>
          </a:prstGeom>
          <a:solidFill>
            <a:srgbClr val="05478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BE"/>
          </a:p>
        </p:txBody>
      </p:sp>
    </p:spTree>
  </p:cSld>
  <p:clrMap bg1="lt1" tx1="dk1" bg2="lt2" tx2="dk2" accent1="accent1" accent2="accent2" accent3="accent3" accent4="accent4" accent5="accent5" accent6="accent6" hlink="hlink" folHlink="folHlink"/>
  <p:sldLayoutIdLst>
    <p:sldLayoutId id="2147484627" r:id="rId1"/>
    <p:sldLayoutId id="2147484615" r:id="rId2"/>
    <p:sldLayoutId id="2147484616" r:id="rId3"/>
    <p:sldLayoutId id="2147484617" r:id="rId4"/>
    <p:sldLayoutId id="2147484618" r:id="rId5"/>
    <p:sldLayoutId id="2147484619" r:id="rId6"/>
    <p:sldLayoutId id="2147484620" r:id="rId7"/>
    <p:sldLayoutId id="2147484621" r:id="rId8"/>
    <p:sldLayoutId id="2147484622" r:id="rId9"/>
    <p:sldLayoutId id="2147484623" r:id="rId10"/>
    <p:sldLayoutId id="2147484624" r:id="rId11"/>
    <p:sldLayoutId id="2147484625" r:id="rId12"/>
    <p:sldLayoutId id="2147484626" r:id="rId13"/>
  </p:sldLayoutIdLst>
  <p:hf sldNum="0" hdr="0" ftr="0" dt="0"/>
  <p:txStyles>
    <p:titleStyle>
      <a:lvl1pPr algn="l" rtl="0" eaLnBrk="0" fontAlgn="base" hangingPunct="0">
        <a:spcBef>
          <a:spcPct val="0"/>
        </a:spcBef>
        <a:spcAft>
          <a:spcPct val="0"/>
        </a:spcAft>
        <a:defRPr sz="2000" b="1">
          <a:solidFill>
            <a:schemeClr val="tx2"/>
          </a:solidFill>
          <a:latin typeface="+mj-lt"/>
          <a:ea typeface="+mj-ea"/>
          <a:cs typeface="+mj-cs"/>
        </a:defRPr>
      </a:lvl1pPr>
      <a:lvl2pPr algn="l" rtl="0" eaLnBrk="0" fontAlgn="base" hangingPunct="0">
        <a:spcBef>
          <a:spcPct val="0"/>
        </a:spcBef>
        <a:spcAft>
          <a:spcPct val="0"/>
        </a:spcAft>
        <a:defRPr sz="2000" b="1">
          <a:solidFill>
            <a:schemeClr val="tx2"/>
          </a:solidFill>
          <a:latin typeface="Verdana" pitchFamily="34" charset="0"/>
        </a:defRPr>
      </a:lvl2pPr>
      <a:lvl3pPr algn="l" rtl="0" eaLnBrk="0" fontAlgn="base" hangingPunct="0">
        <a:spcBef>
          <a:spcPct val="0"/>
        </a:spcBef>
        <a:spcAft>
          <a:spcPct val="0"/>
        </a:spcAft>
        <a:defRPr sz="2000" b="1">
          <a:solidFill>
            <a:schemeClr val="tx2"/>
          </a:solidFill>
          <a:latin typeface="Verdana" pitchFamily="34" charset="0"/>
        </a:defRPr>
      </a:lvl3pPr>
      <a:lvl4pPr algn="l" rtl="0" eaLnBrk="0" fontAlgn="base" hangingPunct="0">
        <a:spcBef>
          <a:spcPct val="0"/>
        </a:spcBef>
        <a:spcAft>
          <a:spcPct val="0"/>
        </a:spcAft>
        <a:defRPr sz="2000" b="1">
          <a:solidFill>
            <a:schemeClr val="tx2"/>
          </a:solidFill>
          <a:latin typeface="Verdana" pitchFamily="34" charset="0"/>
        </a:defRPr>
      </a:lvl4pPr>
      <a:lvl5pPr algn="l" rtl="0" eaLnBrk="0" fontAlgn="base" hangingPunct="0">
        <a:spcBef>
          <a:spcPct val="0"/>
        </a:spcBef>
        <a:spcAft>
          <a:spcPct val="0"/>
        </a:spcAft>
        <a:defRPr sz="2000" b="1">
          <a:solidFill>
            <a:schemeClr val="tx2"/>
          </a:solidFill>
          <a:latin typeface="Verdana" pitchFamily="34" charset="0"/>
        </a:defRPr>
      </a:lvl5pPr>
      <a:lvl6pPr marL="457200" algn="l" rtl="0" fontAlgn="base">
        <a:spcBef>
          <a:spcPct val="0"/>
        </a:spcBef>
        <a:spcAft>
          <a:spcPct val="0"/>
        </a:spcAft>
        <a:defRPr sz="2000" b="1">
          <a:solidFill>
            <a:schemeClr val="tx2"/>
          </a:solidFill>
          <a:latin typeface="Verdana" pitchFamily="34" charset="0"/>
        </a:defRPr>
      </a:lvl6pPr>
      <a:lvl7pPr marL="914400" algn="l" rtl="0" fontAlgn="base">
        <a:spcBef>
          <a:spcPct val="0"/>
        </a:spcBef>
        <a:spcAft>
          <a:spcPct val="0"/>
        </a:spcAft>
        <a:defRPr sz="2000" b="1">
          <a:solidFill>
            <a:schemeClr val="tx2"/>
          </a:solidFill>
          <a:latin typeface="Verdana" pitchFamily="34" charset="0"/>
        </a:defRPr>
      </a:lvl7pPr>
      <a:lvl8pPr marL="1371600" algn="l" rtl="0" fontAlgn="base">
        <a:spcBef>
          <a:spcPct val="0"/>
        </a:spcBef>
        <a:spcAft>
          <a:spcPct val="0"/>
        </a:spcAft>
        <a:defRPr sz="2000" b="1">
          <a:solidFill>
            <a:schemeClr val="tx2"/>
          </a:solidFill>
          <a:latin typeface="Verdana" pitchFamily="34" charset="0"/>
        </a:defRPr>
      </a:lvl8pPr>
      <a:lvl9pPr marL="1828800" algn="l" rtl="0" fontAlgn="base">
        <a:spcBef>
          <a:spcPct val="0"/>
        </a:spcBef>
        <a:spcAft>
          <a:spcPct val="0"/>
        </a:spcAft>
        <a:defRPr sz="2000" b="1">
          <a:solidFill>
            <a:schemeClr val="tx2"/>
          </a:solidFill>
          <a:latin typeface="Verdana"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Ø"/>
        <a:defRPr>
          <a:solidFill>
            <a:schemeClr val="tx1"/>
          </a:solidFill>
          <a:latin typeface="+mn-lt"/>
        </a:defRPr>
      </a:lvl2pPr>
      <a:lvl3pPr marL="1143000" indent="-228600" algn="l" rtl="0" eaLnBrk="0" fontAlgn="base" hangingPunct="0">
        <a:spcBef>
          <a:spcPct val="20000"/>
        </a:spcBef>
        <a:spcAft>
          <a:spcPct val="0"/>
        </a:spcAft>
        <a:buClr>
          <a:schemeClr val="tx2"/>
        </a:buClr>
        <a:buFont typeface="Wingdings" pitchFamily="2" charset="2"/>
        <a:buChar char="v"/>
        <a:defRPr sz="16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Ä"/>
        <a:defRPr sz="14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F"/>
        <a:defRPr sz="12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F"/>
        <a:defRPr sz="12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3109680148"/>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4"/>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203"/>
            <a:ext cx="900306" cy="418143"/>
          </a:xfrm>
          <a:prstGeom prst="rect">
            <a:avLst/>
          </a:prstGeom>
        </p:spPr>
      </p:pic>
    </p:spTree>
    <p:extLst>
      <p:ext uri="{BB962C8B-B14F-4D97-AF65-F5344CB8AC3E}">
        <p14:creationId xmlns:p14="http://schemas.microsoft.com/office/powerpoint/2010/main" val="2092399525"/>
      </p:ext>
    </p:extLst>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 id="2147484647" r:id="rId12"/>
    <p:sldLayoutId id="2147484648" r:id="rId13"/>
    <p:sldLayoutId id="2147484649" r:id="rId14"/>
    <p:sldLayoutId id="2147484650" r:id="rId15"/>
    <p:sldLayoutId id="2147484651" r:id="rId16"/>
    <p:sldLayoutId id="2147484652" r:id="rId17"/>
    <p:sldLayoutId id="2147484653" r:id="rId18"/>
    <p:sldLayoutId id="2147484654" r:id="rId19"/>
    <p:sldLayoutId id="2147484655" r:id="rId20"/>
    <p:sldLayoutId id="2147484656" r:id="rId21"/>
    <p:sldLayoutId id="2147484657" r:id="rId22"/>
    <p:sldLayoutId id="2147484658" r:id="rId23"/>
    <p:sldLayoutId id="2147484659" r:id="rId24"/>
    <p:sldLayoutId id="2147484660" r:id="rId25"/>
    <p:sldLayoutId id="2147484661" r:id="rId26"/>
    <p:sldLayoutId id="2147484662" r:id="rId27"/>
  </p:sldLayoutIdLst>
  <p:hf sldNum="0" hdr="0" ftr="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120" userDrawn="1">
          <p15:clr>
            <a:srgbClr val="F26B43"/>
          </p15:clr>
        </p15:guide>
        <p15:guide id="3" orient="horz" pos="496" userDrawn="1">
          <p15:clr>
            <a:srgbClr val="F26B43"/>
          </p15:clr>
        </p15:guide>
        <p15:guide id="4" pos="283" userDrawn="1">
          <p15:clr>
            <a:srgbClr val="F26B43"/>
          </p15:clr>
        </p15:guide>
        <p15:guide id="5" pos="5955" userDrawn="1">
          <p15:clr>
            <a:srgbClr val="F26B43"/>
          </p15:clr>
        </p15:guide>
        <p15:guide id="6" orient="horz" pos="3997" userDrawn="1">
          <p15:clr>
            <a:srgbClr val="F26B43"/>
          </p15:clr>
        </p15:guide>
        <p15:guide id="7" pos="398" userDrawn="1">
          <p15:clr>
            <a:srgbClr val="F26B43"/>
          </p15:clr>
        </p15:guide>
        <p15:guide id="8"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extLst>
              <p:ext uri="{D42A27DB-BD31-4B8C-83A1-F6EECF244321}">
                <p14:modId xmlns:p14="http://schemas.microsoft.com/office/powerpoint/2010/main" val="3737356943"/>
              </p:ext>
            </p:ext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2"/>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201"/>
            <a:ext cx="900306" cy="418143"/>
          </a:xfrm>
          <a:prstGeom prst="rect">
            <a:avLst/>
          </a:prstGeom>
        </p:spPr>
      </p:pic>
    </p:spTree>
    <p:extLst>
      <p:ext uri="{BB962C8B-B14F-4D97-AF65-F5344CB8AC3E}">
        <p14:creationId xmlns:p14="http://schemas.microsoft.com/office/powerpoint/2010/main" val="1101967333"/>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 id="2147484676" r:id="rId13"/>
    <p:sldLayoutId id="2147484677" r:id="rId14"/>
    <p:sldLayoutId id="2147484678" r:id="rId15"/>
    <p:sldLayoutId id="2147484679" r:id="rId16"/>
    <p:sldLayoutId id="2147484680" r:id="rId17"/>
    <p:sldLayoutId id="2147484681" r:id="rId18"/>
    <p:sldLayoutId id="2147484682" r:id="rId19"/>
    <p:sldLayoutId id="2147484683" r:id="rId20"/>
    <p:sldLayoutId id="2147484684" r:id="rId21"/>
    <p:sldLayoutId id="2147484685" r:id="rId22"/>
    <p:sldLayoutId id="2147484686" r:id="rId23"/>
    <p:sldLayoutId id="2147484687" r:id="rId24"/>
    <p:sldLayoutId id="2147484688" r:id="rId25"/>
    <p:sldLayoutId id="2147484689" r:id="rId26"/>
    <p:sldLayoutId id="2147484690" r:id="rId27"/>
  </p:sldLayoutIdLst>
  <p:hf sldNum="0" hdr="0" ftr="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3120" userDrawn="1">
          <p15:clr>
            <a:srgbClr val="F26B43"/>
          </p15:clr>
        </p15:guide>
        <p15:guide id="3" orient="horz" pos="496" userDrawn="1">
          <p15:clr>
            <a:srgbClr val="F26B43"/>
          </p15:clr>
        </p15:guide>
        <p15:guide id="4" pos="283" userDrawn="1">
          <p15:clr>
            <a:srgbClr val="F26B43"/>
          </p15:clr>
        </p15:guide>
        <p15:guide id="5" pos="5955" userDrawn="1">
          <p15:clr>
            <a:srgbClr val="F26B43"/>
          </p15:clr>
        </p15:guide>
        <p15:guide id="6" orient="horz" pos="3997" userDrawn="1">
          <p15:clr>
            <a:srgbClr val="F26B43"/>
          </p15:clr>
        </p15:guide>
        <p15:guide id="7" pos="398" userDrawn="1">
          <p15:clr>
            <a:srgbClr val="F26B43"/>
          </p15:clr>
        </p15:guide>
        <p15:guide id="8"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9"/>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name="think-cell Slide" r:id="rId30" imgW="270" imgH="270" progId="TCLayout.ActiveDocument.1">
                  <p:embed/>
                </p:oleObj>
              </mc:Choice>
              <mc:Fallback>
                <p:oleObj name="think-cell Slide" r:id="rId30" imgW="270" imgH="270" progId="TCLayout.ActiveDocument.1">
                  <p:embed/>
                  <p:pic>
                    <p:nvPicPr>
                      <p:cNvPr id="2" name="Object 1" hidden="1"/>
                      <p:cNvPicPr/>
                      <p:nvPr/>
                    </p:nvPicPr>
                    <p:blipFill>
                      <a:blip r:embed="rId31"/>
                      <a:stretch>
                        <a:fillRect/>
                      </a:stretch>
                    </p:blipFill>
                    <p:spPr>
                      <a:xfrm>
                        <a:off x="0" y="0"/>
                        <a:ext cx="146538" cy="158750"/>
                      </a:xfrm>
                      <a:prstGeom prst="rect">
                        <a:avLst/>
                      </a:prstGeom>
                    </p:spPr>
                  </p:pic>
                </p:oleObj>
              </mc:Fallback>
            </mc:AlternateContent>
          </a:graphicData>
        </a:graphic>
      </p:graphicFrame>
      <p:sp>
        <p:nvSpPr>
          <p:cNvPr id="11" name="Text Placeholder 10"/>
          <p:cNvSpPr>
            <a:spLocks noGrp="1"/>
          </p:cNvSpPr>
          <p:nvPr>
            <p:ph type="body" idx="1"/>
          </p:nvPr>
        </p:nvSpPr>
        <p:spPr>
          <a:xfrm>
            <a:off x="418998" y="1449388"/>
            <a:ext cx="8307692" cy="4033838"/>
          </a:xfrm>
          <a:prstGeom prst="roundRect">
            <a:avLst>
              <a:gd name="adj" fmla="val 4803"/>
            </a:avLst>
          </a:prstGeom>
          <a:solidFill>
            <a:schemeClr val="bg1">
              <a:lumMod val="95000"/>
            </a:schemeClr>
          </a:solidFill>
          <a:ln w="41275">
            <a:noFill/>
            <a:miter lim="800000"/>
            <a:headEnd/>
            <a:tailEnd/>
          </a:ln>
          <a:effectLst/>
        </p:spPr>
        <p:txBody>
          <a:bodyPr vert="horz" wrap="square" lIns="72000" tIns="72000" rIns="72000" bIns="72000" numCol="1" anchor="t" anchorCtr="0" compatLnSpc="1">
            <a:prstTxWarp prst="textNoShape">
              <a:avLst/>
            </a:prstTxWarp>
            <a:noAutofit/>
          </a:bodyPr>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13" name="Title Placeholder 12"/>
          <p:cNvSpPr>
            <a:spLocks noGrp="1"/>
          </p:cNvSpPr>
          <p:nvPr>
            <p:ph type="title"/>
          </p:nvPr>
        </p:nvSpPr>
        <p:spPr>
          <a:xfrm>
            <a:off x="418998" y="509350"/>
            <a:ext cx="8307692" cy="276999"/>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noProof="0" dirty="0"/>
              <a:t>Klikken om aan te passen</a:t>
            </a:r>
          </a:p>
        </p:txBody>
      </p:sp>
      <p:sp>
        <p:nvSpPr>
          <p:cNvPr id="24" name="Rectangle 7"/>
          <p:cNvSpPr/>
          <p:nvPr/>
        </p:nvSpPr>
        <p:spPr>
          <a:xfrm>
            <a:off x="418998" y="6701969"/>
            <a:ext cx="361342" cy="107722"/>
          </a:xfrm>
          <a:prstGeom prst="rect">
            <a:avLst/>
          </a:prstGeom>
        </p:spPr>
        <p:txBody>
          <a:bodyPr vert="horz" wrap="square" lIns="72000" tIns="0" rIns="0" bIns="0" rtlCol="0" anchor="ctr">
            <a:spAutoFit/>
          </a:bodyPr>
          <a:lstStyle/>
          <a:p>
            <a:pPr algn="l"/>
            <a:fld id="{A7F26DDC-9A78-49A6-BB03-F44121555AB9}" type="slidenum">
              <a:rPr lang="nl-NL" sz="700" smtClean="0">
                <a:solidFill>
                  <a:srgbClr val="000000"/>
                </a:solidFill>
                <a:latin typeface="Calibri" panose="020F0502020204030204" pitchFamily="34" charset="0"/>
                <a:ea typeface="Verdana"/>
                <a:cs typeface="Verdana" panose="020B0604030504040204" pitchFamily="34" charset="0"/>
                <a:sym typeface="Calibri"/>
              </a:rPr>
              <a:pPr algn="l"/>
              <a:t>‹nr.›</a:t>
            </a:fld>
            <a:endParaRPr lang="nl-NL" sz="700" dirty="0">
              <a:solidFill>
                <a:srgbClr val="000000"/>
              </a:solidFill>
              <a:latin typeface="Calibri" panose="020F0502020204030204" pitchFamily="34" charset="0"/>
              <a:ea typeface="Verdana"/>
              <a:cs typeface="Verdana" panose="020B0604030504040204" pitchFamily="34" charset="0"/>
              <a:sym typeface="Calibri"/>
            </a:endParaRPr>
          </a:p>
        </p:txBody>
      </p:sp>
      <p:grpSp>
        <p:nvGrpSpPr>
          <p:cNvPr id="15" name="Groep 14"/>
          <p:cNvGrpSpPr/>
          <p:nvPr/>
        </p:nvGrpSpPr>
        <p:grpSpPr>
          <a:xfrm>
            <a:off x="-29" y="6345237"/>
            <a:ext cx="7377234" cy="234000"/>
            <a:chOff x="6788396" y="6347630"/>
            <a:chExt cx="553674" cy="265623"/>
          </a:xfrm>
        </p:grpSpPr>
        <p:sp>
          <p:nvSpPr>
            <p:cNvPr id="14" name="Rechthoek 13"/>
            <p:cNvSpPr/>
            <p:nvPr userDrawn="1"/>
          </p:nvSpPr>
          <p:spPr bwMode="auto">
            <a:xfrm>
              <a:off x="6788396" y="6347630"/>
              <a:ext cx="486834" cy="54000"/>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0" name="Rechthoek 19"/>
            <p:cNvSpPr/>
            <p:nvPr userDrawn="1"/>
          </p:nvSpPr>
          <p:spPr bwMode="auto">
            <a:xfrm>
              <a:off x="6788396" y="6453441"/>
              <a:ext cx="553674" cy="5400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sp>
          <p:nvSpPr>
            <p:cNvPr id="21" name="Rechthoek 20"/>
            <p:cNvSpPr/>
            <p:nvPr userDrawn="1"/>
          </p:nvSpPr>
          <p:spPr bwMode="auto">
            <a:xfrm>
              <a:off x="6788396" y="6559253"/>
              <a:ext cx="448925" cy="5400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180975" indent="-180975" algn="l" eaLnBrk="0" hangingPunct="0">
                <a:spcBef>
                  <a:spcPct val="30000"/>
                </a:spcBef>
                <a:buFont typeface="Arial" pitchFamily="34" charset="0"/>
                <a:buChar char="•"/>
              </a:pPr>
              <a:endParaRPr lang="en-US" sz="1400" dirty="0" err="1">
                <a:solidFill>
                  <a:srgbClr val="666666"/>
                </a:solidFill>
                <a:latin typeface="Calibri" panose="020F0502020204030204" pitchFamily="34" charset="0"/>
                <a:ea typeface="Verdana"/>
                <a:cs typeface="Verdana"/>
              </a:endParaRPr>
            </a:p>
          </p:txBody>
        </p:sp>
      </p:grpSp>
      <p:pic>
        <p:nvPicPr>
          <p:cNvPr id="30" name="Afbeelding 29"/>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910793" y="6252199"/>
            <a:ext cx="900306" cy="418143"/>
          </a:xfrm>
          <a:prstGeom prst="rect">
            <a:avLst/>
          </a:prstGeom>
        </p:spPr>
      </p:pic>
    </p:spTree>
    <p:extLst>
      <p:ext uri="{BB962C8B-B14F-4D97-AF65-F5344CB8AC3E}">
        <p14:creationId xmlns:p14="http://schemas.microsoft.com/office/powerpoint/2010/main" val="2493066115"/>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 id="2147484704" r:id="rId13"/>
    <p:sldLayoutId id="2147484705" r:id="rId14"/>
    <p:sldLayoutId id="2147484706" r:id="rId15"/>
    <p:sldLayoutId id="2147484707" r:id="rId16"/>
    <p:sldLayoutId id="2147484708" r:id="rId17"/>
    <p:sldLayoutId id="2147484709" r:id="rId18"/>
    <p:sldLayoutId id="2147484710" r:id="rId19"/>
    <p:sldLayoutId id="2147484711" r:id="rId20"/>
    <p:sldLayoutId id="2147484712" r:id="rId21"/>
    <p:sldLayoutId id="2147484713" r:id="rId22"/>
    <p:sldLayoutId id="2147484714" r:id="rId23"/>
    <p:sldLayoutId id="2147484715" r:id="rId24"/>
    <p:sldLayoutId id="2147484716" r:id="rId25"/>
    <p:sldLayoutId id="2147484717" r:id="rId26"/>
    <p:sldLayoutId id="2147484718" r:id="rId27"/>
  </p:sldLayoutIdLst>
  <p:hf sldNum="0" hdr="0" ftr="0"/>
  <p:txStyles>
    <p:titleStyle>
      <a:lvl1pPr algn="l" rtl="0" eaLnBrk="1" fontAlgn="base" hangingPunct="1">
        <a:spcBef>
          <a:spcPct val="0"/>
        </a:spcBef>
        <a:spcAft>
          <a:spcPct val="0"/>
        </a:spcAft>
        <a:defRPr kumimoji="0" lang="en-GB" sz="2000" b="1" i="0" u="none" strike="noStrike" kern="0" cap="none" spc="0" normalizeH="0" baseline="0" noProof="0" dirty="0" smtClean="0">
          <a:ln>
            <a:noFill/>
          </a:ln>
          <a:solidFill>
            <a:schemeClr val="accent2"/>
          </a:solidFill>
          <a:effectLst/>
          <a:uLnTx/>
          <a:uFillTx/>
          <a:latin typeface="Calibri" panose="020F0502020204030204" pitchFamily="34" charset="0"/>
          <a:ea typeface="Verdana"/>
          <a:cs typeface="Verdana" panose="020B0604030504040204" pitchFamily="34" charset="0"/>
        </a:defRPr>
      </a:lvl1pPr>
      <a:lvl2pPr algn="ctr" rtl="0" eaLnBrk="1" fontAlgn="base" hangingPunct="1">
        <a:spcBef>
          <a:spcPct val="0"/>
        </a:spcBef>
        <a:spcAft>
          <a:spcPct val="0"/>
        </a:spcAft>
        <a:defRPr sz="2000" b="1">
          <a:solidFill>
            <a:schemeClr val="tx1"/>
          </a:solidFill>
          <a:latin typeface="Arial" charset="0"/>
        </a:defRPr>
      </a:lvl2pPr>
      <a:lvl3pPr algn="ctr" rtl="0" eaLnBrk="1" fontAlgn="base" hangingPunct="1">
        <a:spcBef>
          <a:spcPct val="0"/>
        </a:spcBef>
        <a:spcAft>
          <a:spcPct val="0"/>
        </a:spcAft>
        <a:defRPr sz="2000" b="1">
          <a:solidFill>
            <a:schemeClr val="tx1"/>
          </a:solidFill>
          <a:latin typeface="Arial" charset="0"/>
        </a:defRPr>
      </a:lvl3pPr>
      <a:lvl4pPr algn="ctr" rtl="0" eaLnBrk="1" fontAlgn="base" hangingPunct="1">
        <a:spcBef>
          <a:spcPct val="0"/>
        </a:spcBef>
        <a:spcAft>
          <a:spcPct val="0"/>
        </a:spcAft>
        <a:defRPr sz="2000" b="1">
          <a:solidFill>
            <a:schemeClr val="tx1"/>
          </a:solidFill>
          <a:latin typeface="Arial" charset="0"/>
        </a:defRPr>
      </a:lvl4pPr>
      <a:lvl5pPr algn="ctr" rtl="0" eaLnBrk="1" fontAlgn="base" hangingPunct="1">
        <a:spcBef>
          <a:spcPct val="0"/>
        </a:spcBef>
        <a:spcAft>
          <a:spcPct val="0"/>
        </a:spcAft>
        <a:defRPr sz="2000" b="1">
          <a:solidFill>
            <a:schemeClr val="tx1"/>
          </a:solidFill>
          <a:latin typeface="Arial" charset="0"/>
        </a:defRPr>
      </a:lvl5pPr>
      <a:lvl6pPr marL="457200" algn="ctr" rtl="0" eaLnBrk="1" fontAlgn="base" hangingPunct="1">
        <a:spcBef>
          <a:spcPct val="0"/>
        </a:spcBef>
        <a:spcAft>
          <a:spcPct val="0"/>
        </a:spcAft>
        <a:defRPr sz="2000" b="1">
          <a:solidFill>
            <a:schemeClr val="tx1"/>
          </a:solidFill>
          <a:latin typeface="Arial" charset="0"/>
        </a:defRPr>
      </a:lvl6pPr>
      <a:lvl7pPr marL="914400" algn="ctr" rtl="0" eaLnBrk="1" fontAlgn="base" hangingPunct="1">
        <a:spcBef>
          <a:spcPct val="0"/>
        </a:spcBef>
        <a:spcAft>
          <a:spcPct val="0"/>
        </a:spcAft>
        <a:defRPr sz="2000" b="1">
          <a:solidFill>
            <a:schemeClr val="tx1"/>
          </a:solidFill>
          <a:latin typeface="Arial" charset="0"/>
        </a:defRPr>
      </a:lvl7pPr>
      <a:lvl8pPr marL="1371600" algn="ctr" rtl="0" eaLnBrk="1" fontAlgn="base" hangingPunct="1">
        <a:spcBef>
          <a:spcPct val="0"/>
        </a:spcBef>
        <a:spcAft>
          <a:spcPct val="0"/>
        </a:spcAft>
        <a:defRPr sz="2000" b="1">
          <a:solidFill>
            <a:schemeClr val="tx1"/>
          </a:solidFill>
          <a:latin typeface="Arial" charset="0"/>
        </a:defRPr>
      </a:lvl8pPr>
      <a:lvl9pPr marL="1828800" algn="ctr" rtl="0" eaLnBrk="1" fontAlgn="base" hangingPunct="1">
        <a:spcBef>
          <a:spcPct val="0"/>
        </a:spcBef>
        <a:spcAft>
          <a:spcPct val="0"/>
        </a:spcAft>
        <a:defRPr sz="2000" b="1">
          <a:solidFill>
            <a:schemeClr val="tx1"/>
          </a:solidFill>
          <a:latin typeface="Arial" charset="0"/>
        </a:defRPr>
      </a:lvl9pPr>
    </p:titleStyle>
    <p:bodyStyle>
      <a:lvl1pPr marR="0" algn="l" defTabSz="914400" rtl="0" eaLnBrk="1" fontAlgn="base" latinLnBrk="0" hangingPunct="1">
        <a:lnSpc>
          <a:spcPct val="100000"/>
        </a:lnSpc>
        <a:spcBef>
          <a:spcPct val="30000"/>
        </a:spcBef>
        <a:spcAft>
          <a:spcPct val="0"/>
        </a:spcAft>
        <a:buClrTx/>
        <a:buSzTx/>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1pPr>
      <a:lvl2pPr marL="177800" marR="0" indent="-176213" algn="l" defTabSz="914400" rtl="0" eaLnBrk="1" fontAlgn="base" latinLnBrk="0" hangingPunct="1">
        <a:lnSpc>
          <a:spcPct val="100000"/>
        </a:lnSpc>
        <a:spcBef>
          <a:spcPct val="3000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2pPr>
      <a:lvl3pPr marL="352425" marR="0" indent="-171450" algn="l" defTabSz="914400" rtl="0" eaLnBrk="1" fontAlgn="base" latinLnBrk="0" hangingPunct="1">
        <a:lnSpc>
          <a:spcPct val="100000"/>
        </a:lnSpc>
        <a:spcBef>
          <a:spcPct val="0"/>
        </a:spcBef>
        <a:spcAft>
          <a:spcPct val="0"/>
        </a:spcAft>
        <a:buClrTx/>
        <a:buSzTx/>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3pPr>
      <a:lvl4pPr marL="544513" marR="0" indent="-19050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smtClean="0">
          <a:ln>
            <a:noFill/>
          </a:ln>
          <a:solidFill>
            <a:schemeClr val="tx2"/>
          </a:solidFill>
          <a:effectLst/>
          <a:uLnTx/>
          <a:uFillTx/>
          <a:latin typeface="Calibri" panose="020F0502020204030204" pitchFamily="34" charset="0"/>
          <a:ea typeface="Verdana"/>
          <a:cs typeface="Verdana" panose="020B0604030504040204" pitchFamily="34" charset="0"/>
        </a:defRPr>
      </a:lvl4pPr>
      <a:lvl5pPr marL="717550" marR="0" indent="-171450" algn="l" defTabSz="914400" rtl="0" eaLnBrk="1" fontAlgn="base" latinLnBrk="0" hangingPunct="1">
        <a:lnSpc>
          <a:spcPct val="100000"/>
        </a:lnSpc>
        <a:spcBef>
          <a:spcPct val="0"/>
        </a:spcBef>
        <a:spcAft>
          <a:spcPct val="0"/>
        </a:spcAft>
        <a:buClrTx/>
        <a:buSzTx/>
        <a:buFont typeface="Times New Roman" pitchFamily="18" charset="0"/>
        <a:buChar char="-"/>
        <a:tabLst/>
        <a:defRPr kumimoji="0" lang="en-US" sz="1200" b="0" i="0" u="none" strike="noStrike" kern="0" cap="none" spc="0" normalizeH="0" baseline="0" noProof="0" dirty="0">
          <a:ln>
            <a:noFill/>
          </a:ln>
          <a:solidFill>
            <a:schemeClr val="tx2"/>
          </a:solidFill>
          <a:effectLst/>
          <a:uLnTx/>
          <a:uFillTx/>
          <a:latin typeface="Calibri" panose="020F0502020204030204" pitchFamily="34" charset="0"/>
          <a:ea typeface="Verdana"/>
          <a:cs typeface="Verdana" panose="020B0604030504040204" pitchFamily="34" charset="0"/>
        </a:defRPr>
      </a:lvl5pPr>
      <a:lvl6pPr marL="11747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6pPr>
      <a:lvl7pPr marL="16319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7pPr>
      <a:lvl8pPr marL="20891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8pPr>
      <a:lvl9pPr marL="2546350" indent="-171450" algn="l" rtl="0" eaLnBrk="1" fontAlgn="base" hangingPunct="1">
        <a:lnSpc>
          <a:spcPct val="107000"/>
        </a:lnSpc>
        <a:spcBef>
          <a:spcPct val="0"/>
        </a:spcBef>
        <a:spcAft>
          <a:spcPct val="0"/>
        </a:spcAft>
        <a:buFont typeface="Times New Roman" pitchFamily="18"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p15:clr>
            <a:srgbClr val="F26B43"/>
          </p15:clr>
        </p15:guide>
        <p15:guide id="2" pos="3120">
          <p15:clr>
            <a:srgbClr val="F26B43"/>
          </p15:clr>
        </p15:guide>
        <p15:guide id="3" orient="horz" pos="496">
          <p15:clr>
            <a:srgbClr val="F26B43"/>
          </p15:clr>
        </p15:guide>
        <p15:guide id="4" pos="283">
          <p15:clr>
            <a:srgbClr val="F26B43"/>
          </p15:clr>
        </p15:guide>
        <p15:guide id="5" pos="5955">
          <p15:clr>
            <a:srgbClr val="F26B43"/>
          </p15:clr>
        </p15:guide>
        <p15:guide id="6" orient="horz" pos="3997">
          <p15:clr>
            <a:srgbClr val="F26B43"/>
          </p15:clr>
        </p15:guide>
        <p15:guide id="7" pos="398">
          <p15:clr>
            <a:srgbClr val="F26B43"/>
          </p15:clr>
        </p15:guide>
        <p15:guide id="8"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BE" sz="4000" dirty="0"/>
            </a:br>
            <a:br>
              <a:rPr lang="nl-BE" sz="4000" dirty="0"/>
            </a:br>
            <a:r>
              <a:rPr lang="nl-BE" sz="4000" dirty="0"/>
              <a:t>BDM Academy </a:t>
            </a:r>
            <a:r>
              <a:rPr lang="nl-BE" sz="4000" dirty="0" err="1"/>
              <a:t>Friends</a:t>
            </a:r>
            <a:endParaRPr lang="nl-BE" sz="4000" dirty="0"/>
          </a:p>
        </p:txBody>
      </p:sp>
      <p:sp>
        <p:nvSpPr>
          <p:cNvPr id="3" name="Tijdelijke aanduiding voor inhoud 2"/>
          <p:cNvSpPr>
            <a:spLocks noGrp="1"/>
          </p:cNvSpPr>
          <p:nvPr>
            <p:ph idx="1"/>
          </p:nvPr>
        </p:nvSpPr>
        <p:spPr>
          <a:xfrm>
            <a:off x="1043608" y="3573016"/>
            <a:ext cx="6696744" cy="3023443"/>
          </a:xfrm>
        </p:spPr>
        <p:txBody>
          <a:bodyPr/>
          <a:lstStyle/>
          <a:p>
            <a:pPr marL="0" indent="0">
              <a:buNone/>
            </a:pPr>
            <a:endParaRPr lang="nl-BE" dirty="0"/>
          </a:p>
          <a:p>
            <a:pPr marL="0" indent="0">
              <a:buNone/>
            </a:pPr>
            <a:endParaRPr lang="nl-BE" dirty="0"/>
          </a:p>
          <a:p>
            <a:pPr marL="0" indent="0">
              <a:buNone/>
            </a:pPr>
            <a:endParaRPr lang="nl-BE" sz="3200" b="1" dirty="0"/>
          </a:p>
          <a:p>
            <a:pPr marL="0" indent="0">
              <a:buNone/>
            </a:pPr>
            <a:r>
              <a:rPr lang="nl-BE" sz="3200" b="1" dirty="0"/>
              <a:t>Alle Bouwplaats Risico’s</a:t>
            </a:r>
          </a:p>
          <a:p>
            <a:pPr marL="0" indent="0">
              <a:buNone/>
            </a:pPr>
            <a:r>
              <a:rPr lang="nl-BE" sz="3200" b="1" dirty="0"/>
              <a:t>Machinebreuk</a:t>
            </a:r>
          </a:p>
          <a:p>
            <a:pPr marL="0" indent="0">
              <a:lnSpc>
                <a:spcPct val="250000"/>
              </a:lnSpc>
              <a:buNone/>
            </a:pPr>
            <a:endParaRPr lang="nl-BE" sz="3200" b="1" dirty="0"/>
          </a:p>
          <a:p>
            <a:pPr marL="0" indent="0">
              <a:buNone/>
            </a:pPr>
            <a:endParaRPr lang="nl-BE" dirty="0"/>
          </a:p>
          <a:p>
            <a:pPr marL="0" indent="0">
              <a:buNone/>
            </a:pPr>
            <a:endParaRPr lang="nl-BE" dirty="0"/>
          </a:p>
          <a:p>
            <a:pPr marL="0" indent="0">
              <a:buNone/>
            </a:pPr>
            <a:endParaRPr lang="nl-BE" dirty="0"/>
          </a:p>
          <a:p>
            <a:pPr marL="0" indent="0">
              <a:buNone/>
            </a:pPr>
            <a:endParaRPr lang="nl-BE" dirty="0"/>
          </a:p>
          <a:p>
            <a:pPr marL="0" indent="0">
              <a:buNone/>
            </a:pPr>
            <a:r>
              <a:rPr lang="nl-BE" dirty="0"/>
              <a:t>Herentals, 11 06 2024</a:t>
            </a:r>
          </a:p>
          <a:p>
            <a:pPr marL="0" indent="0">
              <a:buNone/>
            </a:pPr>
            <a:endParaRPr lang="nl-BE" dirty="0"/>
          </a:p>
          <a:p>
            <a:pPr marL="0" indent="0">
              <a:buNone/>
            </a:pPr>
            <a:endParaRPr lang="nl-BE" dirty="0"/>
          </a:p>
        </p:txBody>
      </p:sp>
      <p:pic>
        <p:nvPicPr>
          <p:cNvPr id="1026" name="Afbeelding 13">
            <a:extLst>
              <a:ext uri="{FF2B5EF4-FFF2-40B4-BE49-F238E27FC236}">
                <a16:creationId xmlns:a16="http://schemas.microsoft.com/office/drawing/2014/main" id="{8D3A8B98-2A5A-15BE-E77B-45D50F7D8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2276872"/>
            <a:ext cx="2736304" cy="21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29692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685246" y="1988840"/>
            <a:ext cx="7989531" cy="4392488"/>
            <a:chOff x="685246" y="1988840"/>
            <a:chExt cx="7989531" cy="4392488"/>
          </a:xfrm>
        </p:grpSpPr>
        <p:sp>
          <p:nvSpPr>
            <p:cNvPr id="6" name="Vrije vorm 5"/>
            <p:cNvSpPr/>
            <p:nvPr/>
          </p:nvSpPr>
          <p:spPr>
            <a:xfrm>
              <a:off x="685246"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8" name="Vrije vorm 7"/>
            <p:cNvSpPr/>
            <p:nvPr/>
          </p:nvSpPr>
          <p:spPr>
            <a:xfrm>
              <a:off x="3374532"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10" name="Vrije vorm 9"/>
            <p:cNvSpPr/>
            <p:nvPr/>
          </p:nvSpPr>
          <p:spPr>
            <a:xfrm>
              <a:off x="6063819"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12" name="PIJL-LINKS en -RECHTS 11"/>
            <p:cNvSpPr/>
            <p:nvPr/>
          </p:nvSpPr>
          <p:spPr>
            <a:xfrm>
              <a:off x="3374532" y="3383285"/>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grpSp>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Termijn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
        <p:nvSpPr>
          <p:cNvPr id="13" name="Tekstvak 12"/>
          <p:cNvSpPr txBox="1"/>
          <p:nvPr/>
        </p:nvSpPr>
        <p:spPr>
          <a:xfrm>
            <a:off x="3524724" y="3530551"/>
            <a:ext cx="2365250" cy="307777"/>
          </a:xfrm>
          <a:prstGeom prst="rect">
            <a:avLst/>
          </a:prstGeom>
          <a:noFill/>
        </p:spPr>
        <p:txBody>
          <a:bodyPr wrap="square" rtlCol="0">
            <a:spAutoFit/>
          </a:bodyPr>
          <a:lstStyle/>
          <a:p>
            <a:r>
              <a:rPr lang="nl-BE" sz="1400" dirty="0"/>
              <a:t>Afd. I Zaakschade</a:t>
            </a:r>
          </a:p>
        </p:txBody>
      </p:sp>
      <p:sp>
        <p:nvSpPr>
          <p:cNvPr id="20" name="PIJL-LINKS en -RECHTS 19"/>
          <p:cNvSpPr/>
          <p:nvPr/>
        </p:nvSpPr>
        <p:spPr>
          <a:xfrm>
            <a:off x="3384729" y="4009534"/>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17" name="Tekstvak 16"/>
          <p:cNvSpPr txBox="1"/>
          <p:nvPr/>
        </p:nvSpPr>
        <p:spPr>
          <a:xfrm>
            <a:off x="3335367" y="4185084"/>
            <a:ext cx="2689287" cy="307777"/>
          </a:xfrm>
          <a:prstGeom prst="rect">
            <a:avLst/>
          </a:prstGeom>
          <a:noFill/>
        </p:spPr>
        <p:txBody>
          <a:bodyPr wrap="square" rtlCol="0">
            <a:spAutoFit/>
          </a:bodyPr>
          <a:lstStyle/>
          <a:p>
            <a:r>
              <a:rPr lang="nl-BE" sz="1400" dirty="0"/>
              <a:t>Afd. II Aansprakelijkheid</a:t>
            </a:r>
          </a:p>
        </p:txBody>
      </p:sp>
      <p:sp>
        <p:nvSpPr>
          <p:cNvPr id="14" name="Tekstvak 13"/>
          <p:cNvSpPr txBox="1"/>
          <p:nvPr/>
        </p:nvSpPr>
        <p:spPr>
          <a:xfrm>
            <a:off x="1436781" y="2507196"/>
            <a:ext cx="1096775" cy="584775"/>
          </a:xfrm>
          <a:prstGeom prst="rect">
            <a:avLst/>
          </a:prstGeom>
          <a:noFill/>
        </p:spPr>
        <p:txBody>
          <a:bodyPr wrap="none" rtlCol="0">
            <a:spAutoFit/>
          </a:bodyPr>
          <a:lstStyle/>
          <a:p>
            <a:pPr lvl="0"/>
            <a:r>
              <a:rPr lang="nl-BE" sz="1400" dirty="0"/>
              <a:t>ONTWERP</a:t>
            </a:r>
          </a:p>
          <a:p>
            <a:endParaRPr lang="nl-BE" dirty="0"/>
          </a:p>
        </p:txBody>
      </p:sp>
      <p:sp>
        <p:nvSpPr>
          <p:cNvPr id="16" name="Tekstvak 15"/>
          <p:cNvSpPr txBox="1"/>
          <p:nvPr/>
        </p:nvSpPr>
        <p:spPr>
          <a:xfrm>
            <a:off x="3894668" y="2507196"/>
            <a:ext cx="1570686" cy="1177245"/>
          </a:xfrm>
          <a:prstGeom prst="rect">
            <a:avLst/>
          </a:prstGeom>
          <a:noFill/>
        </p:spPr>
        <p:txBody>
          <a:bodyPr wrap="none" rtlCol="0">
            <a:spAutoFit/>
          </a:bodyPr>
          <a:lstStyle/>
          <a:p>
            <a:pPr lvl="0" defTabSz="666750">
              <a:lnSpc>
                <a:spcPct val="90000"/>
              </a:lnSpc>
              <a:spcAft>
                <a:spcPct val="35000"/>
              </a:spcAft>
            </a:pPr>
            <a:r>
              <a:rPr lang="nl-BE" sz="1400" dirty="0"/>
              <a:t>BOUW-</a:t>
            </a:r>
          </a:p>
          <a:p>
            <a:pPr lvl="0" defTabSz="666750">
              <a:lnSpc>
                <a:spcPct val="90000"/>
              </a:lnSpc>
              <a:spcAft>
                <a:spcPct val="35000"/>
              </a:spcAft>
            </a:pPr>
            <a:r>
              <a:rPr lang="nl-BE" sz="1400" dirty="0"/>
              <a:t>MONTAGE-</a:t>
            </a:r>
          </a:p>
          <a:p>
            <a:pPr lvl="0" defTabSz="666750">
              <a:lnSpc>
                <a:spcPct val="90000"/>
              </a:lnSpc>
              <a:spcAft>
                <a:spcPct val="35000"/>
              </a:spcAft>
            </a:pPr>
            <a:r>
              <a:rPr lang="nl-BE" sz="1400" dirty="0"/>
              <a:t>PROEFTERMIJN</a:t>
            </a:r>
          </a:p>
          <a:p>
            <a:endParaRPr lang="nl-BE" dirty="0"/>
          </a:p>
        </p:txBody>
      </p:sp>
      <p:sp>
        <p:nvSpPr>
          <p:cNvPr id="18" name="Tekstvak 17"/>
          <p:cNvSpPr txBox="1"/>
          <p:nvPr/>
        </p:nvSpPr>
        <p:spPr>
          <a:xfrm>
            <a:off x="6220586" y="2507196"/>
            <a:ext cx="2297424" cy="800219"/>
          </a:xfrm>
          <a:prstGeom prst="rect">
            <a:avLst/>
          </a:prstGeom>
          <a:noFill/>
        </p:spPr>
        <p:txBody>
          <a:bodyPr wrap="none" rtlCol="0">
            <a:spAutoFit/>
          </a:bodyPr>
          <a:lstStyle/>
          <a:p>
            <a:pPr lvl="0"/>
            <a:r>
              <a:rPr lang="nl-BE" sz="1400" dirty="0"/>
              <a:t>OPTIE:</a:t>
            </a:r>
          </a:p>
          <a:p>
            <a:pPr lvl="0"/>
            <a:r>
              <a:rPr lang="nl-BE" sz="1400" dirty="0"/>
              <a:t>ONDERHOUDSTERMIJN</a:t>
            </a:r>
          </a:p>
          <a:p>
            <a:endParaRPr lang="nl-BE" dirty="0"/>
          </a:p>
        </p:txBody>
      </p:sp>
      <p:sp>
        <p:nvSpPr>
          <p:cNvPr id="15" name="PIJL-LINKS en -RECHTS 14"/>
          <p:cNvSpPr/>
          <p:nvPr/>
        </p:nvSpPr>
        <p:spPr>
          <a:xfrm>
            <a:off x="6091157" y="3383285"/>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19" name="Tekstvak 18"/>
          <p:cNvSpPr txBox="1"/>
          <p:nvPr/>
        </p:nvSpPr>
        <p:spPr>
          <a:xfrm>
            <a:off x="6186673" y="3558832"/>
            <a:ext cx="2365250" cy="307777"/>
          </a:xfrm>
          <a:prstGeom prst="rect">
            <a:avLst/>
          </a:prstGeom>
          <a:noFill/>
        </p:spPr>
        <p:txBody>
          <a:bodyPr wrap="square" rtlCol="0">
            <a:spAutoFit/>
          </a:bodyPr>
          <a:lstStyle/>
          <a:p>
            <a:r>
              <a:rPr lang="nl-BE" sz="1400" dirty="0"/>
              <a:t>Afd. I Zaakschade</a:t>
            </a:r>
          </a:p>
        </p:txBody>
      </p:sp>
    </p:spTree>
    <p:extLst>
      <p:ext uri="{BB962C8B-B14F-4D97-AF65-F5344CB8AC3E}">
        <p14:creationId xmlns:p14="http://schemas.microsoft.com/office/powerpoint/2010/main" val="217185073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Waarborgen tijdens de bouw-, montage- &amp; proeftermijn</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Alle Risico’s !!! </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Wat niet is uitgesloten is gedekt</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Bij schade moet de verzekeringsnemer niet het bewijs leveren dat de dekking toepasselijk is</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De bewijslast ligt bij de verzekeringsmaatschappij</a:t>
            </a:r>
          </a:p>
          <a:p>
            <a:pPr lvl="1"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8076244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Waarborgen tijdens de bouw-, montage- &amp; proeftermijn</a:t>
            </a:r>
          </a:p>
          <a:p>
            <a:pPr lvl="1" eaLnBrk="1" hangingPunct="1">
              <a:lnSpc>
                <a:spcPct val="150000"/>
              </a:lnSpc>
              <a:buFont typeface="Wingdings" pitchFamily="2" charset="2"/>
              <a:buChar char="§"/>
            </a:pPr>
            <a:r>
              <a:rPr lang="nl-BE" dirty="0"/>
              <a:t>Iedere beschadiging en ieder verlies van de verzekerde goederen</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Beschadiging aan het verzekerd bestaand goed ten gevolge van de uitvoering van het verzekerd werk (volgens de bijzondere voorwaarden)</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Verliezen of schaden te wijten aan een fout, een gebrek of een leemte in het ontwerp, in de berekeningen of in de plannen alsook aan het eigen gebrek van de materialen</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02771141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Verzekerbare goederen</a:t>
            </a:r>
          </a:p>
          <a:p>
            <a:pPr lvl="1" eaLnBrk="1" hangingPunct="1">
              <a:lnSpc>
                <a:spcPct val="150000"/>
              </a:lnSpc>
              <a:buFont typeface="Wingdings" pitchFamily="2" charset="2"/>
              <a:buChar char="§"/>
            </a:pPr>
            <a:r>
              <a:rPr lang="nl-BE" dirty="0"/>
              <a:t>De bouw- of verbouwingswerken zelf met inbegrip van alle bouwmaterialen en –elementen, toestellen en installaties die definitief achterblijven in het bouwwerk</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De voorlopige bouwwerken </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r>
              <a:rPr lang="nl-BE" dirty="0"/>
              <a:t>Het bestaand goed: het gebouw eigendom van de bouwheer waarin, waarnaast, waartegen de werken worden uitgevoerd </a:t>
            </a:r>
            <a:r>
              <a:rPr lang="nl-BE" dirty="0">
                <a:solidFill>
                  <a:srgbClr val="FF0000"/>
                </a:solidFill>
              </a:rPr>
              <a:t>(plaatsbeschrijving!)</a:t>
            </a:r>
          </a:p>
          <a:p>
            <a:pPr lvl="1"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125886272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Voorbeelden</a:t>
            </a:r>
          </a:p>
          <a:p>
            <a:pPr lvl="1" eaLnBrk="1" hangingPunct="1">
              <a:lnSpc>
                <a:spcPct val="150000"/>
              </a:lnSpc>
              <a:buFont typeface="Wingdings" pitchFamily="2" charset="2"/>
              <a:buChar char="§"/>
            </a:pPr>
            <a:r>
              <a:rPr lang="nl-BE" sz="1600" dirty="0"/>
              <a:t>Storm, onweer en andere weersinvloeden</a:t>
            </a:r>
          </a:p>
          <a:p>
            <a:pPr lvl="1" eaLnBrk="1" hangingPunct="1">
              <a:lnSpc>
                <a:spcPct val="150000"/>
              </a:lnSpc>
              <a:buFont typeface="Wingdings" pitchFamily="2" charset="2"/>
              <a:buChar char="§"/>
            </a:pPr>
            <a:r>
              <a:rPr lang="nl-BE" sz="1600" dirty="0"/>
              <a:t>Grond- of ondergrondbewegingen: verzakkingen, instortingen, verschuivingen, aardbevingen</a:t>
            </a:r>
          </a:p>
          <a:p>
            <a:pPr lvl="1" eaLnBrk="1" hangingPunct="1">
              <a:lnSpc>
                <a:spcPct val="150000"/>
              </a:lnSpc>
              <a:buFont typeface="Wingdings" pitchFamily="2" charset="2"/>
              <a:buChar char="§"/>
            </a:pPr>
            <a:r>
              <a:rPr lang="nl-BE" sz="1600" dirty="0"/>
              <a:t>Het stijgen van water, overstromingen</a:t>
            </a:r>
          </a:p>
          <a:p>
            <a:pPr lvl="1" eaLnBrk="1" hangingPunct="1">
              <a:lnSpc>
                <a:spcPct val="150000"/>
              </a:lnSpc>
              <a:buFont typeface="Wingdings" pitchFamily="2" charset="2"/>
              <a:buChar char="§"/>
            </a:pPr>
            <a:r>
              <a:rPr lang="nl-BE" sz="1600" dirty="0"/>
              <a:t>Brand en ontploffing, die al dan niet op de werf is begonnen</a:t>
            </a:r>
          </a:p>
          <a:p>
            <a:pPr lvl="1" eaLnBrk="1" hangingPunct="1">
              <a:lnSpc>
                <a:spcPct val="150000"/>
              </a:lnSpc>
              <a:buFont typeface="Wingdings" pitchFamily="2" charset="2"/>
              <a:buChar char="§"/>
            </a:pPr>
            <a:r>
              <a:rPr lang="nl-BE" sz="1600" dirty="0"/>
              <a:t>Beschadiging die voortkomt uit een ongeval op de werf</a:t>
            </a:r>
          </a:p>
          <a:p>
            <a:pPr lvl="2" eaLnBrk="1" hangingPunct="1">
              <a:lnSpc>
                <a:spcPct val="150000"/>
              </a:lnSpc>
              <a:buFont typeface="Wingdings" pitchFamily="2" charset="2"/>
              <a:buChar char="§"/>
            </a:pPr>
            <a:r>
              <a:rPr lang="nl-BE" sz="1400" dirty="0"/>
              <a:t>Bv. torenkraan die omkantelt op het bouwwerk</a:t>
            </a:r>
          </a:p>
          <a:p>
            <a:pPr lvl="1" eaLnBrk="1" hangingPunct="1">
              <a:lnSpc>
                <a:spcPct val="150000"/>
              </a:lnSpc>
              <a:buFont typeface="Wingdings" pitchFamily="2" charset="2"/>
              <a:buChar char="§"/>
            </a:pPr>
            <a:r>
              <a:rPr lang="nl-BE" sz="1600" dirty="0"/>
              <a:t>Diefstallen op de werf</a:t>
            </a:r>
          </a:p>
          <a:p>
            <a:pPr lvl="1" eaLnBrk="1" hangingPunct="1">
              <a:lnSpc>
                <a:spcPct val="150000"/>
              </a:lnSpc>
              <a:buFont typeface="Wingdings" pitchFamily="2" charset="2"/>
              <a:buChar char="§"/>
            </a:pPr>
            <a:r>
              <a:rPr lang="nl-BE" sz="1600" dirty="0"/>
              <a:t>Schade door onvoorzichtigheid, onhandigheid, nalatigheid</a:t>
            </a:r>
          </a:p>
          <a:p>
            <a:pPr lvl="2" eaLnBrk="1" hangingPunct="1">
              <a:lnSpc>
                <a:spcPct val="150000"/>
              </a:lnSpc>
              <a:buFont typeface="Wingdings" pitchFamily="2" charset="2"/>
              <a:buChar char="§"/>
            </a:pPr>
            <a:r>
              <a:rPr lang="nl-BE" sz="1400" dirty="0"/>
              <a:t>Bv. Werftoestel rijdt per ongeluk tegen een betonnen pijler en een gedeelte van de constructie stort in</a:t>
            </a:r>
            <a:endParaRPr lang="nl-BE" sz="1400"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80363697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Uitgesloten van de verzekerbare goederen:</a:t>
            </a:r>
          </a:p>
          <a:p>
            <a:pPr lvl="1" eaLnBrk="1" hangingPunct="1">
              <a:lnSpc>
                <a:spcPct val="150000"/>
              </a:lnSpc>
              <a:buFont typeface="Wingdings" pitchFamily="2" charset="2"/>
              <a:buChar char="§"/>
            </a:pPr>
            <a:r>
              <a:rPr lang="nl-BE" dirty="0" err="1"/>
              <a:t>Bouwplaatsketen</a:t>
            </a:r>
            <a:endParaRPr lang="nl-BE" dirty="0"/>
          </a:p>
          <a:p>
            <a:pPr lvl="1" eaLnBrk="1" hangingPunct="1">
              <a:lnSpc>
                <a:spcPct val="150000"/>
              </a:lnSpc>
              <a:buFont typeface="Wingdings" pitchFamily="2" charset="2"/>
              <a:buChar char="§"/>
            </a:pPr>
            <a:r>
              <a:rPr lang="nl-BE" dirty="0"/>
              <a:t>Materieel en </a:t>
            </a:r>
            <a:r>
              <a:rPr lang="nl-BE" dirty="0" err="1"/>
              <a:t>bouwplaatsuitrusting</a:t>
            </a:r>
            <a:r>
              <a:rPr lang="nl-BE" dirty="0"/>
              <a:t>: boormachine, stelling, hekken, …</a:t>
            </a:r>
          </a:p>
          <a:p>
            <a:pPr lvl="1" eaLnBrk="1" hangingPunct="1">
              <a:lnSpc>
                <a:spcPct val="150000"/>
              </a:lnSpc>
              <a:buFont typeface="Wingdings" pitchFamily="2" charset="2"/>
              <a:buChar char="§"/>
            </a:pPr>
            <a:r>
              <a:rPr lang="nl-BE" dirty="0"/>
              <a:t>Werftoestellen: graafmachine, torenkraan (zie machinebreuk)</a:t>
            </a:r>
          </a:p>
          <a:p>
            <a:pPr lvl="1" eaLnBrk="1" hangingPunct="1">
              <a:lnSpc>
                <a:spcPct val="150000"/>
              </a:lnSpc>
              <a:buFont typeface="Wingdings" pitchFamily="2" charset="2"/>
              <a:buChar char="§"/>
            </a:pPr>
            <a:endParaRPr lang="nl-BE" dirty="0"/>
          </a:p>
          <a:p>
            <a:pPr lvl="1"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4383664"/>
            <a:ext cx="2828553" cy="211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538383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Bestaand goed</a:t>
            </a:r>
          </a:p>
          <a:p>
            <a:pPr lvl="1" eaLnBrk="1" hangingPunct="1">
              <a:lnSpc>
                <a:spcPct val="150000"/>
              </a:lnSpc>
              <a:buFont typeface="Wingdings" pitchFamily="2" charset="2"/>
              <a:buChar char="§"/>
            </a:pPr>
            <a:r>
              <a:rPr lang="nl-BE" dirty="0"/>
              <a:t>De bestaande goederen tot beloop van een eerste risico voor de beschadiging te wijten aan de uitvoering  van de verzekerde werken (zonder brand en ontploffing).</a:t>
            </a:r>
          </a:p>
          <a:p>
            <a:pPr lvl="1" eaLnBrk="1" hangingPunct="1">
              <a:lnSpc>
                <a:spcPct val="150000"/>
              </a:lnSpc>
              <a:buFont typeface="Wingdings" pitchFamily="2" charset="2"/>
              <a:buChar char="§"/>
            </a:pPr>
            <a:r>
              <a:rPr lang="nl-BE" dirty="0"/>
              <a:t>Na uitputting van de waarborgen BA uitbating van de verzekerden.</a:t>
            </a:r>
          </a:p>
          <a:p>
            <a:pPr marL="457200" lvl="1" indent="0" eaLnBrk="1" hangingPunct="1">
              <a:lnSpc>
                <a:spcPct val="150000"/>
              </a:lnSpc>
              <a:buNone/>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2768884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Gebrekkig gedeelte:</a:t>
            </a:r>
          </a:p>
          <a:p>
            <a:pPr lvl="1" eaLnBrk="1" hangingPunct="1">
              <a:lnSpc>
                <a:spcPct val="150000"/>
              </a:lnSpc>
              <a:buFont typeface="Wingdings" pitchFamily="2" charset="2"/>
              <a:buChar char="§"/>
            </a:pPr>
            <a:r>
              <a:rPr lang="nl-BE" dirty="0"/>
              <a:t>Verliezen of schaden te wijten aan een fout, een gebrek of een leemte in het ontwerp, in de berekeningen of in de plannen alsook aan het eigen gebrek van de materialen </a:t>
            </a:r>
          </a:p>
          <a:p>
            <a:pPr marL="457200" lvl="1" indent="0" eaLnBrk="1" hangingPunct="1">
              <a:lnSpc>
                <a:spcPct val="150000"/>
              </a:lnSpc>
              <a:buNone/>
            </a:pPr>
            <a:r>
              <a:rPr lang="nl-BE" dirty="0"/>
              <a:t>	(uitsluiting ART 3A1 wordt opgeheven) </a:t>
            </a:r>
          </a:p>
          <a:p>
            <a:pPr marL="457200" lvl="1" indent="0" eaLnBrk="1" hangingPunct="1">
              <a:lnSpc>
                <a:spcPct val="150000"/>
              </a:lnSpc>
              <a:buNone/>
            </a:pPr>
            <a:endParaRPr lang="nl-BE" dirty="0"/>
          </a:p>
          <a:p>
            <a:pPr marL="457200" lvl="1" indent="0" eaLnBrk="1" hangingPunct="1">
              <a:lnSpc>
                <a:spcPct val="150000"/>
              </a:lnSpc>
              <a:buNone/>
            </a:pPr>
            <a:r>
              <a:rPr lang="nl-BE" dirty="0"/>
              <a:t>Voorbeeld:</a:t>
            </a:r>
          </a:p>
          <a:p>
            <a:pPr marL="457200" lvl="1" indent="0" eaLnBrk="1" hangingPunct="1">
              <a:lnSpc>
                <a:spcPct val="150000"/>
              </a:lnSpc>
              <a:buNone/>
            </a:pPr>
            <a:r>
              <a:rPr lang="nl-BE" dirty="0"/>
              <a:t>De aannemer plaatst minder wapening in de betonvloer dan voorzien op de plannen. Hierdoor worden er ernstige scheuren vastgesteld.</a:t>
            </a: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406075281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67544" y="1556792"/>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Dekking tijdens de onderhoudstermijn</a:t>
            </a:r>
          </a:p>
          <a:p>
            <a:pPr lvl="1" eaLnBrk="1" hangingPunct="1">
              <a:lnSpc>
                <a:spcPct val="150000"/>
              </a:lnSpc>
              <a:buFont typeface="Wingdings" pitchFamily="2" charset="2"/>
              <a:buChar char="§"/>
            </a:pPr>
            <a:r>
              <a:rPr lang="nl-BE" b="1" dirty="0" err="1">
                <a:latin typeface="Malgun Gothic" pitchFamily="34" charset="-127"/>
                <a:ea typeface="Malgun Gothic" pitchFamily="34" charset="-127"/>
              </a:rPr>
              <a:t>Visit</a:t>
            </a:r>
            <a:r>
              <a:rPr lang="nl-BE" b="1" dirty="0">
                <a:latin typeface="Malgun Gothic" pitchFamily="34" charset="-127"/>
                <a:ea typeface="Malgun Gothic" pitchFamily="34" charset="-127"/>
              </a:rPr>
              <a:t> maintenance</a:t>
            </a:r>
          </a:p>
          <a:p>
            <a:pPr lvl="2" eaLnBrk="1" hangingPunct="1">
              <a:lnSpc>
                <a:spcPct val="150000"/>
              </a:lnSpc>
              <a:buFont typeface="Wingdings" pitchFamily="2" charset="2"/>
              <a:buChar char="§"/>
            </a:pPr>
            <a:r>
              <a:rPr lang="nl-BE" dirty="0"/>
              <a:t>die veroorzaakt zijn door de verzekerden bij het naleven van hun verplichtingen krachtens hun aannemingscontract gedurende de afgesproken periode na de voorlopige oplevering.</a:t>
            </a:r>
          </a:p>
          <a:p>
            <a:pPr lvl="1" eaLnBrk="1" hangingPunct="1">
              <a:lnSpc>
                <a:spcPct val="150000"/>
              </a:lnSpc>
              <a:buFont typeface="Wingdings" pitchFamily="2" charset="2"/>
              <a:buChar char="§"/>
            </a:pPr>
            <a:r>
              <a:rPr lang="nl-BE" b="1" dirty="0">
                <a:latin typeface="Malgun Gothic" pitchFamily="34" charset="-127"/>
                <a:ea typeface="Malgun Gothic" pitchFamily="34" charset="-127"/>
              </a:rPr>
              <a:t>Extended maintenance</a:t>
            </a:r>
          </a:p>
          <a:p>
            <a:pPr lvl="2" eaLnBrk="1" hangingPunct="1">
              <a:lnSpc>
                <a:spcPct val="150000"/>
              </a:lnSpc>
              <a:buFont typeface="Wingdings" pitchFamily="2" charset="2"/>
              <a:buChar char="§"/>
            </a:pPr>
            <a:r>
              <a:rPr lang="nl-BE" dirty="0" err="1"/>
              <a:t>Visit</a:t>
            </a:r>
            <a:r>
              <a:rPr lang="nl-BE" dirty="0"/>
              <a:t> maintenance </a:t>
            </a:r>
          </a:p>
          <a:p>
            <a:pPr lvl="2" eaLnBrk="1" hangingPunct="1">
              <a:lnSpc>
                <a:spcPct val="150000"/>
              </a:lnSpc>
              <a:buFont typeface="Wingdings" pitchFamily="2" charset="2"/>
              <a:buChar char="§"/>
            </a:pPr>
            <a:r>
              <a:rPr lang="nl-BE" dirty="0"/>
              <a:t>die zich voordoen gedurende de onderhoudsperiode en die hun oorsprong vinden tijdens de bouwtermijn op de bouwplaats.</a:t>
            </a:r>
          </a:p>
          <a:p>
            <a:pPr eaLnBrk="1" hangingPunct="1">
              <a:lnSpc>
                <a:spcPct val="150000"/>
              </a:lnSpc>
              <a:buFont typeface="Wingdings" pitchFamily="2" charset="2"/>
              <a:buChar char="§"/>
            </a:pPr>
            <a:r>
              <a:rPr lang="nl-BE" b="1" dirty="0">
                <a:latin typeface="Malgun Gothic" pitchFamily="34" charset="-127"/>
                <a:ea typeface="Malgun Gothic" pitchFamily="34" charset="-127"/>
              </a:rPr>
              <a:t>Uitgesloten:</a:t>
            </a:r>
          </a:p>
          <a:p>
            <a:pPr lvl="1" eaLnBrk="1" hangingPunct="1">
              <a:lnSpc>
                <a:spcPct val="150000"/>
              </a:lnSpc>
              <a:buFont typeface="Wingdings" pitchFamily="2" charset="2"/>
              <a:buChar char="§"/>
            </a:pPr>
            <a:r>
              <a:rPr lang="nl-BE" dirty="0"/>
              <a:t>Brand en ontploffing</a:t>
            </a:r>
          </a:p>
          <a:p>
            <a:pPr lvl="1" eaLnBrk="1" hangingPunct="1">
              <a:lnSpc>
                <a:spcPct val="150000"/>
              </a:lnSpc>
              <a:buFont typeface="Wingdings" pitchFamily="2" charset="2"/>
              <a:buChar char="§"/>
            </a:pPr>
            <a:r>
              <a:rPr lang="nl-BE" dirty="0"/>
              <a:t>Waterdichtheid en de gevolgen er van</a:t>
            </a: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99560710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 schade aan werken</a:t>
            </a:r>
          </a:p>
        </p:txBody>
      </p:sp>
      <p:sp>
        <p:nvSpPr>
          <p:cNvPr id="4100" name="Rectangle 3"/>
          <p:cNvSpPr>
            <a:spLocks noGrp="1" noChangeArrowheads="1"/>
          </p:cNvSpPr>
          <p:nvPr>
            <p:ph type="body" idx="1"/>
          </p:nvPr>
        </p:nvSpPr>
        <p:spPr>
          <a:xfrm>
            <a:off x="467544" y="1556792"/>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OPTIE: FULL MAKERS GUARANTEE (uitbreiding op </a:t>
            </a:r>
            <a:r>
              <a:rPr lang="nl-BE" b="1" dirty="0" err="1">
                <a:latin typeface="Malgun Gothic" pitchFamily="34" charset="-127"/>
                <a:ea typeface="Malgun Gothic" pitchFamily="34" charset="-127"/>
              </a:rPr>
              <a:t>extended</a:t>
            </a:r>
            <a:r>
              <a:rPr lang="nl-BE" b="1" dirty="0">
                <a:latin typeface="Malgun Gothic" pitchFamily="34" charset="-127"/>
                <a:ea typeface="Malgun Gothic" pitchFamily="34" charset="-127"/>
              </a:rPr>
              <a:t> maintenance)</a:t>
            </a:r>
          </a:p>
          <a:p>
            <a:pPr lvl="1" eaLnBrk="1" hangingPunct="1">
              <a:lnSpc>
                <a:spcPct val="150000"/>
              </a:lnSpc>
              <a:buFont typeface="Wingdings" pitchFamily="2" charset="2"/>
              <a:buChar char="§"/>
            </a:pPr>
            <a:r>
              <a:rPr lang="nl-BE" dirty="0"/>
              <a:t>De waarborg tijdens de onderhoudsperiode, zoals beschreven in artikel 2.B. van de algemene voorwaarden, wordt als volgt aangevuld:  </a:t>
            </a:r>
          </a:p>
          <a:p>
            <a:pPr marL="457200" lvl="1" indent="0" eaLnBrk="1" hangingPunct="1">
              <a:lnSpc>
                <a:spcPct val="150000"/>
              </a:lnSpc>
              <a:buNone/>
            </a:pPr>
            <a:r>
              <a:rPr lang="nl-BE" dirty="0"/>
              <a:t>voor de beschadigingen aan de blijvend opgerichte goederen (bouwwerken, gedeelten ervan en uitrusting die het voorwerp van de aanneming uitmaken) die tijdens deze termijn vastgesteld en te wijten zijn </a:t>
            </a:r>
            <a:r>
              <a:rPr lang="nl-BE" u="sng" dirty="0"/>
              <a:t>aan een </a:t>
            </a:r>
            <a:r>
              <a:rPr lang="nl-BE" u="sng" dirty="0" err="1"/>
              <a:t>schadeverwekkend</a:t>
            </a:r>
            <a:r>
              <a:rPr lang="nl-BE" u="sng" dirty="0"/>
              <a:t> feit van voor de aanvang van de onderhoudsperiod</a:t>
            </a:r>
            <a:r>
              <a:rPr lang="nl-BE" dirty="0"/>
              <a:t>e, met inbegrip van het gebrekkige gedeelte. </a:t>
            </a:r>
          </a:p>
          <a:p>
            <a:pPr marL="457200" lvl="1" indent="0" eaLnBrk="1" hangingPunct="1">
              <a:lnSpc>
                <a:spcPct val="150000"/>
              </a:lnSpc>
              <a:buNone/>
            </a:pPr>
            <a:r>
              <a:rPr lang="nl-BE" sz="2000" b="1" dirty="0">
                <a:latin typeface="Malgun Gothic" pitchFamily="34" charset="-127"/>
                <a:ea typeface="Malgun Gothic" pitchFamily="34" charset="-127"/>
              </a:rPr>
              <a:t>(Wel verhaalsrecht naar de leveranciers)</a:t>
            </a: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4504404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Agenda</a:t>
            </a:r>
          </a:p>
        </p:txBody>
      </p:sp>
      <p:sp>
        <p:nvSpPr>
          <p:cNvPr id="4100" name="Rectangle 3"/>
          <p:cNvSpPr>
            <a:spLocks noGrp="1" noChangeArrowheads="1"/>
          </p:cNvSpPr>
          <p:nvPr>
            <p:ph type="body" idx="1"/>
          </p:nvPr>
        </p:nvSpPr>
        <p:spPr>
          <a:xfrm>
            <a:off x="492128" y="1773238"/>
            <a:ext cx="8184331" cy="4320058"/>
          </a:xfrm>
          <a:noFill/>
        </p:spPr>
        <p:txBody>
          <a:bodyPr/>
          <a:lstStyle/>
          <a:p>
            <a:pPr eaLnBrk="1" hangingPunct="1">
              <a:lnSpc>
                <a:spcPct val="150000"/>
              </a:lnSpc>
              <a:buFont typeface="Wingdings" pitchFamily="2" charset="2"/>
              <a:buChar char="§"/>
            </a:pPr>
            <a:r>
              <a:rPr lang="nl-BE" b="1">
                <a:latin typeface="Malgun Gothic" pitchFamily="34" charset="-127"/>
                <a:ea typeface="Malgun Gothic" pitchFamily="34" charset="-127"/>
              </a:rPr>
              <a:t>08.00 </a:t>
            </a:r>
            <a:r>
              <a:rPr lang="nl-BE" b="1" dirty="0">
                <a:latin typeface="Malgun Gothic" pitchFamily="34" charset="-127"/>
                <a:ea typeface="Malgun Gothic" pitchFamily="34" charset="-127"/>
              </a:rPr>
              <a:t>– 08.15	: Inleiding </a:t>
            </a:r>
          </a:p>
          <a:p>
            <a:pPr eaLnBrk="1" hangingPunct="1">
              <a:lnSpc>
                <a:spcPct val="150000"/>
              </a:lnSpc>
              <a:buFont typeface="Wingdings" pitchFamily="2" charset="2"/>
              <a:buChar char="§"/>
            </a:pPr>
            <a:r>
              <a:rPr lang="nl-BE" b="1" dirty="0">
                <a:latin typeface="Malgun Gothic" pitchFamily="34" charset="-127"/>
                <a:ea typeface="Malgun Gothic" pitchFamily="34" charset="-127"/>
              </a:rPr>
              <a:t>08.15 – 09.15	: Alle Bouwplaats Risico’s</a:t>
            </a:r>
          </a:p>
          <a:p>
            <a:pPr eaLnBrk="1" hangingPunct="1">
              <a:lnSpc>
                <a:spcPct val="150000"/>
              </a:lnSpc>
              <a:buFont typeface="Wingdings" pitchFamily="2" charset="2"/>
              <a:buChar char="§"/>
            </a:pPr>
            <a:r>
              <a:rPr lang="nl-BE" b="1" dirty="0">
                <a:latin typeface="Malgun Gothic" pitchFamily="34" charset="-127"/>
                <a:ea typeface="Malgun Gothic" pitchFamily="34" charset="-127"/>
              </a:rPr>
              <a:t>09.15 – 09.45 	: Machinebreuk</a:t>
            </a:r>
          </a:p>
          <a:p>
            <a:pPr eaLnBrk="1" hangingPunct="1">
              <a:lnSpc>
                <a:spcPct val="150000"/>
              </a:lnSpc>
              <a:buFont typeface="Wingdings" pitchFamily="2" charset="2"/>
              <a:buChar char="§"/>
            </a:pPr>
            <a:r>
              <a:rPr lang="nl-BE" b="1" dirty="0">
                <a:latin typeface="Malgun Gothic" pitchFamily="34" charset="-127"/>
                <a:ea typeface="Malgun Gothic" pitchFamily="34" charset="-127"/>
              </a:rPr>
              <a:t>09.45 – 10.00	: Vragen en Conclusie</a:t>
            </a:r>
          </a:p>
        </p:txBody>
      </p:sp>
    </p:spTree>
    <p:extLst>
      <p:ext uri="{BB962C8B-B14F-4D97-AF65-F5344CB8AC3E}">
        <p14:creationId xmlns:p14="http://schemas.microsoft.com/office/powerpoint/2010/main" val="22137534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ep 4"/>
          <p:cNvGrpSpPr/>
          <p:nvPr/>
        </p:nvGrpSpPr>
        <p:grpSpPr>
          <a:xfrm>
            <a:off x="685246" y="1988840"/>
            <a:ext cx="7989531" cy="4392488"/>
            <a:chOff x="685246" y="1988840"/>
            <a:chExt cx="7989531" cy="4392488"/>
          </a:xfrm>
        </p:grpSpPr>
        <p:sp>
          <p:nvSpPr>
            <p:cNvPr id="6" name="Vrije vorm 5"/>
            <p:cNvSpPr/>
            <p:nvPr/>
          </p:nvSpPr>
          <p:spPr>
            <a:xfrm>
              <a:off x="685246"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8" name="Vrije vorm 7"/>
            <p:cNvSpPr/>
            <p:nvPr/>
          </p:nvSpPr>
          <p:spPr>
            <a:xfrm>
              <a:off x="3374532"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10" name="Vrije vorm 9"/>
            <p:cNvSpPr/>
            <p:nvPr/>
          </p:nvSpPr>
          <p:spPr>
            <a:xfrm>
              <a:off x="6063819" y="1988840"/>
              <a:ext cx="2610958" cy="4392488"/>
            </a:xfrm>
            <a:custGeom>
              <a:avLst/>
              <a:gdLst>
                <a:gd name="connsiteX0" fmla="*/ 0 w 2610958"/>
                <a:gd name="connsiteY0" fmla="*/ 261096 h 4392488"/>
                <a:gd name="connsiteX1" fmla="*/ 261096 w 2610958"/>
                <a:gd name="connsiteY1" fmla="*/ 0 h 4392488"/>
                <a:gd name="connsiteX2" fmla="*/ 2349862 w 2610958"/>
                <a:gd name="connsiteY2" fmla="*/ 0 h 4392488"/>
                <a:gd name="connsiteX3" fmla="*/ 2610958 w 2610958"/>
                <a:gd name="connsiteY3" fmla="*/ 261096 h 4392488"/>
                <a:gd name="connsiteX4" fmla="*/ 2610958 w 2610958"/>
                <a:gd name="connsiteY4" fmla="*/ 4131392 h 4392488"/>
                <a:gd name="connsiteX5" fmla="*/ 2349862 w 2610958"/>
                <a:gd name="connsiteY5" fmla="*/ 4392488 h 4392488"/>
                <a:gd name="connsiteX6" fmla="*/ 261096 w 2610958"/>
                <a:gd name="connsiteY6" fmla="*/ 4392488 h 4392488"/>
                <a:gd name="connsiteX7" fmla="*/ 0 w 2610958"/>
                <a:gd name="connsiteY7" fmla="*/ 4131392 h 4392488"/>
                <a:gd name="connsiteX8" fmla="*/ 0 w 2610958"/>
                <a:gd name="connsiteY8" fmla="*/ 26109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0958" h="4392488">
                  <a:moveTo>
                    <a:pt x="0" y="261096"/>
                  </a:moveTo>
                  <a:cubicBezTo>
                    <a:pt x="0" y="116897"/>
                    <a:pt x="116897" y="0"/>
                    <a:pt x="261096" y="0"/>
                  </a:cubicBezTo>
                  <a:lnTo>
                    <a:pt x="2349862" y="0"/>
                  </a:lnTo>
                  <a:cubicBezTo>
                    <a:pt x="2494061" y="0"/>
                    <a:pt x="2610958" y="116897"/>
                    <a:pt x="2610958" y="261096"/>
                  </a:cubicBezTo>
                  <a:lnTo>
                    <a:pt x="2610958" y="4131392"/>
                  </a:lnTo>
                  <a:cubicBezTo>
                    <a:pt x="2610958" y="4275591"/>
                    <a:pt x="2494061" y="4392488"/>
                    <a:pt x="2349862" y="4392488"/>
                  </a:cubicBezTo>
                  <a:lnTo>
                    <a:pt x="261096" y="4392488"/>
                  </a:lnTo>
                  <a:cubicBezTo>
                    <a:pt x="116897" y="4392488"/>
                    <a:pt x="0" y="4275591"/>
                    <a:pt x="0" y="4131392"/>
                  </a:cubicBezTo>
                  <a:lnTo>
                    <a:pt x="0" y="2610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863675" rIns="106680" bIns="985178" numCol="1" spcCol="1270" anchor="ctr" anchorCtr="0">
              <a:noAutofit/>
            </a:bodyPr>
            <a:lstStyle/>
            <a:p>
              <a:pPr lvl="0" algn="ctr" defTabSz="666750">
                <a:lnSpc>
                  <a:spcPct val="90000"/>
                </a:lnSpc>
                <a:spcBef>
                  <a:spcPct val="0"/>
                </a:spcBef>
                <a:spcAft>
                  <a:spcPct val="35000"/>
                </a:spcAft>
              </a:pPr>
              <a:endParaRPr lang="nl-BE" sz="1500" kern="1200" dirty="0"/>
            </a:p>
          </p:txBody>
        </p:sp>
        <p:sp>
          <p:nvSpPr>
            <p:cNvPr id="12" name="PIJL-LINKS en -RECHTS 11"/>
            <p:cNvSpPr/>
            <p:nvPr/>
          </p:nvSpPr>
          <p:spPr>
            <a:xfrm>
              <a:off x="3374532" y="3383285"/>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grpSp>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Termijn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
        <p:nvSpPr>
          <p:cNvPr id="13" name="Tekstvak 12"/>
          <p:cNvSpPr txBox="1"/>
          <p:nvPr/>
        </p:nvSpPr>
        <p:spPr>
          <a:xfrm>
            <a:off x="3524724" y="3530551"/>
            <a:ext cx="2365250" cy="307777"/>
          </a:xfrm>
          <a:prstGeom prst="rect">
            <a:avLst/>
          </a:prstGeom>
          <a:noFill/>
        </p:spPr>
        <p:txBody>
          <a:bodyPr wrap="square" rtlCol="0">
            <a:spAutoFit/>
          </a:bodyPr>
          <a:lstStyle/>
          <a:p>
            <a:r>
              <a:rPr lang="nl-BE" sz="1400" dirty="0"/>
              <a:t>Afd. I Zaakschade</a:t>
            </a:r>
          </a:p>
        </p:txBody>
      </p:sp>
      <p:sp>
        <p:nvSpPr>
          <p:cNvPr id="20" name="PIJL-LINKS en -RECHTS 19"/>
          <p:cNvSpPr/>
          <p:nvPr/>
        </p:nvSpPr>
        <p:spPr>
          <a:xfrm>
            <a:off x="3384729" y="4009534"/>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17" name="Tekstvak 16"/>
          <p:cNvSpPr txBox="1"/>
          <p:nvPr/>
        </p:nvSpPr>
        <p:spPr>
          <a:xfrm>
            <a:off x="3335367" y="4185084"/>
            <a:ext cx="2689287" cy="307777"/>
          </a:xfrm>
          <a:prstGeom prst="rect">
            <a:avLst/>
          </a:prstGeom>
          <a:noFill/>
        </p:spPr>
        <p:txBody>
          <a:bodyPr wrap="square" rtlCol="0">
            <a:spAutoFit/>
          </a:bodyPr>
          <a:lstStyle/>
          <a:p>
            <a:r>
              <a:rPr lang="nl-BE" sz="1400" dirty="0"/>
              <a:t>Afd. II Aansprakelijkheid</a:t>
            </a:r>
          </a:p>
        </p:txBody>
      </p:sp>
      <p:sp>
        <p:nvSpPr>
          <p:cNvPr id="14" name="Tekstvak 13"/>
          <p:cNvSpPr txBox="1"/>
          <p:nvPr/>
        </p:nvSpPr>
        <p:spPr>
          <a:xfrm>
            <a:off x="1436781" y="2507196"/>
            <a:ext cx="1096775" cy="584775"/>
          </a:xfrm>
          <a:prstGeom prst="rect">
            <a:avLst/>
          </a:prstGeom>
          <a:noFill/>
        </p:spPr>
        <p:txBody>
          <a:bodyPr wrap="none" rtlCol="0">
            <a:spAutoFit/>
          </a:bodyPr>
          <a:lstStyle/>
          <a:p>
            <a:pPr lvl="0"/>
            <a:r>
              <a:rPr lang="nl-BE" sz="1400" dirty="0"/>
              <a:t>ONTWERP</a:t>
            </a:r>
          </a:p>
          <a:p>
            <a:endParaRPr lang="nl-BE" dirty="0"/>
          </a:p>
        </p:txBody>
      </p:sp>
      <p:sp>
        <p:nvSpPr>
          <p:cNvPr id="16" name="Tekstvak 15"/>
          <p:cNvSpPr txBox="1"/>
          <p:nvPr/>
        </p:nvSpPr>
        <p:spPr>
          <a:xfrm>
            <a:off x="3894668" y="2507196"/>
            <a:ext cx="1570686" cy="1177245"/>
          </a:xfrm>
          <a:prstGeom prst="rect">
            <a:avLst/>
          </a:prstGeom>
          <a:noFill/>
        </p:spPr>
        <p:txBody>
          <a:bodyPr wrap="none" rtlCol="0">
            <a:spAutoFit/>
          </a:bodyPr>
          <a:lstStyle/>
          <a:p>
            <a:pPr lvl="0" defTabSz="666750">
              <a:lnSpc>
                <a:spcPct val="90000"/>
              </a:lnSpc>
              <a:spcAft>
                <a:spcPct val="35000"/>
              </a:spcAft>
            </a:pPr>
            <a:r>
              <a:rPr lang="nl-BE" sz="1400" dirty="0"/>
              <a:t>BOUW-</a:t>
            </a:r>
          </a:p>
          <a:p>
            <a:pPr lvl="0" defTabSz="666750">
              <a:lnSpc>
                <a:spcPct val="90000"/>
              </a:lnSpc>
              <a:spcAft>
                <a:spcPct val="35000"/>
              </a:spcAft>
            </a:pPr>
            <a:r>
              <a:rPr lang="nl-BE" sz="1400" dirty="0"/>
              <a:t>MONTAGE-</a:t>
            </a:r>
          </a:p>
          <a:p>
            <a:pPr lvl="0" defTabSz="666750">
              <a:lnSpc>
                <a:spcPct val="90000"/>
              </a:lnSpc>
              <a:spcAft>
                <a:spcPct val="35000"/>
              </a:spcAft>
            </a:pPr>
            <a:r>
              <a:rPr lang="nl-BE" sz="1400" dirty="0"/>
              <a:t>PROEFTERMIJN</a:t>
            </a:r>
          </a:p>
          <a:p>
            <a:endParaRPr lang="nl-BE" dirty="0"/>
          </a:p>
        </p:txBody>
      </p:sp>
      <p:sp>
        <p:nvSpPr>
          <p:cNvPr id="18" name="Tekstvak 17"/>
          <p:cNvSpPr txBox="1"/>
          <p:nvPr/>
        </p:nvSpPr>
        <p:spPr>
          <a:xfrm>
            <a:off x="6220586" y="2507196"/>
            <a:ext cx="2297424" cy="800219"/>
          </a:xfrm>
          <a:prstGeom prst="rect">
            <a:avLst/>
          </a:prstGeom>
          <a:noFill/>
        </p:spPr>
        <p:txBody>
          <a:bodyPr wrap="none" rtlCol="0">
            <a:spAutoFit/>
          </a:bodyPr>
          <a:lstStyle/>
          <a:p>
            <a:pPr lvl="0"/>
            <a:r>
              <a:rPr lang="nl-BE" sz="1400" dirty="0"/>
              <a:t>OPTIE:</a:t>
            </a:r>
          </a:p>
          <a:p>
            <a:pPr lvl="0"/>
            <a:r>
              <a:rPr lang="nl-BE" sz="1400" dirty="0"/>
              <a:t>ONDERHOUDSTERMIJN</a:t>
            </a:r>
          </a:p>
          <a:p>
            <a:endParaRPr lang="nl-BE" dirty="0"/>
          </a:p>
        </p:txBody>
      </p:sp>
      <p:sp>
        <p:nvSpPr>
          <p:cNvPr id="15" name="PIJL-LINKS en -RECHTS 14"/>
          <p:cNvSpPr/>
          <p:nvPr/>
        </p:nvSpPr>
        <p:spPr>
          <a:xfrm>
            <a:off x="6091157" y="3383285"/>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19" name="Tekstvak 18"/>
          <p:cNvSpPr txBox="1"/>
          <p:nvPr/>
        </p:nvSpPr>
        <p:spPr>
          <a:xfrm>
            <a:off x="6186673" y="3558832"/>
            <a:ext cx="2365250" cy="307777"/>
          </a:xfrm>
          <a:prstGeom prst="rect">
            <a:avLst/>
          </a:prstGeom>
          <a:noFill/>
        </p:spPr>
        <p:txBody>
          <a:bodyPr wrap="square" rtlCol="0">
            <a:spAutoFit/>
          </a:bodyPr>
          <a:lstStyle/>
          <a:p>
            <a:r>
              <a:rPr lang="nl-BE" sz="1400" dirty="0"/>
              <a:t>Afd. I Zaakschade</a:t>
            </a:r>
          </a:p>
        </p:txBody>
      </p:sp>
      <p:sp>
        <p:nvSpPr>
          <p:cNvPr id="21" name="PIJL-LINKS en -RECHTS 20"/>
          <p:cNvSpPr/>
          <p:nvPr/>
        </p:nvSpPr>
        <p:spPr>
          <a:xfrm>
            <a:off x="698913" y="5722455"/>
            <a:ext cx="7962193"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22" name="Tekstvak 21"/>
          <p:cNvSpPr txBox="1"/>
          <p:nvPr/>
        </p:nvSpPr>
        <p:spPr>
          <a:xfrm>
            <a:off x="3012911" y="5898002"/>
            <a:ext cx="3279524" cy="307777"/>
          </a:xfrm>
          <a:prstGeom prst="rect">
            <a:avLst/>
          </a:prstGeom>
          <a:noFill/>
        </p:spPr>
        <p:txBody>
          <a:bodyPr wrap="square" rtlCol="0">
            <a:spAutoFit/>
          </a:bodyPr>
          <a:lstStyle/>
          <a:p>
            <a:r>
              <a:rPr lang="nl-BE" sz="1400" dirty="0"/>
              <a:t>Full Makers </a:t>
            </a:r>
            <a:r>
              <a:rPr lang="nl-BE" sz="1400" dirty="0" err="1"/>
              <a:t>Guarantee</a:t>
            </a:r>
            <a:endParaRPr lang="nl-BE" sz="1400" dirty="0"/>
          </a:p>
        </p:txBody>
      </p:sp>
      <p:sp>
        <p:nvSpPr>
          <p:cNvPr id="23" name="PIJL-LINKS en -RECHTS 22"/>
          <p:cNvSpPr/>
          <p:nvPr/>
        </p:nvSpPr>
        <p:spPr>
          <a:xfrm>
            <a:off x="3384729" y="5055967"/>
            <a:ext cx="5290048"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24" name="PIJL-LINKS en -RECHTS 23"/>
          <p:cNvSpPr/>
          <p:nvPr/>
        </p:nvSpPr>
        <p:spPr>
          <a:xfrm>
            <a:off x="6118495" y="4353039"/>
            <a:ext cx="2556282" cy="658873"/>
          </a:xfrm>
          <a:prstGeom prst="leftRightArrow">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nl-BE"/>
          </a:p>
        </p:txBody>
      </p:sp>
      <p:sp>
        <p:nvSpPr>
          <p:cNvPr id="25" name="Tekstvak 24"/>
          <p:cNvSpPr txBox="1"/>
          <p:nvPr/>
        </p:nvSpPr>
        <p:spPr>
          <a:xfrm>
            <a:off x="6214011" y="4528586"/>
            <a:ext cx="2365250" cy="307777"/>
          </a:xfrm>
          <a:prstGeom prst="rect">
            <a:avLst/>
          </a:prstGeom>
          <a:noFill/>
        </p:spPr>
        <p:txBody>
          <a:bodyPr wrap="square" rtlCol="0">
            <a:spAutoFit/>
          </a:bodyPr>
          <a:lstStyle/>
          <a:p>
            <a:r>
              <a:rPr lang="nl-BE" sz="1400" dirty="0" err="1"/>
              <a:t>Visit</a:t>
            </a:r>
            <a:r>
              <a:rPr lang="nl-BE" sz="1400" dirty="0"/>
              <a:t> maintenance</a:t>
            </a:r>
          </a:p>
        </p:txBody>
      </p:sp>
      <p:sp>
        <p:nvSpPr>
          <p:cNvPr id="26" name="Tekstvak 25"/>
          <p:cNvSpPr txBox="1"/>
          <p:nvPr/>
        </p:nvSpPr>
        <p:spPr>
          <a:xfrm>
            <a:off x="4847128" y="5231514"/>
            <a:ext cx="2365250" cy="307777"/>
          </a:xfrm>
          <a:prstGeom prst="rect">
            <a:avLst/>
          </a:prstGeom>
          <a:noFill/>
        </p:spPr>
        <p:txBody>
          <a:bodyPr wrap="square" rtlCol="0">
            <a:spAutoFit/>
          </a:bodyPr>
          <a:lstStyle/>
          <a:p>
            <a:r>
              <a:rPr lang="nl-BE" sz="1400" dirty="0"/>
              <a:t>Extended maintenance</a:t>
            </a:r>
          </a:p>
        </p:txBody>
      </p:sp>
    </p:spTree>
    <p:extLst>
      <p:ext uri="{BB962C8B-B14F-4D97-AF65-F5344CB8AC3E}">
        <p14:creationId xmlns:p14="http://schemas.microsoft.com/office/powerpoint/2010/main" val="164417511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atum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en-GB"/>
              <a:t>25/02/2013</a:t>
            </a:r>
          </a:p>
        </p:txBody>
      </p:sp>
      <p:sp>
        <p:nvSpPr>
          <p:cNvPr id="15363" name="Tijdelijke aanduiding voor voettekst 4"/>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r>
              <a:rPr lang="nl-BE"/>
              <a:t>Technische Verzekeringen</a:t>
            </a:r>
            <a:endParaRPr lang="en-GB"/>
          </a:p>
        </p:txBody>
      </p:sp>
      <p:sp>
        <p:nvSpPr>
          <p:cNvPr id="15364" name="Tijdelijke aanduiding voor dianumm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Verdana" pitchFamily="34" charset="0"/>
              </a:defRPr>
            </a:lvl1pPr>
            <a:lvl2pPr marL="742950" indent="-285750" defTabSz="457200" eaLnBrk="0" hangingPunct="0">
              <a:defRPr>
                <a:solidFill>
                  <a:schemeClr val="tx1"/>
                </a:solidFill>
                <a:latin typeface="Verdana" pitchFamily="34" charset="0"/>
              </a:defRPr>
            </a:lvl2pPr>
            <a:lvl3pPr marL="1143000" indent="-228600" defTabSz="457200" eaLnBrk="0" hangingPunct="0">
              <a:defRPr>
                <a:solidFill>
                  <a:schemeClr val="tx1"/>
                </a:solidFill>
                <a:latin typeface="Verdana" pitchFamily="34" charset="0"/>
              </a:defRPr>
            </a:lvl3pPr>
            <a:lvl4pPr marL="1600200" indent="-228600" defTabSz="457200" eaLnBrk="0" hangingPunct="0">
              <a:defRPr>
                <a:solidFill>
                  <a:schemeClr val="tx1"/>
                </a:solidFill>
                <a:latin typeface="Verdana" pitchFamily="34" charset="0"/>
              </a:defRPr>
            </a:lvl4pPr>
            <a:lvl5pPr marL="2057400" indent="-228600" defTabSz="457200" eaLnBrk="0" hangingPunct="0">
              <a:defRPr>
                <a:solidFill>
                  <a:schemeClr val="tx1"/>
                </a:solidFill>
                <a:latin typeface="Verdana" pitchFamily="34" charset="0"/>
              </a:defRPr>
            </a:lvl5pPr>
            <a:lvl6pPr marL="2514600" indent="-228600" algn="ctr" defTabSz="457200" eaLnBrk="0" fontAlgn="base" hangingPunct="0">
              <a:spcBef>
                <a:spcPct val="0"/>
              </a:spcBef>
              <a:spcAft>
                <a:spcPct val="0"/>
              </a:spcAft>
              <a:defRPr>
                <a:solidFill>
                  <a:schemeClr val="tx1"/>
                </a:solidFill>
                <a:latin typeface="Verdana" pitchFamily="34" charset="0"/>
              </a:defRPr>
            </a:lvl6pPr>
            <a:lvl7pPr marL="2971800" indent="-228600" algn="ctr" defTabSz="457200" eaLnBrk="0" fontAlgn="base" hangingPunct="0">
              <a:spcBef>
                <a:spcPct val="0"/>
              </a:spcBef>
              <a:spcAft>
                <a:spcPct val="0"/>
              </a:spcAft>
              <a:defRPr>
                <a:solidFill>
                  <a:schemeClr val="tx1"/>
                </a:solidFill>
                <a:latin typeface="Verdana" pitchFamily="34" charset="0"/>
              </a:defRPr>
            </a:lvl7pPr>
            <a:lvl8pPr marL="3429000" indent="-228600" algn="ctr" defTabSz="457200" eaLnBrk="0" fontAlgn="base" hangingPunct="0">
              <a:spcBef>
                <a:spcPct val="0"/>
              </a:spcBef>
              <a:spcAft>
                <a:spcPct val="0"/>
              </a:spcAft>
              <a:defRPr>
                <a:solidFill>
                  <a:schemeClr val="tx1"/>
                </a:solidFill>
                <a:latin typeface="Verdana" pitchFamily="34" charset="0"/>
              </a:defRPr>
            </a:lvl8pPr>
            <a:lvl9pPr marL="3886200" indent="-228600" algn="ctr" defTabSz="457200" eaLnBrk="0" fontAlgn="base" hangingPunct="0">
              <a:spcBef>
                <a:spcPct val="0"/>
              </a:spcBef>
              <a:spcAft>
                <a:spcPct val="0"/>
              </a:spcAft>
              <a:defRPr>
                <a:solidFill>
                  <a:schemeClr val="tx1"/>
                </a:solidFill>
                <a:latin typeface="Verdana" pitchFamily="34" charset="0"/>
              </a:defRPr>
            </a:lvl9pPr>
          </a:lstStyle>
          <a:p>
            <a:pPr eaLnBrk="1" hangingPunct="1"/>
            <a:fld id="{35390B86-580D-4A6E-88F1-12BD2D8BA23D}" type="slidenum">
              <a:rPr lang="en-GB" smtClean="0"/>
              <a:pPr eaLnBrk="1" hangingPunct="1"/>
              <a:t>21</a:t>
            </a:fld>
            <a:endParaRPr lang="en-GB"/>
          </a:p>
        </p:txBody>
      </p:sp>
      <p:sp>
        <p:nvSpPr>
          <p:cNvPr id="15365" name="Rectangle 2"/>
          <p:cNvSpPr>
            <a:spLocks noGrp="1" noChangeArrowheads="1"/>
          </p:cNvSpPr>
          <p:nvPr>
            <p:ph type="title"/>
          </p:nvPr>
        </p:nvSpPr>
        <p:spPr>
          <a:noFill/>
          <a:ln>
            <a:noFill/>
            <a:miter lim="800000"/>
            <a:headEnd/>
            <a:tailEnd/>
          </a:ln>
        </p:spPr>
        <p:txBody>
          <a:bodyPr/>
          <a:lstStyle/>
          <a:p>
            <a:pPr eaLnBrk="1" hangingPunct="1"/>
            <a:r>
              <a:rPr lang="en-GB" sz="2800" dirty="0">
                <a:latin typeface="Malgun Gothic" panose="020B0503020000020004" pitchFamily="34" charset="-127"/>
                <a:ea typeface="Malgun Gothic" panose="020B0503020000020004" pitchFamily="34" charset="-127"/>
              </a:rPr>
              <a:t>BELANGRIJKSTE UITSLUITINGEN AFDELING I</a:t>
            </a:r>
          </a:p>
        </p:txBody>
      </p:sp>
      <p:sp>
        <p:nvSpPr>
          <p:cNvPr id="15366" name="Rectangle 3"/>
          <p:cNvSpPr>
            <a:spLocks noGrp="1" noChangeArrowheads="1"/>
          </p:cNvSpPr>
          <p:nvPr>
            <p:ph type="body" idx="1"/>
          </p:nvPr>
        </p:nvSpPr>
        <p:spPr>
          <a:xfrm>
            <a:off x="539750" y="1773238"/>
            <a:ext cx="8472488" cy="4319587"/>
          </a:xfrm>
          <a:noFill/>
        </p:spPr>
        <p:txBody>
          <a:bodyPr/>
          <a:lstStyle/>
          <a:p>
            <a:pPr eaLnBrk="1" hangingPunct="1">
              <a:buFont typeface="Wingdings" panose="05000000000000000000" pitchFamily="2" charset="2"/>
              <a:buChar char="§"/>
            </a:pPr>
            <a:r>
              <a:rPr lang="en-GB" sz="1600" dirty="0" err="1">
                <a:latin typeface="Malgun Gothic" pitchFamily="34" charset="-127"/>
                <a:ea typeface="Malgun Gothic" pitchFamily="34" charset="-127"/>
              </a:rPr>
              <a:t>Verliezen</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schaden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aan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voortbewegingsmiddelen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te</a:t>
            </a:r>
            <a:r>
              <a:rPr lang="en-GB" sz="1600" dirty="0">
                <a:latin typeface="Malgun Gothic" pitchFamily="34" charset="-127"/>
                <a:ea typeface="Malgun Gothic" pitchFamily="34" charset="-127"/>
              </a:rPr>
              <a:t> land, in de </a:t>
            </a:r>
            <a:r>
              <a:rPr lang="en-GB" sz="1600" dirty="0" err="1">
                <a:latin typeface="Malgun Gothic" pitchFamily="34" charset="-127"/>
                <a:ea typeface="Malgun Gothic" pitchFamily="34" charset="-127"/>
              </a:rPr>
              <a:t>lucht</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te</a:t>
            </a:r>
            <a:r>
              <a:rPr lang="en-GB" sz="1600" dirty="0">
                <a:latin typeface="Malgun Gothic" pitchFamily="34" charset="-127"/>
                <a:ea typeface="Malgun Gothic" pitchFamily="34" charset="-127"/>
              </a:rPr>
              <a:t> water), </a:t>
            </a:r>
            <a:r>
              <a:rPr lang="en-GB" sz="1600" dirty="0" err="1">
                <a:latin typeface="Malgun Gothic" pitchFamily="34" charset="-127"/>
                <a:ea typeface="Malgun Gothic" pitchFamily="34" charset="-127"/>
              </a:rPr>
              <a:t>drijvende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toestellen</a:t>
            </a:r>
            <a:r>
              <a:rPr lang="en-GB" sz="1600" dirty="0">
                <a:latin typeface="Malgun Gothic" pitchFamily="34" charset="-127"/>
                <a:ea typeface="Malgun Gothic" pitchFamily="34" charset="-127"/>
              </a:rPr>
              <a:t> en </a:t>
            </a:r>
            <a:r>
              <a:rPr lang="en-GB" sz="1600" dirty="0" err="1">
                <a:latin typeface="Malgun Gothic" pitchFamily="34" charset="-127"/>
                <a:ea typeface="Malgun Gothic" pitchFamily="34" charset="-127"/>
              </a:rPr>
              <a:t>materieel</a:t>
            </a: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r>
              <a:rPr lang="en-GB" sz="1600" dirty="0" err="1">
                <a:latin typeface="Malgun Gothic" pitchFamily="34" charset="-127"/>
                <a:ea typeface="Malgun Gothic" pitchFamily="34" charset="-127"/>
              </a:rPr>
              <a:t>Verliezen</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schaden</a:t>
            </a:r>
            <a:r>
              <a:rPr lang="en-GB" sz="1600" dirty="0">
                <a:latin typeface="Malgun Gothic" pitchFamily="34" charset="-127"/>
                <a:ea typeface="Malgun Gothic" pitchFamily="34" charset="-127"/>
              </a:rPr>
              <a:t> door </a:t>
            </a:r>
            <a:r>
              <a:rPr lang="en-GB" sz="1600" dirty="0" err="1">
                <a:latin typeface="Malgun Gothic" pitchFamily="34" charset="-127"/>
                <a:ea typeface="Malgun Gothic" pitchFamily="34" charset="-127"/>
              </a:rPr>
              <a:t>verdwijning</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tekort</a:t>
            </a:r>
            <a:r>
              <a:rPr lang="en-GB" sz="1600" dirty="0">
                <a:latin typeface="Malgun Gothic" pitchFamily="34" charset="-127"/>
                <a:ea typeface="Malgun Gothic" pitchFamily="34" charset="-127"/>
              </a:rPr>
              <a:t> die pas </a:t>
            </a:r>
            <a:r>
              <a:rPr lang="en-GB" sz="1600" dirty="0" err="1">
                <a:latin typeface="Malgun Gothic" pitchFamily="34" charset="-127"/>
                <a:ea typeface="Malgun Gothic" pitchFamily="34" charset="-127"/>
              </a:rPr>
              <a:t>bij</a:t>
            </a:r>
            <a:r>
              <a:rPr lang="en-GB" sz="1600" dirty="0">
                <a:latin typeface="Malgun Gothic" pitchFamily="34" charset="-127"/>
                <a:ea typeface="Malgun Gothic" pitchFamily="34" charset="-127"/>
              </a:rPr>
              <a:t> het </a:t>
            </a:r>
            <a:r>
              <a:rPr lang="en-GB" sz="1600" dirty="0" err="1">
                <a:latin typeface="Malgun Gothic" pitchFamily="34" charset="-127"/>
                <a:ea typeface="Malgun Gothic" pitchFamily="34" charset="-127"/>
              </a:rPr>
              <a:t>opmaken</a:t>
            </a:r>
            <a:r>
              <a:rPr lang="en-GB" sz="1600" dirty="0">
                <a:latin typeface="Malgun Gothic" pitchFamily="34" charset="-127"/>
                <a:ea typeface="Malgun Gothic" pitchFamily="34" charset="-127"/>
              </a:rPr>
              <a:t> van </a:t>
            </a:r>
            <a:r>
              <a:rPr lang="en-GB" sz="1600" dirty="0" err="1">
                <a:latin typeface="Malgun Gothic" pitchFamily="34" charset="-127"/>
                <a:ea typeface="Malgun Gothic" pitchFamily="34" charset="-127"/>
              </a:rPr>
              <a:t>een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periodieke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inventaris</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ontdekt</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worden</a:t>
            </a: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r>
              <a:rPr lang="en-GB" sz="1600" dirty="0">
                <a:latin typeface="Malgun Gothic" pitchFamily="34" charset="-127"/>
                <a:ea typeface="Malgun Gothic" pitchFamily="34" charset="-127"/>
              </a:rPr>
              <a:t>Het defect, de </a:t>
            </a:r>
            <a:r>
              <a:rPr lang="en-GB" sz="1600" dirty="0" err="1">
                <a:latin typeface="Malgun Gothic" pitchFamily="34" charset="-127"/>
                <a:ea typeface="Malgun Gothic" pitchFamily="34" charset="-127"/>
              </a:rPr>
              <a:t>mechanische</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elektrische</a:t>
            </a:r>
            <a:r>
              <a:rPr lang="en-GB" sz="1600" dirty="0">
                <a:latin typeface="Malgun Gothic" pitchFamily="34" charset="-127"/>
                <a:ea typeface="Malgun Gothic" pitchFamily="34" charset="-127"/>
              </a:rPr>
              <a:t> storing</a:t>
            </a:r>
          </a:p>
          <a:p>
            <a:pPr eaLnBrk="1" hangingPunct="1">
              <a:buFont typeface="Wingdings" panose="05000000000000000000" pitchFamily="2" charset="2"/>
              <a:buChar char="§"/>
            </a:pP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r>
              <a:rPr lang="en-GB" sz="1600" dirty="0" err="1">
                <a:latin typeface="Malgun Gothic" pitchFamily="34" charset="-127"/>
                <a:ea typeface="Malgun Gothic" pitchFamily="34" charset="-127"/>
              </a:rPr>
              <a:t>Slijtage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vermoeidheid</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progressieve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beschadiging</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aantasting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onvoldoende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gebruik</a:t>
            </a:r>
            <a:r>
              <a:rPr lang="en-GB" sz="1600" dirty="0">
                <a:latin typeface="Malgun Gothic" pitchFamily="34" charset="-127"/>
                <a:ea typeface="Malgun Gothic" pitchFamily="34" charset="-127"/>
              </a:rPr>
              <a:t> en de </a:t>
            </a:r>
            <a:r>
              <a:rPr lang="en-GB" sz="1600" dirty="0" err="1">
                <a:latin typeface="Malgun Gothic" pitchFamily="34" charset="-127"/>
                <a:ea typeface="Malgun Gothic" pitchFamily="34" charset="-127"/>
              </a:rPr>
              <a:t>veroudering</a:t>
            </a: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endParaRPr lang="en-GB" sz="1600" dirty="0">
              <a:latin typeface="Malgun Gothic" pitchFamily="34" charset="-127"/>
              <a:ea typeface="Malgun Gothic" pitchFamily="34" charset="-127"/>
            </a:endParaRPr>
          </a:p>
          <a:p>
            <a:pPr eaLnBrk="1" hangingPunct="1">
              <a:buFont typeface="Wingdings" panose="05000000000000000000" pitchFamily="2" charset="2"/>
              <a:buChar char="§"/>
            </a:pPr>
            <a:r>
              <a:rPr lang="en-GB" sz="1600" dirty="0" err="1">
                <a:latin typeface="Malgun Gothic" pitchFamily="34" charset="-127"/>
                <a:ea typeface="Malgun Gothic" pitchFamily="34" charset="-127"/>
              </a:rPr>
              <a:t>Er</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wordt</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verduidelijkt</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dat</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deze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verzekering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geen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waarborg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verleent</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voor</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verlies</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schade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zoals</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gebruiksderving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vaste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algemene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kosten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winstderving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genotsderving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esthetische</a:t>
            </a:r>
            <a:r>
              <a:rPr lang="en-GB" sz="1600" dirty="0">
                <a:latin typeface="Malgun Gothic" pitchFamily="34" charset="-127"/>
                <a:ea typeface="Malgun Gothic" pitchFamily="34" charset="-127"/>
              </a:rPr>
              <a:t> of </a:t>
            </a:r>
            <a:r>
              <a:rPr lang="en-GB" sz="1600" dirty="0" err="1">
                <a:latin typeface="Malgun Gothic" pitchFamily="34" charset="-127"/>
                <a:ea typeface="Malgun Gothic" pitchFamily="34" charset="-127"/>
              </a:rPr>
              <a:t>technishe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waardevermindering</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onvoldoende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prestaties</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verlies</a:t>
            </a:r>
            <a:r>
              <a:rPr lang="en-GB" sz="1600" dirty="0">
                <a:latin typeface="Malgun Gothic" pitchFamily="34" charset="-127"/>
                <a:ea typeface="Malgun Gothic" pitchFamily="34" charset="-127"/>
              </a:rPr>
              <a:t> van </a:t>
            </a:r>
            <a:r>
              <a:rPr lang="en-GB" sz="1600" dirty="0" err="1">
                <a:latin typeface="Malgun Gothic" pitchFamily="34" charset="-127"/>
                <a:ea typeface="Malgun Gothic" pitchFamily="34" charset="-127"/>
              </a:rPr>
              <a:t>klanten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contractuele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boeten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strafsommen</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voor</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laattijdige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voltooiing</a:t>
            </a:r>
            <a:r>
              <a:rPr lang="en-GB" sz="1600" dirty="0">
                <a:latin typeface="Malgun Gothic" pitchFamily="34" charset="-127"/>
                <a:ea typeface="Malgun Gothic" pitchFamily="34" charset="-127"/>
              </a:rPr>
              <a:t> van het </a:t>
            </a:r>
            <a:r>
              <a:rPr lang="en-GB" sz="1600" dirty="0" err="1">
                <a:latin typeface="Malgun Gothic" pitchFamily="34" charset="-127"/>
                <a:ea typeface="Malgun Gothic" pitchFamily="34" charset="-127"/>
              </a:rPr>
              <a:t>verzekerde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werk</a:t>
            </a:r>
            <a:r>
              <a:rPr lang="en-GB" sz="1600" dirty="0">
                <a:latin typeface="Malgun Gothic" pitchFamily="34" charset="-127"/>
                <a:ea typeface="Malgun Gothic" pitchFamily="34" charset="-127"/>
              </a:rPr>
              <a:t> en </a:t>
            </a:r>
            <a:r>
              <a:rPr lang="en-GB" sz="1600" dirty="0" err="1">
                <a:latin typeface="Malgun Gothic" pitchFamily="34" charset="-127"/>
                <a:ea typeface="Malgun Gothic" pitchFamily="34" charset="-127"/>
              </a:rPr>
              <a:t>alle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niet-stoffelijke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schade</a:t>
            </a:r>
            <a:r>
              <a:rPr lang="en-GB" sz="1600" dirty="0">
                <a:latin typeface="Malgun Gothic" pitchFamily="34" charset="-127"/>
                <a:ea typeface="Malgun Gothic" pitchFamily="34" charset="-127"/>
              </a:rPr>
              <a:t> van om het even </a:t>
            </a:r>
            <a:r>
              <a:rPr lang="en-GB" sz="1600" dirty="0" err="1">
                <a:latin typeface="Malgun Gothic" pitchFamily="34" charset="-127"/>
                <a:ea typeface="Malgun Gothic" pitchFamily="34" charset="-127"/>
              </a:rPr>
              <a:t>welke</a:t>
            </a:r>
            <a:r>
              <a:rPr lang="en-GB" sz="1600" dirty="0">
                <a:latin typeface="Malgun Gothic" pitchFamily="34" charset="-127"/>
                <a:ea typeface="Malgun Gothic" pitchFamily="34" charset="-127"/>
              </a:rPr>
              <a:t> </a:t>
            </a:r>
            <a:r>
              <a:rPr lang="en-GB" sz="1600" dirty="0" err="1">
                <a:latin typeface="Malgun Gothic" pitchFamily="34" charset="-127"/>
                <a:ea typeface="Malgun Gothic" pitchFamily="34" charset="-127"/>
              </a:rPr>
              <a:t>aard</a:t>
            </a:r>
            <a:r>
              <a:rPr lang="en-GB" sz="1600" dirty="0">
                <a:latin typeface="Malgun Gothic" pitchFamily="34" charset="-127"/>
                <a:ea typeface="Malgun Gothic" pitchFamily="34" charset="-127"/>
              </a:rPr>
              <a:t>.</a:t>
            </a:r>
          </a:p>
          <a:p>
            <a:pPr eaLnBrk="1" hangingPunct="1">
              <a:buFont typeface="Wingdings" panose="05000000000000000000" pitchFamily="2" charset="2"/>
              <a:buChar char="§"/>
            </a:pPr>
            <a:endParaRPr lang="en-GB" sz="1800" dirty="0"/>
          </a:p>
          <a:p>
            <a:pPr eaLnBrk="1" hangingPunct="1"/>
            <a:endParaRPr lang="en-GB" sz="1800" dirty="0"/>
          </a:p>
          <a:p>
            <a:pPr lvl="3" eaLnBrk="1" hangingPunct="1">
              <a:buFont typeface="Wingdings" pitchFamily="2" charset="2"/>
              <a:buNone/>
            </a:pPr>
            <a:endParaRPr lang="en-GB" sz="1000" dirty="0"/>
          </a:p>
        </p:txBody>
      </p:sp>
    </p:spTree>
    <p:extLst>
      <p:ext uri="{BB962C8B-B14F-4D97-AF65-F5344CB8AC3E}">
        <p14:creationId xmlns:p14="http://schemas.microsoft.com/office/powerpoint/2010/main" val="423052285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Afdeling 2 heeft eerder een aanvullend karakter</a:t>
            </a:r>
          </a:p>
          <a:p>
            <a:pPr marL="742950" lvl="2" indent="-342900" eaLnBrk="1" hangingPunct="1">
              <a:lnSpc>
                <a:spcPct val="150000"/>
              </a:lnSpc>
              <a:buFont typeface="Wingdings" pitchFamily="2" charset="2"/>
              <a:buChar char="§"/>
            </a:pPr>
            <a:r>
              <a:rPr lang="nl-BE" dirty="0">
                <a:ea typeface="+mn-ea"/>
                <a:cs typeface="+mn-cs"/>
              </a:rPr>
              <a:t>Komt in tweede rang tussen (uitzondering bouwheer): na uitputting van de BA-polissen van de aansprakelijke partij(en)</a:t>
            </a: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816" y="3861048"/>
            <a:ext cx="3048510" cy="20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30111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Begrip derden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Iedere andere persoon dan: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 de bouwheer</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deelnemers aan de verzekerde werken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vennoten, bestuurders, zaakvoerders, commissarissen, mandatarissen en </a:t>
            </a:r>
            <a:r>
              <a:rPr lang="nl-BE" sz="1600" dirty="0" err="1">
                <a:latin typeface="Malgun Gothic" pitchFamily="34" charset="-127"/>
                <a:ea typeface="Malgun Gothic" pitchFamily="34" charset="-127"/>
              </a:rPr>
              <a:t>aangestelden</a:t>
            </a:r>
            <a:r>
              <a:rPr lang="nl-BE" sz="1600" dirty="0">
                <a:latin typeface="Malgun Gothic" pitchFamily="34" charset="-127"/>
                <a:ea typeface="Malgun Gothic" pitchFamily="34" charset="-127"/>
              </a:rPr>
              <a:t> van de verzekerden wanneer ze hun functie uitoefenen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Echtgenoot en, voor zover ze onder hetzelfde dak wonen en door de verzekerde onderhouden worden, de ouders en verwanten wanneer deze verzekerde om gelijk welke reden persoonlijk aansprakelijk gesteld kan worden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412776"/>
            <a:ext cx="24749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590512"/>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Gekruiste aansprakelijkheid</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Iedere natuurlijke of rechtspersoon genoemd als verzekerde is derde tegenover de andere zodat de aansprakelijkheid van ieder van deze personen gedekt is voor de schade die aan de andere verzekerden toegebracht wordt</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OPGELET: NIET GEDEKT:</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Arbeidsongevallen</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Niet stoffelijke schade geleden door de bouwheer</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Schade aan goederen verzekerd in afdeling I (werken en/of bestaand goed)</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Schade aan bouwwerken en/of hun uitrusting waarvan het bedrag niet in de aangegeven waarden begrepen was</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Gevolgen van iedere onderbreking of vertraging in de uitvoering van de verzekerde werken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64513164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EXTRA-CONTRACTUELE AANSPRAKELIJKHEID</a:t>
            </a:r>
          </a:p>
          <a:p>
            <a:pPr lvl="1" eaLnBrk="1" hangingPunct="1">
              <a:lnSpc>
                <a:spcPct val="150000"/>
              </a:lnSpc>
              <a:buFont typeface="Wingdings" pitchFamily="2" charset="2"/>
              <a:buChar char="§"/>
            </a:pPr>
            <a:r>
              <a:rPr lang="nl-BE" dirty="0">
                <a:latin typeface="Malgun Gothic" pitchFamily="34" charset="-127"/>
                <a:ea typeface="Malgun Gothic" pitchFamily="34" charset="-127"/>
              </a:rPr>
              <a:t>Deze treedt in werking wanneer een persoon verplicht wordt de schade te herstellen die hij aan een derde heeft aangericht buiten elk contractueel verband</a:t>
            </a:r>
          </a:p>
          <a:p>
            <a:pPr lvl="1" eaLnBrk="1" hangingPunct="1">
              <a:lnSpc>
                <a:spcPct val="150000"/>
              </a:lnSpc>
              <a:buFont typeface="Wingdings" pitchFamily="2" charset="2"/>
              <a:buChar char="§"/>
            </a:pPr>
            <a:r>
              <a:rPr lang="nl-BE" dirty="0">
                <a:latin typeface="Malgun Gothic" pitchFamily="34" charset="-127"/>
                <a:ea typeface="Malgun Gothic" pitchFamily="34" charset="-127"/>
              </a:rPr>
              <a:t>Geregeld door de </a:t>
            </a:r>
            <a:r>
              <a:rPr lang="nl-BE" u="sng" dirty="0">
                <a:latin typeface="Malgun Gothic" pitchFamily="34" charset="-127"/>
                <a:ea typeface="Malgun Gothic" pitchFamily="34" charset="-127"/>
              </a:rPr>
              <a:t>artikels 1382 tot en met 1386bis in het Burgerlijk Wetboek</a:t>
            </a:r>
          </a:p>
        </p:txBody>
      </p:sp>
    </p:spTree>
    <p:extLst>
      <p:ext uri="{BB962C8B-B14F-4D97-AF65-F5344CB8AC3E}">
        <p14:creationId xmlns:p14="http://schemas.microsoft.com/office/powerpoint/2010/main" val="230831612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PERSOONLIJKE AANSPRAKELIJKHEID</a:t>
            </a:r>
          </a:p>
          <a:p>
            <a:pPr lvl="1" eaLnBrk="1" hangingPunct="1">
              <a:lnSpc>
                <a:spcPct val="150000"/>
              </a:lnSpc>
              <a:buFont typeface="Wingdings" pitchFamily="2" charset="2"/>
              <a:buChar char="§"/>
            </a:pPr>
            <a:r>
              <a:rPr lang="nl-BE" dirty="0">
                <a:latin typeface="Malgun Gothic" pitchFamily="34" charset="-127"/>
                <a:ea typeface="Malgun Gothic" pitchFamily="34" charset="-127"/>
              </a:rPr>
              <a:t>3 VOORWAARDEN OM EEN SCHADEVERGOEDING TE KUNNEN EISEN:</a:t>
            </a:r>
          </a:p>
          <a:p>
            <a:pPr lvl="1" eaLnBrk="1" hangingPunct="1">
              <a:lnSpc>
                <a:spcPct val="150000"/>
              </a:lnSpc>
              <a:buFont typeface="Wingdings" pitchFamily="2" charset="2"/>
              <a:buChar char="§"/>
            </a:pPr>
            <a:r>
              <a:rPr lang="nl-BE" dirty="0">
                <a:latin typeface="Malgun Gothic" pitchFamily="34" charset="-127"/>
                <a:ea typeface="Malgun Gothic" pitchFamily="34" charset="-127"/>
              </a:rPr>
              <a:t>Er moet schade zijn</a:t>
            </a:r>
          </a:p>
          <a:p>
            <a:pPr lvl="1" eaLnBrk="1" hangingPunct="1">
              <a:lnSpc>
                <a:spcPct val="150000"/>
              </a:lnSpc>
              <a:buFont typeface="Wingdings" pitchFamily="2" charset="2"/>
              <a:buChar char="§"/>
            </a:pPr>
            <a:r>
              <a:rPr lang="nl-BE" dirty="0">
                <a:latin typeface="Malgun Gothic" pitchFamily="34" charset="-127"/>
                <a:ea typeface="Malgun Gothic" pitchFamily="34" charset="-127"/>
              </a:rPr>
              <a:t>Er moet een fout zijn</a:t>
            </a:r>
          </a:p>
          <a:p>
            <a:pPr lvl="1" eaLnBrk="1" hangingPunct="1">
              <a:lnSpc>
                <a:spcPct val="150000"/>
              </a:lnSpc>
              <a:buFont typeface="Wingdings" pitchFamily="2" charset="2"/>
              <a:buChar char="§"/>
            </a:pPr>
            <a:r>
              <a:rPr lang="nl-BE" dirty="0">
                <a:latin typeface="Malgun Gothic" pitchFamily="34" charset="-127"/>
                <a:ea typeface="Malgun Gothic" pitchFamily="34" charset="-127"/>
              </a:rPr>
              <a:t>Er moet een oorzakelijk verband zijn tussen de schade en de fout</a:t>
            </a: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7265387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VOORBEELDEN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Bij de instorting van een brug worden verscheidene mensen gekwetst. De ontwerper wordt aansprakelijk gesteld daar men kan bewijzen dat hij een fout heeft begaan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Bij de uitvoering van werken ontstaan scheuren in een naburig gebouw. Als men de fout tegenover de aannemer kan bewijzen, dan zal de aannemer de eigenaar van het gebouw dienen te vergoeden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Er valt een werktuig (bv. torenkraan), een vloersteen, een kolom op goederen die toebehoren aan derden</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Bij al deze voorbeelden is er geen geschreven of ongeschreven contract met de eiser van de schadevergoeding</a:t>
            </a: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6500339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Tijdens de bouw-, montage- en proeftermijn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ART 6A1: Binnen de grenzen van de verzekerde bedragen, waarborgen de verzekeraars de verzekerden de geldelijke vergoeding waartoe ze krachtens de artikelen 1382 tot 1386 van het Burgerlijk Wetboek gehouden zouden kunnen zijn voor aan derden veroorzaakte schade die te wijten is aan de uitvoering op de bouwplaats van de verzekerde werken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Lichamelijke letsels, materiële schade en de rechtstreekse gevolgen van deze schade</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waarborgen van afdeling II dienen als uitbreiding op de respectievelijke BA-polissen van de betrokkenen. De ABR komt in afdeling II tussen na uitputting van de BA-polissen (in 2de rang). Vandaar wordt er een hoge vrijstelling voor de aannemer voorzien (meestal 25.000 EUR) en vervalt deze vrijstelling bij tussenkomst in tweede rang</a:t>
            </a: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3978729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Art. 3.101 (Oud artikel 544) BW</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“Eigendom is het recht om op de meest volstrekte wijze van een zaak het genot te hebben en daarover te beschikken mits men er geen gebruik van maakt dat strijdig is met de wetten of met de verordeningen”</a:t>
            </a:r>
          </a:p>
          <a:p>
            <a:pPr marL="457200" lvl="1" indent="0" eaLnBrk="1" hangingPunct="1">
              <a:buNone/>
            </a:pPr>
            <a:endParaRPr lang="en-GB" sz="2000" dirty="0">
              <a:latin typeface="Malgun Gothic" pitchFamily="34" charset="-127"/>
              <a:ea typeface="Malgun Gothic" pitchFamily="34" charset="-127"/>
              <a:cs typeface="+mn-cs"/>
            </a:endParaRPr>
          </a:p>
        </p:txBody>
      </p:sp>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051" y="4149080"/>
            <a:ext cx="3457950" cy="2076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18244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827584" y="764704"/>
            <a:ext cx="7704856" cy="274358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457200"/>
            <a:r>
              <a:rPr lang="en-GB" sz="4800" b="1" dirty="0">
                <a:latin typeface="Arial" charset="0"/>
                <a:ea typeface="ＭＳ Ｐゴシック" pitchFamily="34" charset="-128"/>
              </a:rPr>
              <a:t>ALLE </a:t>
            </a:r>
          </a:p>
          <a:p>
            <a:pPr defTabSz="457200"/>
            <a:r>
              <a:rPr lang="en-GB" sz="4800" b="1" dirty="0">
                <a:latin typeface="Arial" charset="0"/>
                <a:ea typeface="ＭＳ Ｐゴシック" pitchFamily="34" charset="-128"/>
              </a:rPr>
              <a:t>BOUWPLAATS </a:t>
            </a:r>
          </a:p>
          <a:p>
            <a:pPr defTabSz="457200"/>
            <a:r>
              <a:rPr lang="en-GB" sz="4800" b="1" dirty="0">
                <a:latin typeface="Arial" charset="0"/>
                <a:ea typeface="ＭＳ Ｐゴシック" pitchFamily="34" charset="-128"/>
              </a:rPr>
              <a:t>RISICO’S</a:t>
            </a:r>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81426"/>
            <a:ext cx="6264696" cy="302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955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Art. 3.101 in ABR</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Tijdens de bouw-, montage- en proeftermijn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ART 6A2: Binnen de grenzen van de verzekerde bedragen, waarborgen de verzekeraars aan de bouwheer de geldelijke vergoeding van de schade aan derden die te wijten is aan het gebruik van zijn eigendomsrecht en die het gevolg is van de uitvoering van de verzekerde werken (artikel 3.101 van het Burgerlijk Wetboek)</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Lichamelijke letsels, voor schade aan de gebouwen van derden alsook voor schade die het rechtstreeks gevolg is van de schade aan deze gebouwen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zonder fout: de bouwheer nam het risico om te bouwen en is aansprakelijk</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53299680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Art. 3.101 BW voorbeeld</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Grondwaterverlaging om in een droge bouwput te kunnen werken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aannemer voert droogzuiging uit volgens de regels van de kunst</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aannemer maakt geen enkele fout</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Door vermindering van de weerstand van de bodem lopen buren schade op</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Bouwheer is aansprakelijk op basis van artikel 3.101 BW</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126016207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AUTOMATISCHE UITBREIDINGEN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Immateriële schade als gevolg van alle schade aan de leidingen en kabels</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ten gevolge van trillingen, van verlaging van de grondwaterstand, van afwezigheid, van verwijdering of van verzwakking van de steun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lnSpc>
                <a:spcPct val="150000"/>
              </a:lnSpc>
              <a:buNone/>
            </a:pPr>
            <a:r>
              <a:rPr lang="nl-BE" sz="1600" dirty="0">
                <a:latin typeface="Malgun Gothic" pitchFamily="34" charset="-127"/>
                <a:ea typeface="Malgun Gothic" pitchFamily="34" charset="-127"/>
              </a:rPr>
              <a:t>Voorbeeld:</a:t>
            </a:r>
          </a:p>
          <a:p>
            <a:pPr marL="457200" lvl="1" indent="0" eaLnBrk="1" hangingPunct="1">
              <a:lnSpc>
                <a:spcPct val="150000"/>
              </a:lnSpc>
              <a:buNone/>
            </a:pPr>
            <a:r>
              <a:rPr lang="nl-BE" sz="1600" dirty="0">
                <a:latin typeface="Malgun Gothic" pitchFamily="34" charset="-127"/>
                <a:ea typeface="Malgun Gothic" pitchFamily="34" charset="-127"/>
              </a:rPr>
              <a:t>Een belangrijke </a:t>
            </a:r>
            <a:r>
              <a:rPr lang="nl-BE" sz="1600" dirty="0" err="1">
                <a:latin typeface="Malgun Gothic" pitchFamily="34" charset="-127"/>
                <a:ea typeface="Malgun Gothic" pitchFamily="34" charset="-127"/>
              </a:rPr>
              <a:t>datalijn</a:t>
            </a:r>
            <a:r>
              <a:rPr lang="nl-BE" sz="1600" dirty="0">
                <a:latin typeface="Malgun Gothic" pitchFamily="34" charset="-127"/>
                <a:ea typeface="Malgun Gothic" pitchFamily="34" charset="-127"/>
              </a:rPr>
              <a:t> wordt tijdens de graafwerken afgesneden. De </a:t>
            </a:r>
            <a:r>
              <a:rPr lang="nl-BE" sz="1600" dirty="0" err="1">
                <a:latin typeface="Malgun Gothic" pitchFamily="34" charset="-127"/>
                <a:ea typeface="Malgun Gothic" pitchFamily="34" charset="-127"/>
              </a:rPr>
              <a:t>datalijn</a:t>
            </a:r>
            <a:r>
              <a:rPr lang="nl-BE" sz="1600" dirty="0">
                <a:latin typeface="Malgun Gothic" pitchFamily="34" charset="-127"/>
                <a:ea typeface="Malgun Gothic" pitchFamily="34" charset="-127"/>
              </a:rPr>
              <a:t> is verbonden met een industriepark, gevolg: geen telecommunicatie mogelijk.</a:t>
            </a:r>
          </a:p>
          <a:p>
            <a:pPr marL="457200" lvl="1" indent="0" eaLnBrk="1" hangingPunct="1">
              <a:lnSpc>
                <a:spcPct val="150000"/>
              </a:lnSpc>
              <a:buNone/>
            </a:pPr>
            <a:r>
              <a:rPr lang="nl-BE" sz="1600" dirty="0">
                <a:latin typeface="Malgun Gothic" pitchFamily="34" charset="-127"/>
                <a:ea typeface="Malgun Gothic" pitchFamily="34" charset="-127"/>
              </a:rPr>
              <a:t>De industrie mag schade eisen voor niet geleverde diensten.</a:t>
            </a: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77651531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Afdeling II: schade aan derden</a:t>
            </a:r>
          </a:p>
        </p:txBody>
      </p:sp>
      <p:sp>
        <p:nvSpPr>
          <p:cNvPr id="4100" name="Rectangle 3"/>
          <p:cNvSpPr>
            <a:spLocks noGrp="1" noChangeArrowheads="1"/>
          </p:cNvSpPr>
          <p:nvPr>
            <p:ph type="body" idx="1"/>
          </p:nvPr>
        </p:nvSpPr>
        <p:spPr>
          <a:xfrm>
            <a:off x="467544" y="1484784"/>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BELANGRIJKSTE UITSLUITINGEN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ten gevolge van het gebruik van motorrijtuigen (enkel voor ingeschreven voertuigen)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veroorzaakt door een verzekerde aan de goederen waarvan hij huurder, gebruiker, bewaker of houder is alsook aan de goederen waaraan hij rechtstreeks werkt</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aan naburige goederen indien voor de aanvang van de werken geen plaatsbeschrijving op tegenspraak en na de </a:t>
            </a:r>
            <a:r>
              <a:rPr lang="nl-BE" sz="1600" dirty="0" err="1">
                <a:latin typeface="Malgun Gothic" pitchFamily="34" charset="-127"/>
                <a:ea typeface="Malgun Gothic" pitchFamily="34" charset="-127"/>
              </a:rPr>
              <a:t>beëinding</a:t>
            </a:r>
            <a:r>
              <a:rPr lang="nl-BE" sz="1600" dirty="0">
                <a:latin typeface="Malgun Gothic" pitchFamily="34" charset="-127"/>
                <a:ea typeface="Malgun Gothic" pitchFamily="34" charset="-127"/>
              </a:rPr>
              <a:t> van de werken geen proces verbaal van vergelijking met deze plaatsbeschrijving werd opgemaakt</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Schade ten gevolge van het gebruik van springstoffen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09110806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Automatische uitbreidingen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GEDEELTELIJKE INGEBRUIKNAME</a:t>
            </a:r>
          </a:p>
          <a:p>
            <a:pPr lvl="1" eaLnBrk="1" hangingPunct="1">
              <a:lnSpc>
                <a:spcPct val="150000"/>
              </a:lnSpc>
              <a:buFont typeface="Wingdings" pitchFamily="2" charset="2"/>
              <a:buChar char="§"/>
            </a:pPr>
            <a:r>
              <a:rPr lang="nl-BE" dirty="0"/>
              <a:t>In aanvulling van artikel 1.B.1. van de algemene voorwaarden wordt bepaald dat de dekking van de bouw-montage-testtermijn niet eindigt bij een gedeeltelijke ingebruikname of in dienststelling die voor het einde van de in de bijzondere voorwaarden voorziene duur der werken en voor de laatste gedeeltelijke voorlopige oplevering plaatsvindt.</a:t>
            </a:r>
          </a:p>
          <a:p>
            <a:pPr lvl="1" eaLnBrk="1" hangingPunct="1">
              <a:lnSpc>
                <a:spcPct val="150000"/>
              </a:lnSpc>
              <a:buFont typeface="Wingdings" pitchFamily="2" charset="2"/>
              <a:buChar char="§"/>
            </a:pPr>
            <a:r>
              <a:rPr lang="nl-BE" dirty="0"/>
              <a:t>De krachtens Afdeling I van de polis toegestane dekking blijft verworven, met die verstande dat uitgesloten zullen zijn alle beschadigingen aan de in gebruik of </a:t>
            </a:r>
            <a:r>
              <a:rPr lang="nl-BE" dirty="0" err="1"/>
              <a:t>indienstgestelde</a:t>
            </a:r>
            <a:r>
              <a:rPr lang="nl-BE" dirty="0"/>
              <a:t> goederen die rechtstreeks te wijten zouden zijn aan deze ingebruikname of indienststelling.</a:t>
            </a: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50558960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Automatische uitbreidingen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72 uren </a:t>
            </a:r>
          </a:p>
          <a:p>
            <a:pPr lvl="1" eaLnBrk="1" hangingPunct="1">
              <a:lnSpc>
                <a:spcPct val="150000"/>
              </a:lnSpc>
              <a:buFont typeface="Wingdings" pitchFamily="2" charset="2"/>
              <a:buChar char="§"/>
            </a:pPr>
            <a:r>
              <a:rPr lang="nl-BE" dirty="0"/>
              <a:t>Voor schade veroorzaakt door een actie van natuurelementen zullen alle schadegevallen, ontstaan binnen een aaneensluitende tijdsperiode van 72 uren, beschouwd worden als één schadegeval. De verzekerden mogen zelf beslissen wanneer deze periode van 72 uren aanvangt. Nochtans mogen twee periodes elkaar niet overlappen.</a:t>
            </a: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158531938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Automatische uitbreidingen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110 %</a:t>
            </a:r>
          </a:p>
          <a:p>
            <a:pPr lvl="1" eaLnBrk="1" hangingPunct="1">
              <a:lnSpc>
                <a:spcPct val="150000"/>
              </a:lnSpc>
              <a:buFont typeface="Wingdings" pitchFamily="2" charset="2"/>
              <a:buChar char="§"/>
            </a:pPr>
            <a:r>
              <a:rPr lang="nl-BE" dirty="0"/>
              <a:t>Per afwijking aan de derde zin van art. 10A van de Algemene Voorwaarden, is de verbintenis van de verzekeraars automatisch verhoogd met 10% van de aangegeven waarde en de verzekeringsnemer verbindt zich een bijkomende premie te betalen op de verhoging van deze aangegeven waarde. Boven deze verhoging van 10 % zal de verbintenis enkel verworven zijn mits uitdrukkelijke overeenkomst.</a:t>
            </a: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0224943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Algemene uitsluitingen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Verliezen en schade voor zowel Afdeling I &amp; Afdeling II:</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die normaal te voorzien of onvermijdelijk zijn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door verzwaring of door herhaling</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die het resultaat is van het gedeeltelijk of totaal achterlaten van de werken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te wijten aan niet accidentele verontreinigingen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die rechtstreeks of onrechtstreeks in verband staan met:</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Oorlog of gelijkaardig feit en burgeroorlog</a:t>
            </a:r>
          </a:p>
          <a:p>
            <a:pPr lvl="2" eaLnBrk="1" hangingPunct="1">
              <a:lnSpc>
                <a:spcPct val="150000"/>
              </a:lnSpc>
              <a:buFont typeface="Wingdings" pitchFamily="2" charset="2"/>
              <a:buChar char="§"/>
            </a:pPr>
            <a:r>
              <a:rPr lang="nl-BE" sz="1400" dirty="0">
                <a:latin typeface="Malgun Gothic" pitchFamily="34" charset="-127"/>
                <a:ea typeface="Malgun Gothic" pitchFamily="34" charset="-127"/>
              </a:rPr>
              <a:t>Arbeidsconflicten en ieder collectief geïnspireerde daad van geweld met inbegrip van staking en oproer, volksbeweging, lock-out, daden van terrorisme of van sabotage</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84664392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Algemene uitsluitingen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Verliezen en schade te wijten aan het niet naleven van: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regels van de kunst</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wettelijke, administratieve of contractuele bepalingen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veiligheidsvoorschriften met betrekking tot de activiteit van de verzekerde ondernemingen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De milieubeschermingsvoorschriften</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   voor zover de inbreuken erop getolereerd werden of waarvan iedere verzekerde of iedere persoon die met leidinggevende bevoegdheid voor de verzekerde werken, namelijk de technische werf verantwoordelijken, niet onwetend mocht zijn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46417562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Algemene uitsluitingen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800" b="1" dirty="0">
                <a:latin typeface="Malgun Gothic" pitchFamily="34" charset="-127"/>
                <a:ea typeface="Malgun Gothic" pitchFamily="34" charset="-127"/>
              </a:rPr>
              <a:t>Verliezen en schade die rechtstreeks of onrechtstreeks in verband staan met:</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opeising in welke vorm ook, gehele of gedeeltelijke bezetting van de plaatsen waar de verzekerde goederen zich bevinden door een leger- of politiemacht, of door geregelde of ongeregelde strijders</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een gerechtelijke of administratieve beslissing of een beslissing van enige rechterlijke of feitelijke overheid</a:t>
            </a:r>
          </a:p>
          <a:p>
            <a:pPr lvl="1" eaLnBrk="1" hangingPunct="1">
              <a:lnSpc>
                <a:spcPct val="150000"/>
              </a:lnSpc>
              <a:buFont typeface="Wingdings" pitchFamily="2" charset="2"/>
              <a:buChar char="§"/>
            </a:pPr>
            <a:r>
              <a:rPr lang="nl-BE" sz="1600" dirty="0">
                <a:latin typeface="Malgun Gothic" pitchFamily="34" charset="-127"/>
                <a:ea typeface="Malgun Gothic" pitchFamily="34" charset="-127"/>
              </a:rPr>
              <a:t>elke feit of opeenvolging van feiten van dezelfde oorsprong die schade berokkenden voor zover dat feit of die feiten of een deel van de berokkende schade ontstaan is uit of het gevolg is van de radioactieve producten of afvalstoffen, alsmede enige ioniserende stralingsbron. Deze uitsluiting geldt niet voor meet- en controleapparaten die op de bouwplaats worden gebruikt</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20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85363024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Alle Bouwplaats Risico’s</a:t>
            </a:r>
          </a:p>
        </p:txBody>
      </p:sp>
      <p:sp>
        <p:nvSpPr>
          <p:cNvPr id="4100" name="Rectangle 3"/>
          <p:cNvSpPr>
            <a:spLocks noGrp="1" noChangeArrowheads="1"/>
          </p:cNvSpPr>
          <p:nvPr>
            <p:ph type="body" idx="1"/>
          </p:nvPr>
        </p:nvSpPr>
        <p:spPr>
          <a:xfrm>
            <a:off x="492128" y="1773238"/>
            <a:ext cx="8184331" cy="432005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Inleiding: waarom een ABR?</a:t>
            </a:r>
          </a:p>
          <a:p>
            <a:pPr eaLnBrk="1" hangingPunct="1">
              <a:lnSpc>
                <a:spcPct val="150000"/>
              </a:lnSpc>
              <a:buFont typeface="Wingdings" pitchFamily="2" charset="2"/>
              <a:buChar char="§"/>
            </a:pPr>
            <a:r>
              <a:rPr lang="nl-BE" b="1" dirty="0">
                <a:latin typeface="Malgun Gothic" pitchFamily="34" charset="-127"/>
                <a:ea typeface="Malgun Gothic" pitchFamily="34" charset="-127"/>
              </a:rPr>
              <a:t>Verzekerden</a:t>
            </a:r>
          </a:p>
          <a:p>
            <a:pPr eaLnBrk="1" hangingPunct="1">
              <a:lnSpc>
                <a:spcPct val="150000"/>
              </a:lnSpc>
              <a:buFont typeface="Wingdings" pitchFamily="2" charset="2"/>
              <a:buChar char="§"/>
            </a:pPr>
            <a:r>
              <a:rPr lang="nl-BE" b="1" dirty="0">
                <a:latin typeface="Malgun Gothic" pitchFamily="34" charset="-127"/>
                <a:ea typeface="Malgun Gothic" pitchFamily="34" charset="-127"/>
              </a:rPr>
              <a:t>Termijn</a:t>
            </a:r>
          </a:p>
          <a:p>
            <a:pPr eaLnBrk="1" hangingPunct="1">
              <a:lnSpc>
                <a:spcPct val="150000"/>
              </a:lnSpc>
              <a:buFont typeface="Wingdings" pitchFamily="2" charset="2"/>
              <a:buChar char="§"/>
            </a:pPr>
            <a:r>
              <a:rPr lang="nl-BE" b="1" dirty="0">
                <a:latin typeface="Malgun Gothic" pitchFamily="34" charset="-127"/>
                <a:ea typeface="Malgun Gothic" pitchFamily="34" charset="-127"/>
              </a:rPr>
              <a:t>Afdeling I:  schade aan werken</a:t>
            </a:r>
          </a:p>
          <a:p>
            <a:pPr eaLnBrk="1" hangingPunct="1">
              <a:lnSpc>
                <a:spcPct val="150000"/>
              </a:lnSpc>
              <a:buFont typeface="Wingdings" pitchFamily="2" charset="2"/>
              <a:buChar char="§"/>
            </a:pPr>
            <a:r>
              <a:rPr lang="nl-BE" b="1" dirty="0">
                <a:latin typeface="Malgun Gothic" pitchFamily="34" charset="-127"/>
                <a:ea typeface="Malgun Gothic" pitchFamily="34" charset="-127"/>
              </a:rPr>
              <a:t>Afdeling II: schade aan derden</a:t>
            </a:r>
          </a:p>
          <a:p>
            <a:pPr eaLnBrk="1" hangingPunct="1">
              <a:lnSpc>
                <a:spcPct val="150000"/>
              </a:lnSpc>
              <a:buFont typeface="Wingdings" pitchFamily="2" charset="2"/>
              <a:buChar char="§"/>
            </a:pPr>
            <a:r>
              <a:rPr lang="nl-BE" b="1" dirty="0">
                <a:latin typeface="Malgun Gothic" pitchFamily="34" charset="-127"/>
                <a:ea typeface="Malgun Gothic" pitchFamily="34" charset="-127"/>
              </a:rPr>
              <a:t>Automatische uitbreidingen</a:t>
            </a:r>
          </a:p>
          <a:p>
            <a:pPr eaLnBrk="1" hangingPunct="1">
              <a:lnSpc>
                <a:spcPct val="150000"/>
              </a:lnSpc>
              <a:buFont typeface="Wingdings" pitchFamily="2" charset="2"/>
              <a:buChar char="§"/>
            </a:pPr>
            <a:r>
              <a:rPr lang="nl-BE" b="1" dirty="0">
                <a:latin typeface="Malgun Gothic" pitchFamily="34" charset="-127"/>
                <a:ea typeface="Malgun Gothic" pitchFamily="34" charset="-127"/>
              </a:rPr>
              <a:t>Algemene uitsluitingen</a:t>
            </a:r>
          </a:p>
          <a:p>
            <a:pPr eaLnBrk="1" hangingPunct="1">
              <a:lnSpc>
                <a:spcPct val="150000"/>
              </a:lnSpc>
              <a:buFont typeface="Wingdings" pitchFamily="2" charset="2"/>
              <a:buChar char="§"/>
            </a:pPr>
            <a:r>
              <a:rPr lang="nl-BE" b="1" dirty="0">
                <a:latin typeface="Malgun Gothic" pitchFamily="34" charset="-127"/>
                <a:ea typeface="Malgun Gothic" pitchFamily="34" charset="-127"/>
              </a:rPr>
              <a:t>Verzekerde waarden en schadevergoeding</a:t>
            </a:r>
          </a:p>
          <a:p>
            <a:pPr eaLnBrk="1" hangingPunct="1">
              <a:lnSpc>
                <a:spcPct val="150000"/>
              </a:lnSpc>
              <a:buFont typeface="Wingdings" pitchFamily="2" charset="2"/>
              <a:buChar char="§"/>
            </a:pPr>
            <a:r>
              <a:rPr lang="nl-BE" b="1" dirty="0">
                <a:latin typeface="Malgun Gothic" pitchFamily="34" charset="-127"/>
                <a:ea typeface="Malgun Gothic" pitchFamily="34" charset="-127"/>
              </a:rPr>
              <a:t>Verplichtingen van de verzekeringsnemer</a:t>
            </a:r>
          </a:p>
          <a:p>
            <a:pPr marL="0" indent="0" eaLnBrk="1" hangingPunct="1">
              <a:lnSpc>
                <a:spcPct val="150000"/>
              </a:lnSpc>
              <a:buNone/>
            </a:pPr>
            <a:endParaRPr lang="nl-BE" b="1" dirty="0">
              <a:latin typeface="Malgun Gothic" pitchFamily="34" charset="-127"/>
              <a:ea typeface="Malgun Gothic" pitchFamily="34" charset="-127"/>
            </a:endParaRPr>
          </a:p>
        </p:txBody>
      </p:sp>
    </p:spTree>
    <p:extLst>
      <p:ext uri="{BB962C8B-B14F-4D97-AF65-F5344CB8AC3E}">
        <p14:creationId xmlns:p14="http://schemas.microsoft.com/office/powerpoint/2010/main" val="27027739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noChangeArrowheads="1"/>
          </p:cNvSpPr>
          <p:nvPr>
            <p:ph type="title"/>
          </p:nvPr>
        </p:nvSpPr>
        <p:spPr/>
        <p:txBody>
          <a:bodyPr/>
          <a:lstStyle/>
          <a:p>
            <a:r>
              <a:rPr lang="nl-BE" altLang="nl-BE" dirty="0"/>
              <a:t> Verzekerde waarde en schadevergoeding</a:t>
            </a:r>
          </a:p>
        </p:txBody>
      </p:sp>
      <p:sp>
        <p:nvSpPr>
          <p:cNvPr id="3" name="Tijdelijke aanduiding voor inhoud 2"/>
          <p:cNvSpPr>
            <a:spLocks noGrp="1"/>
          </p:cNvSpPr>
          <p:nvPr>
            <p:ph idx="1"/>
          </p:nvPr>
        </p:nvSpPr>
        <p:spPr/>
        <p:txBody>
          <a:bodyPr/>
          <a:lstStyle/>
          <a:p>
            <a:pPr>
              <a:defRPr/>
            </a:pPr>
            <a:r>
              <a:rPr lang="nl-BE" dirty="0"/>
              <a:t>Bepaling van de verzekerde waarde</a:t>
            </a:r>
          </a:p>
          <a:p>
            <a:pPr lvl="1">
              <a:defRPr/>
            </a:pPr>
            <a:r>
              <a:rPr lang="nl-BE" sz="1600" dirty="0"/>
              <a:t>Door en onder de verantwoordelijkheid van de verzekeringsnemer</a:t>
            </a:r>
          </a:p>
          <a:p>
            <a:pPr lvl="1">
              <a:defRPr/>
            </a:pPr>
            <a:r>
              <a:rPr lang="nl-BE" sz="1600" dirty="0"/>
              <a:t>Totaal bedrag van de uit te voeren werken (incl. inrichting)</a:t>
            </a:r>
          </a:p>
          <a:p>
            <a:pPr lvl="1">
              <a:defRPr/>
            </a:pPr>
            <a:r>
              <a:rPr lang="nl-BE" sz="1600" dirty="0"/>
              <a:t>Verhoogd met honoraria van architect, ingenieurs, studiebureau en veiligheidscoördinator.</a:t>
            </a:r>
          </a:p>
          <a:p>
            <a:pPr lvl="1">
              <a:defRPr/>
            </a:pPr>
            <a:r>
              <a:rPr lang="nl-BE" sz="1600" dirty="0"/>
              <a:t>Verhoogd met taxen en niet-recupereerbare BTW</a:t>
            </a:r>
          </a:p>
          <a:p>
            <a:pPr marL="457200" lvl="1" indent="0">
              <a:buFont typeface="Wingdings" pitchFamily="2" charset="2"/>
              <a:buNone/>
              <a:defRPr/>
            </a:pPr>
            <a:endParaRPr lang="nl-BE" dirty="0"/>
          </a:p>
          <a:p>
            <a:pPr>
              <a:defRPr/>
            </a:pPr>
            <a:r>
              <a:rPr lang="nl-BE" dirty="0"/>
              <a:t>Bepaling van de schadevergoeding</a:t>
            </a:r>
          </a:p>
          <a:p>
            <a:pPr lvl="1">
              <a:defRPr/>
            </a:pPr>
            <a:r>
              <a:rPr lang="nl-BE" sz="1600" dirty="0"/>
              <a:t>Normale kosten om de verloren, gestolen of beschadigde goederen te vervangen of te herstellen in hun oorspronkelijke staat voorafgaand aan het schadegeval</a:t>
            </a:r>
          </a:p>
          <a:p>
            <a:pPr lvl="1">
              <a:defRPr/>
            </a:pPr>
            <a:r>
              <a:rPr lang="nl-BE" sz="1600" dirty="0"/>
              <a:t>Vergoeding in nieuwwaarde, onder aftrek van de contractuele vrijstelling </a:t>
            </a:r>
          </a:p>
          <a:p>
            <a:pPr lvl="1">
              <a:defRPr/>
            </a:pPr>
            <a:r>
              <a:rPr lang="nl-BE" sz="1600" dirty="0"/>
              <a:t>Verhoogd met kosten voor afbraak, opkuis en redding en behoud</a:t>
            </a:r>
          </a:p>
          <a:p>
            <a:pPr lvl="1">
              <a:defRPr/>
            </a:pPr>
            <a:endParaRPr lang="nl-BE" dirty="0"/>
          </a:p>
          <a:p>
            <a:pPr lvl="1">
              <a:defRPr/>
            </a:pPr>
            <a:endParaRPr lang="nl-BE" dirty="0"/>
          </a:p>
          <a:p>
            <a:pPr lvl="1">
              <a:defRPr/>
            </a:pPr>
            <a:endParaRPr lang="nl-BE" dirty="0"/>
          </a:p>
        </p:txBody>
      </p:sp>
      <p:sp>
        <p:nvSpPr>
          <p:cNvPr id="41988" name="Tijdelijke aanduiding voor dianummer 3"/>
          <p:cNvSpPr>
            <a:spLocks noGrp="1"/>
          </p:cNvSpPr>
          <p:nvPr>
            <p:ph type="sldNum" sz="quarter" idx="12"/>
          </p:nvPr>
        </p:nvSpPr>
        <p:spPr>
          <a:noFill/>
        </p:spPr>
        <p:txBody>
          <a:bodyPr/>
          <a:lstStyle>
            <a:lvl1pPr defTabSz="457200">
              <a:spcBef>
                <a:spcPct val="20000"/>
              </a:spcBef>
              <a:buClr>
                <a:schemeClr val="tx2"/>
              </a:buClr>
              <a:buFont typeface="Wingdings" pitchFamily="2" charset="2"/>
              <a:buChar char="¯"/>
              <a:defRPr sz="2000">
                <a:solidFill>
                  <a:schemeClr val="tx1"/>
                </a:solidFill>
                <a:latin typeface="Verdana" pitchFamily="34" charset="0"/>
              </a:defRPr>
            </a:lvl1pPr>
            <a:lvl2pPr marL="742950" indent="-285750" defTabSz="457200">
              <a:spcBef>
                <a:spcPct val="20000"/>
              </a:spcBef>
              <a:buClr>
                <a:schemeClr val="tx2"/>
              </a:buClr>
              <a:buFont typeface="Wingdings" pitchFamily="2" charset="2"/>
              <a:buChar char="Ø"/>
              <a:defRPr>
                <a:solidFill>
                  <a:schemeClr val="tx1"/>
                </a:solidFill>
                <a:latin typeface="Verdana" pitchFamily="34" charset="0"/>
              </a:defRPr>
            </a:lvl2pPr>
            <a:lvl3pPr marL="1143000" indent="-228600" defTabSz="457200">
              <a:spcBef>
                <a:spcPct val="20000"/>
              </a:spcBef>
              <a:buClr>
                <a:schemeClr val="tx2"/>
              </a:buClr>
              <a:buFont typeface="Wingdings" pitchFamily="2" charset="2"/>
              <a:buChar char="v"/>
              <a:defRPr sz="1600">
                <a:solidFill>
                  <a:schemeClr val="tx1"/>
                </a:solidFill>
                <a:latin typeface="Verdana" pitchFamily="34" charset="0"/>
              </a:defRPr>
            </a:lvl3pPr>
            <a:lvl4pPr marL="1600200" indent="-228600" defTabSz="457200">
              <a:spcBef>
                <a:spcPct val="20000"/>
              </a:spcBef>
              <a:buClr>
                <a:schemeClr val="tx2"/>
              </a:buClr>
              <a:buFont typeface="Wingdings" pitchFamily="2" charset="2"/>
              <a:buChar char="Ä"/>
              <a:defRPr sz="1400">
                <a:solidFill>
                  <a:schemeClr val="tx1"/>
                </a:solidFill>
                <a:latin typeface="Verdana" pitchFamily="34" charset="0"/>
              </a:defRPr>
            </a:lvl4pPr>
            <a:lvl5pPr marL="2057400" indent="-228600" defTabSz="457200">
              <a:spcBef>
                <a:spcPct val="20000"/>
              </a:spcBef>
              <a:buClr>
                <a:schemeClr val="tx2"/>
              </a:buClr>
              <a:buFont typeface="Wingdings" pitchFamily="2" charset="2"/>
              <a:buChar char="F"/>
              <a:defRPr sz="1200">
                <a:solidFill>
                  <a:schemeClr val="tx1"/>
                </a:solidFill>
                <a:latin typeface="Verdana" pitchFamily="34" charset="0"/>
              </a:defRPr>
            </a:lvl5pPr>
            <a:lvl6pPr marL="25146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6pPr>
            <a:lvl7pPr marL="29718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7pPr>
            <a:lvl8pPr marL="34290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8pPr>
            <a:lvl9pPr marL="38862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9pPr>
          </a:lstStyle>
          <a:p>
            <a:pPr>
              <a:spcBef>
                <a:spcPct val="0"/>
              </a:spcBef>
              <a:buClrTx/>
              <a:buFontTx/>
              <a:buNone/>
            </a:pPr>
            <a:fld id="{74B8518E-1C0E-4489-BBD1-2EFFE6DDE032}" type="slidenum">
              <a:rPr lang="en-GB" altLang="nl-BE" sz="1200" smtClean="0"/>
              <a:pPr>
                <a:spcBef>
                  <a:spcPct val="0"/>
                </a:spcBef>
                <a:buClrTx/>
                <a:buFontTx/>
                <a:buNone/>
              </a:pPr>
              <a:t>40</a:t>
            </a:fld>
            <a:endParaRPr lang="en-GB" altLang="nl-BE" sz="1200"/>
          </a:p>
        </p:txBody>
      </p:sp>
    </p:spTree>
    <p:extLst>
      <p:ext uri="{BB962C8B-B14F-4D97-AF65-F5344CB8AC3E}">
        <p14:creationId xmlns:p14="http://schemas.microsoft.com/office/powerpoint/2010/main" val="9984151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noChangeArrowheads="1"/>
          </p:cNvSpPr>
          <p:nvPr>
            <p:ph type="title"/>
          </p:nvPr>
        </p:nvSpPr>
        <p:spPr/>
        <p:txBody>
          <a:bodyPr/>
          <a:lstStyle/>
          <a:p>
            <a:r>
              <a:rPr lang="nl-BE" altLang="nl-BE" dirty="0"/>
              <a:t> Verzekerde waarde en schadevergoeding</a:t>
            </a:r>
          </a:p>
        </p:txBody>
      </p:sp>
      <p:sp>
        <p:nvSpPr>
          <p:cNvPr id="43011" name="Tijdelijke aanduiding voor inhoud 2"/>
          <p:cNvSpPr>
            <a:spLocks noGrp="1" noChangeArrowheads="1"/>
          </p:cNvSpPr>
          <p:nvPr>
            <p:ph idx="1"/>
          </p:nvPr>
        </p:nvSpPr>
        <p:spPr/>
        <p:txBody>
          <a:bodyPr/>
          <a:lstStyle/>
          <a:p>
            <a:r>
              <a:rPr lang="nl-BE" altLang="nl-BE" dirty="0"/>
              <a:t>Normale kosten</a:t>
            </a:r>
          </a:p>
          <a:p>
            <a:pPr lvl="1"/>
            <a:r>
              <a:rPr lang="nl-BE" altLang="nl-BE" sz="1600" dirty="0"/>
              <a:t>Kosten van handenarbeid</a:t>
            </a:r>
          </a:p>
          <a:p>
            <a:pPr lvl="1"/>
            <a:r>
              <a:rPr lang="nl-BE" altLang="nl-BE" sz="1600" dirty="0"/>
              <a:t>Kost van materiaal en wisselstukken</a:t>
            </a:r>
          </a:p>
          <a:p>
            <a:pPr lvl="1"/>
            <a:r>
              <a:rPr lang="nl-BE" altLang="nl-BE" sz="1600" dirty="0"/>
              <a:t>Transportkosten</a:t>
            </a:r>
          </a:p>
          <a:p>
            <a:pPr lvl="1"/>
            <a:r>
              <a:rPr lang="nl-BE" altLang="nl-BE" sz="1600" dirty="0"/>
              <a:t>Honoraria, noodzakelijk voor de reconstructie</a:t>
            </a:r>
          </a:p>
          <a:p>
            <a:pPr lvl="1"/>
            <a:r>
              <a:rPr lang="nl-BE" altLang="nl-BE" sz="1600" dirty="0"/>
              <a:t>BTW en taksen indien inbegrepen in de verzekerde waarde</a:t>
            </a:r>
          </a:p>
          <a:p>
            <a:pPr lvl="1"/>
            <a:endParaRPr lang="nl-BE" altLang="nl-BE" sz="1600" dirty="0"/>
          </a:p>
          <a:p>
            <a:pPr lvl="1"/>
            <a:r>
              <a:rPr lang="nl-BE" altLang="nl-BE" dirty="0"/>
              <a:t>Uitgesloten kosten: </a:t>
            </a:r>
          </a:p>
          <a:p>
            <a:pPr lvl="2"/>
            <a:r>
              <a:rPr lang="nl-BE" altLang="nl-BE" dirty="0"/>
              <a:t> Revisies of correcties, aanpassingen, verbeteringen, …</a:t>
            </a:r>
          </a:p>
          <a:p>
            <a:pPr lvl="2"/>
            <a:r>
              <a:rPr lang="nl-BE" altLang="nl-BE" dirty="0"/>
              <a:t> Versnelde werken, kosten van opsporing en schatting van de schade (behalve indien opgenomen in de bijzondere voorwaarden)</a:t>
            </a:r>
          </a:p>
        </p:txBody>
      </p:sp>
      <p:sp>
        <p:nvSpPr>
          <p:cNvPr id="43012" name="Tijdelijke aanduiding voor dianummer 2"/>
          <p:cNvSpPr>
            <a:spLocks noGrp="1"/>
          </p:cNvSpPr>
          <p:nvPr>
            <p:ph type="sldNum" sz="quarter" idx="12"/>
          </p:nvPr>
        </p:nvSpPr>
        <p:spPr>
          <a:noFill/>
        </p:spPr>
        <p:txBody>
          <a:bodyPr/>
          <a:lstStyle>
            <a:lvl1pPr defTabSz="457200">
              <a:spcBef>
                <a:spcPct val="20000"/>
              </a:spcBef>
              <a:buClr>
                <a:schemeClr val="tx2"/>
              </a:buClr>
              <a:buFont typeface="Wingdings" pitchFamily="2" charset="2"/>
              <a:buChar char="¯"/>
              <a:defRPr sz="2000">
                <a:solidFill>
                  <a:schemeClr val="tx1"/>
                </a:solidFill>
                <a:latin typeface="Verdana" pitchFamily="34" charset="0"/>
              </a:defRPr>
            </a:lvl1pPr>
            <a:lvl2pPr marL="742950" indent="-285750" defTabSz="457200">
              <a:spcBef>
                <a:spcPct val="20000"/>
              </a:spcBef>
              <a:buClr>
                <a:schemeClr val="tx2"/>
              </a:buClr>
              <a:buFont typeface="Wingdings" pitchFamily="2" charset="2"/>
              <a:buChar char="Ø"/>
              <a:defRPr>
                <a:solidFill>
                  <a:schemeClr val="tx1"/>
                </a:solidFill>
                <a:latin typeface="Verdana" pitchFamily="34" charset="0"/>
              </a:defRPr>
            </a:lvl2pPr>
            <a:lvl3pPr marL="1143000" indent="-228600" defTabSz="457200">
              <a:spcBef>
                <a:spcPct val="20000"/>
              </a:spcBef>
              <a:buClr>
                <a:schemeClr val="tx2"/>
              </a:buClr>
              <a:buFont typeface="Wingdings" pitchFamily="2" charset="2"/>
              <a:buChar char="v"/>
              <a:defRPr sz="1600">
                <a:solidFill>
                  <a:schemeClr val="tx1"/>
                </a:solidFill>
                <a:latin typeface="Verdana" pitchFamily="34" charset="0"/>
              </a:defRPr>
            </a:lvl3pPr>
            <a:lvl4pPr marL="1600200" indent="-228600" defTabSz="457200">
              <a:spcBef>
                <a:spcPct val="20000"/>
              </a:spcBef>
              <a:buClr>
                <a:schemeClr val="tx2"/>
              </a:buClr>
              <a:buFont typeface="Wingdings" pitchFamily="2" charset="2"/>
              <a:buChar char="Ä"/>
              <a:defRPr sz="1400">
                <a:solidFill>
                  <a:schemeClr val="tx1"/>
                </a:solidFill>
                <a:latin typeface="Verdana" pitchFamily="34" charset="0"/>
              </a:defRPr>
            </a:lvl4pPr>
            <a:lvl5pPr marL="2057400" indent="-228600" defTabSz="457200">
              <a:spcBef>
                <a:spcPct val="20000"/>
              </a:spcBef>
              <a:buClr>
                <a:schemeClr val="tx2"/>
              </a:buClr>
              <a:buFont typeface="Wingdings" pitchFamily="2" charset="2"/>
              <a:buChar char="F"/>
              <a:defRPr sz="1200">
                <a:solidFill>
                  <a:schemeClr val="tx1"/>
                </a:solidFill>
                <a:latin typeface="Verdana" pitchFamily="34" charset="0"/>
              </a:defRPr>
            </a:lvl5pPr>
            <a:lvl6pPr marL="25146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6pPr>
            <a:lvl7pPr marL="29718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7pPr>
            <a:lvl8pPr marL="34290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8pPr>
            <a:lvl9pPr marL="38862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9pPr>
          </a:lstStyle>
          <a:p>
            <a:pPr>
              <a:spcBef>
                <a:spcPct val="0"/>
              </a:spcBef>
              <a:buClrTx/>
              <a:buFontTx/>
              <a:buNone/>
            </a:pPr>
            <a:fld id="{A548072F-4D02-4A11-9121-F47EA0B8BA3A}" type="slidenum">
              <a:rPr lang="en-GB" altLang="nl-BE" sz="1200" smtClean="0"/>
              <a:pPr>
                <a:spcBef>
                  <a:spcPct val="0"/>
                </a:spcBef>
                <a:buClrTx/>
                <a:buFontTx/>
                <a:buNone/>
              </a:pPr>
              <a:t>41</a:t>
            </a:fld>
            <a:endParaRPr lang="en-GB" altLang="nl-BE" sz="1200"/>
          </a:p>
        </p:txBody>
      </p:sp>
    </p:spTree>
    <p:extLst>
      <p:ext uri="{BB962C8B-B14F-4D97-AF65-F5344CB8AC3E}">
        <p14:creationId xmlns:p14="http://schemas.microsoft.com/office/powerpoint/2010/main" val="2161508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noChangeArrowheads="1"/>
          </p:cNvSpPr>
          <p:nvPr>
            <p:ph type="title"/>
          </p:nvPr>
        </p:nvSpPr>
        <p:spPr/>
        <p:txBody>
          <a:bodyPr/>
          <a:lstStyle/>
          <a:p>
            <a:r>
              <a:rPr lang="nl-BE" altLang="nl-BE" dirty="0"/>
              <a:t> Evaluatie van het risico</a:t>
            </a:r>
          </a:p>
        </p:txBody>
      </p:sp>
      <p:sp>
        <p:nvSpPr>
          <p:cNvPr id="3" name="Tijdelijke aanduiding voor inhoud 2"/>
          <p:cNvSpPr>
            <a:spLocks noGrp="1"/>
          </p:cNvSpPr>
          <p:nvPr>
            <p:ph idx="1"/>
          </p:nvPr>
        </p:nvSpPr>
        <p:spPr/>
        <p:txBody>
          <a:bodyPr/>
          <a:lstStyle/>
          <a:p>
            <a:pPr>
              <a:defRPr/>
            </a:pPr>
            <a:r>
              <a:rPr lang="nl-BE" dirty="0"/>
              <a:t>Lastenboek: art. 38 verzekeringen</a:t>
            </a:r>
          </a:p>
          <a:p>
            <a:pPr>
              <a:defRPr/>
            </a:pPr>
            <a:r>
              <a:rPr lang="nl-BE" dirty="0"/>
              <a:t>Inplantingsplan</a:t>
            </a:r>
          </a:p>
          <a:p>
            <a:pPr>
              <a:defRPr/>
            </a:pPr>
            <a:r>
              <a:rPr lang="nl-BE" dirty="0"/>
              <a:t>Bodemstudie</a:t>
            </a:r>
          </a:p>
          <a:p>
            <a:pPr>
              <a:defRPr/>
            </a:pPr>
            <a:r>
              <a:rPr lang="nl-BE" dirty="0"/>
              <a:t>Gedetailleerde beschrijving van het (verbouw)bouwproject</a:t>
            </a:r>
          </a:p>
          <a:p>
            <a:pPr lvl="1">
              <a:defRPr/>
            </a:pPr>
            <a:r>
              <a:rPr lang="nl-BE" dirty="0"/>
              <a:t>Nieuwbouw, verbouwing, uitbreiding, …</a:t>
            </a:r>
          </a:p>
          <a:p>
            <a:pPr lvl="1">
              <a:defRPr/>
            </a:pPr>
            <a:r>
              <a:rPr lang="nl-BE" dirty="0"/>
              <a:t>Type gebouw, aantal </a:t>
            </a:r>
            <a:r>
              <a:rPr lang="nl-BE" dirty="0" err="1"/>
              <a:t>niveau’s</a:t>
            </a:r>
            <a:r>
              <a:rPr lang="nl-BE" dirty="0"/>
              <a:t> onder en boven de grond, type constructie, …</a:t>
            </a:r>
          </a:p>
          <a:p>
            <a:pPr lvl="1">
              <a:defRPr/>
            </a:pPr>
            <a:r>
              <a:rPr lang="nl-BE" dirty="0"/>
              <a:t>Ligging: alleenstaand, aanpalend (1 of 2 zijden, …)</a:t>
            </a:r>
          </a:p>
          <a:p>
            <a:pPr lvl="1">
              <a:defRPr/>
            </a:pPr>
            <a:r>
              <a:rPr lang="nl-BE" dirty="0"/>
              <a:t>Voorafgaande afbraakwerken?</a:t>
            </a:r>
          </a:p>
          <a:p>
            <a:pPr lvl="1">
              <a:defRPr/>
            </a:pPr>
            <a:r>
              <a:rPr lang="nl-BE" dirty="0"/>
              <a:t>Speciale technieken? Bronbemaling, verlaging grondwaterstand, </a:t>
            </a:r>
            <a:r>
              <a:rPr lang="nl-BE" dirty="0" err="1"/>
              <a:t>onderschoeing</a:t>
            </a:r>
            <a:r>
              <a:rPr lang="nl-BE" dirty="0"/>
              <a:t>, gebruik van berlinerwanden, …</a:t>
            </a:r>
          </a:p>
        </p:txBody>
      </p:sp>
      <p:sp>
        <p:nvSpPr>
          <p:cNvPr id="44036" name="Tijdelijke aanduiding voor dianummer 3"/>
          <p:cNvSpPr>
            <a:spLocks noGrp="1"/>
          </p:cNvSpPr>
          <p:nvPr>
            <p:ph type="sldNum" sz="quarter" idx="12"/>
          </p:nvPr>
        </p:nvSpPr>
        <p:spPr>
          <a:noFill/>
        </p:spPr>
        <p:txBody>
          <a:bodyPr/>
          <a:lstStyle>
            <a:lvl1pPr defTabSz="457200">
              <a:spcBef>
                <a:spcPct val="20000"/>
              </a:spcBef>
              <a:buClr>
                <a:schemeClr val="tx2"/>
              </a:buClr>
              <a:buFont typeface="Wingdings" pitchFamily="2" charset="2"/>
              <a:buChar char="¯"/>
              <a:defRPr sz="2000">
                <a:solidFill>
                  <a:schemeClr val="tx1"/>
                </a:solidFill>
                <a:latin typeface="Verdana" pitchFamily="34" charset="0"/>
              </a:defRPr>
            </a:lvl1pPr>
            <a:lvl2pPr marL="742950" indent="-285750" defTabSz="457200">
              <a:spcBef>
                <a:spcPct val="20000"/>
              </a:spcBef>
              <a:buClr>
                <a:schemeClr val="tx2"/>
              </a:buClr>
              <a:buFont typeface="Wingdings" pitchFamily="2" charset="2"/>
              <a:buChar char="Ø"/>
              <a:defRPr>
                <a:solidFill>
                  <a:schemeClr val="tx1"/>
                </a:solidFill>
                <a:latin typeface="Verdana" pitchFamily="34" charset="0"/>
              </a:defRPr>
            </a:lvl2pPr>
            <a:lvl3pPr marL="1143000" indent="-228600" defTabSz="457200">
              <a:spcBef>
                <a:spcPct val="20000"/>
              </a:spcBef>
              <a:buClr>
                <a:schemeClr val="tx2"/>
              </a:buClr>
              <a:buFont typeface="Wingdings" pitchFamily="2" charset="2"/>
              <a:buChar char="v"/>
              <a:defRPr sz="1600">
                <a:solidFill>
                  <a:schemeClr val="tx1"/>
                </a:solidFill>
                <a:latin typeface="Verdana" pitchFamily="34" charset="0"/>
              </a:defRPr>
            </a:lvl3pPr>
            <a:lvl4pPr marL="1600200" indent="-228600" defTabSz="457200">
              <a:spcBef>
                <a:spcPct val="20000"/>
              </a:spcBef>
              <a:buClr>
                <a:schemeClr val="tx2"/>
              </a:buClr>
              <a:buFont typeface="Wingdings" pitchFamily="2" charset="2"/>
              <a:buChar char="Ä"/>
              <a:defRPr sz="1400">
                <a:solidFill>
                  <a:schemeClr val="tx1"/>
                </a:solidFill>
                <a:latin typeface="Verdana" pitchFamily="34" charset="0"/>
              </a:defRPr>
            </a:lvl4pPr>
            <a:lvl5pPr marL="2057400" indent="-228600" defTabSz="457200">
              <a:spcBef>
                <a:spcPct val="20000"/>
              </a:spcBef>
              <a:buClr>
                <a:schemeClr val="tx2"/>
              </a:buClr>
              <a:buFont typeface="Wingdings" pitchFamily="2" charset="2"/>
              <a:buChar char="F"/>
              <a:defRPr sz="1200">
                <a:solidFill>
                  <a:schemeClr val="tx1"/>
                </a:solidFill>
                <a:latin typeface="Verdana" pitchFamily="34" charset="0"/>
              </a:defRPr>
            </a:lvl5pPr>
            <a:lvl6pPr marL="25146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6pPr>
            <a:lvl7pPr marL="29718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7pPr>
            <a:lvl8pPr marL="34290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8pPr>
            <a:lvl9pPr marL="3886200" indent="-228600" defTabSz="457200" eaLnBrk="0" fontAlgn="base" hangingPunct="0">
              <a:spcBef>
                <a:spcPct val="20000"/>
              </a:spcBef>
              <a:spcAft>
                <a:spcPct val="0"/>
              </a:spcAft>
              <a:buClr>
                <a:schemeClr val="tx2"/>
              </a:buClr>
              <a:buFont typeface="Wingdings" pitchFamily="2" charset="2"/>
              <a:buChar char="F"/>
              <a:defRPr sz="1200">
                <a:solidFill>
                  <a:schemeClr val="tx1"/>
                </a:solidFill>
                <a:latin typeface="Verdana" pitchFamily="34" charset="0"/>
              </a:defRPr>
            </a:lvl9pPr>
          </a:lstStyle>
          <a:p>
            <a:pPr>
              <a:spcBef>
                <a:spcPct val="0"/>
              </a:spcBef>
              <a:buClrTx/>
              <a:buFontTx/>
              <a:buNone/>
            </a:pPr>
            <a:fld id="{72B87DEB-4B20-4CE1-8F71-2C3794D88FA9}" type="slidenum">
              <a:rPr lang="en-GB" altLang="nl-BE" sz="1200" smtClean="0"/>
              <a:pPr>
                <a:spcBef>
                  <a:spcPct val="0"/>
                </a:spcBef>
                <a:buClrTx/>
                <a:buFontTx/>
                <a:buNone/>
              </a:pPr>
              <a:t>42</a:t>
            </a:fld>
            <a:endParaRPr lang="en-GB" altLang="nl-BE" sz="1200"/>
          </a:p>
        </p:txBody>
      </p:sp>
    </p:spTree>
    <p:extLst>
      <p:ext uri="{BB962C8B-B14F-4D97-AF65-F5344CB8AC3E}">
        <p14:creationId xmlns:p14="http://schemas.microsoft.com/office/powerpoint/2010/main" val="3331857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2800" b="0" dirty="0">
                <a:latin typeface="Malgun Gothic" pitchFamily="34" charset="-127"/>
                <a:ea typeface="Malgun Gothic" pitchFamily="34" charset="-127"/>
              </a:rPr>
              <a:t>TAKEN VAN DE VERZEKERINGSNEMER</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600" dirty="0">
                <a:latin typeface="Malgun Gothic" pitchFamily="34" charset="-127"/>
                <a:ea typeface="Malgun Gothic" pitchFamily="34" charset="-127"/>
              </a:rPr>
              <a:t>Verlenen van de nodige informatie om het risico correct te beoordelen bij afsluiting van contract </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Verzwaring van het risico gedurende het contract doorgeven aan de verzekeraar</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Toegang tot de bouwplaats verlenen aan de verzekeraars en zijn mandatarissen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Bij diefstal of opzettelijk toegebrachte schade, onmiddellijk klacht indienen bij de gerechtelijke overheid</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Bij schade de verzekeraars onmiddellijk op de hoogte brengen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Alle middelen in zijn bereik aanwenden om de omvang van de schade te beperken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Stukken betreffende een klacht of vervolging tegen hem/haar aan de verzekeraars bezorgen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Zie algemene voorwaarden</a:t>
            </a:r>
          </a:p>
          <a:p>
            <a:pPr marL="457200" lvl="1" indent="0" eaLnBrk="1" hangingPunct="1">
              <a:lnSpc>
                <a:spcPct val="150000"/>
              </a:lnSpc>
              <a:buNone/>
            </a:pPr>
            <a:endParaRPr lang="nl-BE" sz="1600" dirty="0">
              <a:latin typeface="Malgun Gothic" pitchFamily="34" charset="-127"/>
              <a:ea typeface="Malgun Gothic" pitchFamily="34" charset="-127"/>
            </a:endParaRPr>
          </a:p>
          <a:p>
            <a:pPr marL="457200" lvl="1" indent="0" eaLnBrk="1" hangingPunct="1">
              <a:buNone/>
            </a:pPr>
            <a:endParaRPr lang="en-GB" sz="16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4134439164"/>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827584" y="764704"/>
            <a:ext cx="7704856" cy="2743584"/>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defTabSz="457200"/>
            <a:r>
              <a:rPr lang="en-GB" sz="4800" b="1" dirty="0" err="1">
                <a:latin typeface="Arial" charset="0"/>
                <a:ea typeface="ＭＳ Ｐゴシック" pitchFamily="34" charset="-128"/>
              </a:rPr>
              <a:t>Machinebreuk</a:t>
            </a:r>
            <a:endParaRPr lang="en-GB" sz="4800" b="1" dirty="0">
              <a:latin typeface="Arial" charset="0"/>
              <a:ea typeface="ＭＳ Ｐゴシック" pitchFamily="34" charset="-128"/>
            </a:endParaRPr>
          </a:p>
        </p:txBody>
      </p:sp>
      <p:pic>
        <p:nvPicPr>
          <p:cNvPr id="952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581426"/>
            <a:ext cx="6264696" cy="3025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731243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noChangeArrowheads="1"/>
          </p:cNvSpPr>
          <p:nvPr>
            <p:ph type="title"/>
          </p:nvPr>
        </p:nvSpPr>
        <p:spPr/>
        <p:txBody>
          <a:bodyPr/>
          <a:lstStyle/>
          <a:p>
            <a:r>
              <a:rPr lang="nl-BE" altLang="nl-BE" dirty="0"/>
              <a:t> Waarom een verzekering Machinebreuk?</a:t>
            </a:r>
          </a:p>
        </p:txBody>
      </p:sp>
      <p:sp>
        <p:nvSpPr>
          <p:cNvPr id="8195" name="Tijdelijke aanduiding voor inhoud 2"/>
          <p:cNvSpPr>
            <a:spLocks noGrp="1" noChangeArrowheads="1"/>
          </p:cNvSpPr>
          <p:nvPr>
            <p:ph idx="1"/>
          </p:nvPr>
        </p:nvSpPr>
        <p:spPr/>
        <p:txBody>
          <a:bodyPr/>
          <a:lstStyle/>
          <a:p>
            <a:pPr>
              <a:defRPr/>
            </a:pPr>
            <a:r>
              <a:rPr lang="nl-BE" altLang="nl-BE" dirty="0"/>
              <a:t>Voor uw klant is een machine een belangrijke investering die zich dikwijls in  het hart van zijn bedrijfsactiviteit bevindt</a:t>
            </a:r>
          </a:p>
          <a:p>
            <a:pPr marL="0" indent="0">
              <a:buNone/>
              <a:defRPr/>
            </a:pPr>
            <a:endParaRPr lang="nl-BE" altLang="nl-BE" dirty="0"/>
          </a:p>
          <a:p>
            <a:pPr>
              <a:defRPr/>
            </a:pPr>
            <a:r>
              <a:rPr lang="nl-BE" altLang="nl-BE" dirty="0"/>
              <a:t>Continuïteit verzekeren van de bedrijfsactiviteit bij </a:t>
            </a:r>
          </a:p>
          <a:p>
            <a:pPr lvl="1">
              <a:defRPr/>
            </a:pPr>
            <a:r>
              <a:rPr lang="nl-BE" altLang="nl-BE" dirty="0"/>
              <a:t>Interne breuk</a:t>
            </a:r>
          </a:p>
          <a:p>
            <a:pPr lvl="1">
              <a:defRPr/>
            </a:pPr>
            <a:r>
              <a:rPr lang="nl-BE" altLang="nl-BE" dirty="0"/>
              <a:t>Externe schadeoorzaak: storm, water, elektriciteit, verkeer, …</a:t>
            </a:r>
          </a:p>
          <a:p>
            <a:pPr lvl="1">
              <a:defRPr/>
            </a:pPr>
            <a:r>
              <a:rPr lang="nl-BE" altLang="nl-BE" dirty="0"/>
              <a:t>Diefstal en/of brand</a:t>
            </a:r>
          </a:p>
          <a:p>
            <a:pPr lvl="1">
              <a:defRPr/>
            </a:pPr>
            <a:r>
              <a:rPr lang="nl-BE" altLang="nl-BE" dirty="0"/>
              <a:t>Menselijke fout, onhandigheid, …</a:t>
            </a:r>
          </a:p>
          <a:p>
            <a:pPr marL="457200" lvl="1" indent="0">
              <a:buNone/>
              <a:defRPr/>
            </a:pPr>
            <a:endParaRPr lang="nl-BE" altLang="nl-BE" dirty="0"/>
          </a:p>
          <a:p>
            <a:pPr>
              <a:defRPr/>
            </a:pPr>
            <a:r>
              <a:rPr lang="nl-BE" altLang="nl-BE" dirty="0"/>
              <a:t>Een verzekering MB wordt meer en meer gevraagd/</a:t>
            </a:r>
            <a:r>
              <a:rPr lang="nl-BE" altLang="nl-BE" dirty="0" err="1"/>
              <a:t>geeist</a:t>
            </a:r>
            <a:r>
              <a:rPr lang="nl-BE" altLang="nl-BE" dirty="0"/>
              <a:t> als waarborg door een bank of leasingmaatschappij om hun financiering te waarborgen</a:t>
            </a:r>
          </a:p>
          <a:p>
            <a:pPr lvl="1">
              <a:defRPr/>
            </a:pPr>
            <a:endParaRPr lang="nl-BE" altLang="nl-BE" dirty="0"/>
          </a:p>
        </p:txBody>
      </p:sp>
      <p:sp>
        <p:nvSpPr>
          <p:cNvPr id="57348"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C1D64115-956B-4EF2-BE86-8C722C44DE51}" type="slidenum">
              <a:rPr lang="en-GB" altLang="nl-BE" smtClean="0"/>
              <a:pPr/>
              <a:t>45</a:t>
            </a:fld>
            <a:endParaRPr lang="en-GB" altLang="nl-BE"/>
          </a:p>
        </p:txBody>
      </p:sp>
    </p:spTree>
    <p:extLst>
      <p:ext uri="{BB962C8B-B14F-4D97-AF65-F5344CB8AC3E}">
        <p14:creationId xmlns:p14="http://schemas.microsoft.com/office/powerpoint/2010/main" val="4208456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noChangeArrowheads="1"/>
          </p:cNvSpPr>
          <p:nvPr>
            <p:ph type="title"/>
          </p:nvPr>
        </p:nvSpPr>
        <p:spPr/>
        <p:txBody>
          <a:bodyPr/>
          <a:lstStyle/>
          <a:p>
            <a:r>
              <a:rPr lang="nl-BE" altLang="nl-BE" dirty="0"/>
              <a:t> Waarom een verzekering Machinebreuk?</a:t>
            </a:r>
          </a:p>
        </p:txBody>
      </p:sp>
      <p:sp>
        <p:nvSpPr>
          <p:cNvPr id="58371" name="Tijdelijke aanduiding voor inhoud 2"/>
          <p:cNvSpPr>
            <a:spLocks noGrp="1" noChangeArrowheads="1"/>
          </p:cNvSpPr>
          <p:nvPr>
            <p:ph idx="1"/>
          </p:nvPr>
        </p:nvSpPr>
        <p:spPr/>
        <p:txBody>
          <a:bodyPr/>
          <a:lstStyle/>
          <a:p>
            <a:r>
              <a:rPr lang="nl-BE" altLang="nl-BE" dirty="0"/>
              <a:t>Voor u als makelaar: dikwijls een “vergeten verzekering” die verkocht moet worden aan een klant</a:t>
            </a:r>
          </a:p>
          <a:p>
            <a:endParaRPr lang="nl-BE" altLang="nl-BE" dirty="0"/>
          </a:p>
          <a:p>
            <a:r>
              <a:rPr lang="nl-BE" altLang="nl-BE" dirty="0"/>
              <a:t>Een zeer complete verzekering die qua dekkingen veel verder gaat dan een brand, diefstal of omniumdekking: een verzekering MB dekt immers alle schadegevallen, ongeacht of de oorzaak van interne of externe aard is</a:t>
            </a:r>
          </a:p>
          <a:p>
            <a:pPr marL="0" indent="0">
              <a:buNone/>
            </a:pPr>
            <a:endParaRPr lang="nl-BE" altLang="nl-BE" dirty="0"/>
          </a:p>
          <a:p>
            <a:r>
              <a:rPr lang="nl-BE" altLang="nl-BE" dirty="0"/>
              <a:t>Voor u een “uniek moment” om uw toegevoegde waarde in de verf te zetten en uw inkomsten te optimaliseren</a:t>
            </a:r>
          </a:p>
        </p:txBody>
      </p:sp>
      <p:sp>
        <p:nvSpPr>
          <p:cNvPr id="58372"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94D2899E-7EE5-43BF-BAD6-0639EABB7B60}" type="slidenum">
              <a:rPr lang="en-GB" altLang="nl-BE" smtClean="0"/>
              <a:pPr/>
              <a:t>46</a:t>
            </a:fld>
            <a:endParaRPr lang="en-GB" altLang="nl-BE"/>
          </a:p>
        </p:txBody>
      </p:sp>
    </p:spTree>
    <p:extLst>
      <p:ext uri="{BB962C8B-B14F-4D97-AF65-F5344CB8AC3E}">
        <p14:creationId xmlns:p14="http://schemas.microsoft.com/office/powerpoint/2010/main" val="1618289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Waarborgen</a:t>
            </a:r>
            <a:endParaRPr lang="en-GB" altLang="nl-BE" sz="2400" b="1" dirty="0">
              <a:solidFill>
                <a:schemeClr val="tx2"/>
              </a:solidFill>
            </a:endParaRPr>
          </a:p>
        </p:txBody>
      </p:sp>
      <p:sp>
        <p:nvSpPr>
          <p:cNvPr id="59395" name="Rectangle 3"/>
          <p:cNvSpPr>
            <a:spLocks noChangeArrowheads="1"/>
          </p:cNvSpPr>
          <p:nvPr/>
        </p:nvSpPr>
        <p:spPr bwMode="auto">
          <a:xfrm>
            <a:off x="492125" y="1574800"/>
            <a:ext cx="84724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80000"/>
              </a:lnSpc>
              <a:spcBef>
                <a:spcPct val="20000"/>
              </a:spcBef>
            </a:pPr>
            <a:endParaRPr lang="fr-FR" altLang="nl-BE" sz="1700" dirty="0"/>
          </a:p>
          <a:p>
            <a:pPr algn="l" eaLnBrk="1" hangingPunct="1">
              <a:lnSpc>
                <a:spcPct val="80000"/>
              </a:lnSpc>
              <a:spcBef>
                <a:spcPct val="20000"/>
              </a:spcBef>
            </a:pPr>
            <a:r>
              <a:rPr lang="fr-FR" altLang="nl-BE" sz="1700" b="1" dirty="0"/>
              <a:t> 		</a:t>
            </a:r>
          </a:p>
          <a:p>
            <a:pPr algn="l" eaLnBrk="1" hangingPunct="1">
              <a:lnSpc>
                <a:spcPct val="80000"/>
              </a:lnSpc>
              <a:spcBef>
                <a:spcPct val="20000"/>
              </a:spcBef>
            </a:pPr>
            <a:r>
              <a:rPr lang="fr-FR" altLang="nl-BE" sz="1700" b="1" dirty="0"/>
              <a:t>		</a:t>
            </a:r>
            <a:r>
              <a:rPr lang="fr-FR" altLang="nl-BE" sz="1700" b="1" dirty="0" err="1"/>
              <a:t>Algemene</a:t>
            </a:r>
            <a:r>
              <a:rPr lang="fr-FR" altLang="nl-BE" sz="1700" b="1" dirty="0"/>
              <a:t> </a:t>
            </a:r>
            <a:r>
              <a:rPr lang="fr-FR" altLang="nl-BE" sz="1700" b="1" dirty="0" err="1"/>
              <a:t>voorwaarden</a:t>
            </a:r>
            <a:r>
              <a:rPr lang="fr-FR" altLang="nl-BE" sz="1700" b="1" dirty="0"/>
              <a:t> nr.  MB 95 – 01/1998</a:t>
            </a:r>
          </a:p>
          <a:p>
            <a:pPr algn="l" eaLnBrk="1" hangingPunct="1">
              <a:lnSpc>
                <a:spcPct val="80000"/>
              </a:lnSpc>
              <a:spcBef>
                <a:spcPct val="20000"/>
              </a:spcBef>
            </a:pPr>
            <a:endParaRPr lang="fr-FR" altLang="nl-BE" sz="1700" b="1" dirty="0"/>
          </a:p>
          <a:p>
            <a:pPr eaLnBrk="1" hangingPunct="1">
              <a:lnSpc>
                <a:spcPct val="80000"/>
              </a:lnSpc>
              <a:spcBef>
                <a:spcPct val="20000"/>
              </a:spcBef>
            </a:pPr>
            <a:endParaRPr lang="fr-FR" altLang="nl-BE" sz="1700" b="1" dirty="0"/>
          </a:p>
          <a:p>
            <a:pPr eaLnBrk="1" hangingPunct="1">
              <a:lnSpc>
                <a:spcPct val="80000"/>
              </a:lnSpc>
              <a:spcBef>
                <a:spcPct val="20000"/>
              </a:spcBef>
            </a:pPr>
            <a:r>
              <a:rPr lang="fr-FR" altLang="nl-BE" sz="1700" b="1" dirty="0"/>
              <a:t> </a:t>
            </a:r>
            <a:r>
              <a:rPr lang="fr-FR" altLang="nl-BE" sz="1700" b="1" dirty="0" err="1"/>
              <a:t>Waarborgen</a:t>
            </a:r>
            <a:r>
              <a:rPr lang="fr-FR" altLang="nl-BE" sz="1700" b="1" dirty="0"/>
              <a:t> </a:t>
            </a:r>
            <a:r>
              <a:rPr lang="fr-FR" altLang="nl-BE" sz="1700" b="1" dirty="0" err="1"/>
              <a:t>Machinebreuk</a:t>
            </a:r>
            <a:r>
              <a:rPr lang="fr-FR" altLang="nl-BE" sz="1700" b="1" dirty="0"/>
              <a:t> interne en externe </a:t>
            </a:r>
            <a:r>
              <a:rPr lang="fr-FR" altLang="nl-BE" sz="1700" b="1" dirty="0" err="1"/>
              <a:t>oorzaken</a:t>
            </a:r>
            <a:endParaRPr lang="fr-FR" altLang="nl-BE" sz="1700" b="1" dirty="0"/>
          </a:p>
          <a:p>
            <a:pPr eaLnBrk="1" hangingPunct="1">
              <a:lnSpc>
                <a:spcPct val="80000"/>
              </a:lnSpc>
              <a:spcBef>
                <a:spcPct val="20000"/>
              </a:spcBef>
            </a:pPr>
            <a:endParaRPr lang="fr-FR" altLang="nl-BE" sz="1700" b="1" dirty="0"/>
          </a:p>
          <a:p>
            <a:pPr algn="l" eaLnBrk="1" hangingPunct="1">
              <a:lnSpc>
                <a:spcPct val="80000"/>
              </a:lnSpc>
              <a:spcBef>
                <a:spcPct val="20000"/>
              </a:spcBef>
            </a:pPr>
            <a:endParaRPr lang="fr-FR" altLang="nl-BE" sz="1700" b="1" dirty="0"/>
          </a:p>
          <a:p>
            <a:pPr algn="l" eaLnBrk="1" hangingPunct="1">
              <a:lnSpc>
                <a:spcPct val="80000"/>
              </a:lnSpc>
              <a:spcBef>
                <a:spcPct val="20000"/>
              </a:spcBef>
            </a:pPr>
            <a:r>
              <a:rPr lang="fr-FR" altLang="nl-BE" sz="1700" b="1" dirty="0"/>
              <a:t>		</a:t>
            </a:r>
            <a:r>
              <a:rPr lang="fr-FR" altLang="nl-BE" sz="1700" b="1" dirty="0" err="1"/>
              <a:t>Territorialiteit</a:t>
            </a:r>
            <a:endParaRPr lang="fr-FR" altLang="nl-BE" sz="1700" b="1" dirty="0"/>
          </a:p>
          <a:p>
            <a:pPr algn="l" eaLnBrk="1" hangingPunct="1">
              <a:lnSpc>
                <a:spcPct val="80000"/>
              </a:lnSpc>
              <a:spcBef>
                <a:spcPct val="20000"/>
              </a:spcBef>
            </a:pPr>
            <a:r>
              <a:rPr lang="fr-FR" altLang="nl-BE" sz="1700" b="1" dirty="0"/>
              <a:t>		</a:t>
            </a:r>
          </a:p>
          <a:p>
            <a:pPr algn="l" eaLnBrk="1" hangingPunct="1">
              <a:lnSpc>
                <a:spcPct val="80000"/>
              </a:lnSpc>
              <a:spcBef>
                <a:spcPct val="20000"/>
              </a:spcBef>
            </a:pPr>
            <a:r>
              <a:rPr lang="fr-FR" altLang="nl-BE" sz="1700" b="1" dirty="0"/>
              <a:t>		</a:t>
            </a:r>
            <a:r>
              <a:rPr lang="fr-FR" altLang="nl-BE" sz="1700" dirty="0"/>
              <a:t>- Vaste machines: op </a:t>
            </a:r>
            <a:r>
              <a:rPr lang="fr-FR" altLang="nl-BE" sz="1700" dirty="0" err="1"/>
              <a:t>adres</a:t>
            </a:r>
            <a:r>
              <a:rPr lang="fr-FR" altLang="nl-BE" sz="1700" dirty="0"/>
              <a:t> </a:t>
            </a:r>
            <a:r>
              <a:rPr lang="fr-FR" altLang="nl-BE" sz="1700" dirty="0" err="1"/>
              <a:t>vermeld</a:t>
            </a:r>
            <a:r>
              <a:rPr lang="fr-FR" altLang="nl-BE" sz="1700" dirty="0"/>
              <a:t> in </a:t>
            </a:r>
            <a:r>
              <a:rPr lang="fr-FR" altLang="nl-BE" sz="1700" dirty="0" err="1"/>
              <a:t>bijzondere</a:t>
            </a:r>
            <a:r>
              <a:rPr lang="fr-FR" altLang="nl-BE" sz="1700" dirty="0"/>
              <a:t> </a:t>
            </a:r>
            <a:r>
              <a:rPr lang="fr-FR" altLang="nl-BE" sz="1700" dirty="0" err="1"/>
              <a:t>voorwaarden</a:t>
            </a:r>
            <a:endParaRPr lang="fr-FR" altLang="nl-BE" sz="1700" dirty="0"/>
          </a:p>
          <a:p>
            <a:pPr algn="l" eaLnBrk="1" hangingPunct="1">
              <a:lnSpc>
                <a:spcPct val="80000"/>
              </a:lnSpc>
              <a:spcBef>
                <a:spcPct val="20000"/>
              </a:spcBef>
            </a:pPr>
            <a:r>
              <a:rPr lang="fr-FR" altLang="nl-BE" sz="1700" dirty="0"/>
              <a:t>		</a:t>
            </a:r>
          </a:p>
          <a:p>
            <a:pPr algn="l" eaLnBrk="1" hangingPunct="1">
              <a:lnSpc>
                <a:spcPct val="80000"/>
              </a:lnSpc>
              <a:spcBef>
                <a:spcPct val="20000"/>
              </a:spcBef>
            </a:pPr>
            <a:r>
              <a:rPr lang="fr-FR" altLang="nl-BE" sz="1700" dirty="0"/>
              <a:t>		- </a:t>
            </a:r>
            <a:r>
              <a:rPr lang="fr-FR" altLang="nl-BE" sz="1700" dirty="0" err="1"/>
              <a:t>rollend</a:t>
            </a:r>
            <a:r>
              <a:rPr lang="fr-FR" altLang="nl-BE" sz="1700" dirty="0"/>
              <a:t> </a:t>
            </a:r>
            <a:r>
              <a:rPr lang="fr-FR" altLang="nl-BE" sz="1700" dirty="0" err="1"/>
              <a:t>materieel</a:t>
            </a:r>
            <a:r>
              <a:rPr lang="fr-FR" altLang="nl-BE" sz="1700" dirty="0"/>
              <a:t>/</a:t>
            </a:r>
            <a:r>
              <a:rPr lang="fr-FR" altLang="nl-BE" sz="1700" dirty="0" err="1"/>
              <a:t>mobiele</a:t>
            </a:r>
            <a:r>
              <a:rPr lang="fr-FR" altLang="nl-BE" sz="1700" dirty="0"/>
              <a:t> machines: </a:t>
            </a:r>
            <a:r>
              <a:rPr lang="fr-FR" altLang="nl-BE" sz="1700" dirty="0" err="1"/>
              <a:t>overal</a:t>
            </a:r>
            <a:r>
              <a:rPr lang="fr-FR" altLang="nl-BE" sz="1700" dirty="0"/>
              <a:t> in </a:t>
            </a:r>
            <a:r>
              <a:rPr lang="fr-FR" altLang="nl-BE" sz="1700" dirty="0" err="1"/>
              <a:t>België</a:t>
            </a:r>
            <a:r>
              <a:rPr lang="fr-FR" altLang="nl-BE" sz="1700" dirty="0"/>
              <a:t> of</a:t>
            </a:r>
          </a:p>
          <a:p>
            <a:pPr algn="l" eaLnBrk="1" hangingPunct="1">
              <a:lnSpc>
                <a:spcPct val="80000"/>
              </a:lnSpc>
              <a:spcBef>
                <a:spcPct val="20000"/>
              </a:spcBef>
            </a:pPr>
            <a:r>
              <a:rPr lang="fr-FR" altLang="nl-BE" sz="1700" dirty="0"/>
              <a:t>		in </a:t>
            </a:r>
            <a:r>
              <a:rPr lang="fr-FR" altLang="nl-BE" sz="1700" dirty="0" err="1"/>
              <a:t>landen</a:t>
            </a:r>
            <a:r>
              <a:rPr lang="fr-FR" altLang="nl-BE" sz="1700" dirty="0"/>
              <a:t> </a:t>
            </a:r>
            <a:r>
              <a:rPr lang="fr-FR" altLang="nl-BE" sz="1700" dirty="0" err="1"/>
              <a:t>vermeld</a:t>
            </a:r>
            <a:r>
              <a:rPr lang="fr-FR" altLang="nl-BE" sz="1700" dirty="0"/>
              <a:t> in </a:t>
            </a:r>
            <a:r>
              <a:rPr lang="fr-FR" altLang="nl-BE" sz="1700" dirty="0" err="1"/>
              <a:t>bijzondere</a:t>
            </a:r>
            <a:r>
              <a:rPr lang="fr-FR" altLang="nl-BE" sz="1700" dirty="0"/>
              <a:t> </a:t>
            </a:r>
            <a:r>
              <a:rPr lang="fr-FR" altLang="nl-BE" sz="1700" dirty="0" err="1"/>
              <a:t>voorwaarden</a:t>
            </a:r>
            <a:endParaRPr lang="fr-FR" altLang="nl-BE" sz="1700" dirty="0"/>
          </a:p>
          <a:p>
            <a:pPr eaLnBrk="1" hangingPunct="1">
              <a:lnSpc>
                <a:spcPct val="80000"/>
              </a:lnSpc>
              <a:spcBef>
                <a:spcPct val="20000"/>
              </a:spcBef>
            </a:pPr>
            <a:endParaRPr lang="fr-FR" altLang="nl-BE" sz="1700" b="1" dirty="0"/>
          </a:p>
          <a:p>
            <a:pPr eaLnBrk="1" hangingPunct="1">
              <a:lnSpc>
                <a:spcPct val="80000"/>
              </a:lnSpc>
              <a:spcBef>
                <a:spcPct val="20000"/>
              </a:spcBef>
            </a:pPr>
            <a:endParaRPr lang="fr-FR" altLang="nl-BE" sz="1700" dirty="0"/>
          </a:p>
        </p:txBody>
      </p:sp>
      <p:sp>
        <p:nvSpPr>
          <p:cNvPr id="59396"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178D1FB0-1F82-4AC5-921F-39045FB9B23D}" type="slidenum">
              <a:rPr lang="en-GB" altLang="nl-BE" smtClean="0"/>
              <a:pPr/>
              <a:t>47</a:t>
            </a:fld>
            <a:endParaRPr lang="en-GB" altLang="nl-BE"/>
          </a:p>
        </p:txBody>
      </p:sp>
    </p:spTree>
    <p:extLst>
      <p:ext uri="{BB962C8B-B14F-4D97-AF65-F5344CB8AC3E}">
        <p14:creationId xmlns:p14="http://schemas.microsoft.com/office/powerpoint/2010/main" val="341088136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Waarborgen</a:t>
            </a:r>
            <a:endParaRPr lang="en-GB" altLang="nl-BE" sz="2400" b="1" dirty="0">
              <a:solidFill>
                <a:schemeClr val="tx2"/>
              </a:solidFill>
            </a:endParaRPr>
          </a:p>
        </p:txBody>
      </p:sp>
      <p:sp>
        <p:nvSpPr>
          <p:cNvPr id="60419" name="Rectangle 3"/>
          <p:cNvSpPr>
            <a:spLocks noChangeArrowheads="1"/>
          </p:cNvSpPr>
          <p:nvPr/>
        </p:nvSpPr>
        <p:spPr bwMode="auto">
          <a:xfrm>
            <a:off x="492125" y="1574800"/>
            <a:ext cx="84724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80000"/>
              </a:lnSpc>
              <a:spcBef>
                <a:spcPct val="20000"/>
              </a:spcBef>
            </a:pPr>
            <a:endParaRPr lang="fr-FR" altLang="nl-BE" sz="1700" dirty="0"/>
          </a:p>
          <a:p>
            <a:pPr eaLnBrk="1" hangingPunct="1">
              <a:lnSpc>
                <a:spcPct val="80000"/>
              </a:lnSpc>
              <a:spcBef>
                <a:spcPct val="20000"/>
              </a:spcBef>
            </a:pPr>
            <a:r>
              <a:rPr lang="fr-FR" altLang="nl-BE" sz="1700" b="1" dirty="0" err="1"/>
              <a:t>Waarborgen</a:t>
            </a:r>
            <a:r>
              <a:rPr lang="fr-FR" altLang="nl-BE" sz="1700" b="1" dirty="0"/>
              <a:t>: Art. 1 van de </a:t>
            </a:r>
            <a:r>
              <a:rPr lang="fr-FR" altLang="nl-BE" sz="1700" b="1" dirty="0" err="1"/>
              <a:t>algemene</a:t>
            </a:r>
            <a:r>
              <a:rPr lang="fr-FR" altLang="nl-BE" sz="1700" b="1" dirty="0"/>
              <a:t> </a:t>
            </a:r>
            <a:r>
              <a:rPr lang="fr-FR" altLang="nl-BE" sz="1700" b="1" dirty="0" err="1"/>
              <a:t>voorwaarden</a:t>
            </a:r>
            <a:r>
              <a:rPr lang="fr-FR" altLang="nl-BE" sz="1700" b="1" dirty="0"/>
              <a:t> </a:t>
            </a:r>
            <a:r>
              <a:rPr lang="fr-FR" altLang="nl-BE" sz="1700" b="1" dirty="0" err="1"/>
              <a:t>Machinebreuk</a:t>
            </a:r>
            <a:endParaRPr lang="fr-FR" altLang="nl-BE" sz="1700" b="1" dirty="0"/>
          </a:p>
          <a:p>
            <a:pPr eaLnBrk="1" hangingPunct="1">
              <a:lnSpc>
                <a:spcPct val="80000"/>
              </a:lnSpc>
              <a:spcBef>
                <a:spcPct val="20000"/>
              </a:spcBef>
            </a:pPr>
            <a:endParaRPr lang="fr-FR" altLang="nl-BE" sz="1700" b="1" dirty="0"/>
          </a:p>
          <a:p>
            <a:pPr algn="l" eaLnBrk="1" hangingPunct="1">
              <a:lnSpc>
                <a:spcPct val="80000"/>
              </a:lnSpc>
              <a:spcBef>
                <a:spcPct val="20000"/>
              </a:spcBef>
            </a:pPr>
            <a:r>
              <a:rPr lang="fr-FR" altLang="nl-BE" sz="1700" b="1" dirty="0"/>
              <a:t>	Interne </a:t>
            </a:r>
            <a:r>
              <a:rPr lang="fr-FR" altLang="nl-BE" sz="1700" b="1" dirty="0" err="1"/>
              <a:t>breuken</a:t>
            </a:r>
            <a:r>
              <a:rPr lang="fr-FR" altLang="nl-BE" sz="1700" b="1" dirty="0"/>
              <a:t>:</a:t>
            </a:r>
          </a:p>
          <a:p>
            <a:pPr algn="l" eaLnBrk="1" hangingPunct="1">
              <a:lnSpc>
                <a:spcPct val="80000"/>
              </a:lnSpc>
              <a:spcBef>
                <a:spcPct val="20000"/>
              </a:spcBef>
            </a:pPr>
            <a:endParaRPr lang="fr-FR" altLang="nl-BE" sz="1700" b="1" dirty="0"/>
          </a:p>
          <a:p>
            <a:pPr algn="l" eaLnBrk="1" hangingPunct="1">
              <a:lnSpc>
                <a:spcPct val="80000"/>
              </a:lnSpc>
              <a:spcBef>
                <a:spcPct val="20000"/>
              </a:spcBef>
            </a:pPr>
            <a:r>
              <a:rPr lang="fr-FR" altLang="nl-BE" sz="1700" b="1" dirty="0"/>
              <a:t>		- </a:t>
            </a:r>
            <a:r>
              <a:rPr lang="fr-FR" altLang="nl-BE" sz="1700" dirty="0" err="1"/>
              <a:t>Materiaal</a:t>
            </a:r>
            <a:r>
              <a:rPr lang="fr-FR" altLang="nl-BE" sz="1700" dirty="0"/>
              <a:t>-, </a:t>
            </a:r>
            <a:r>
              <a:rPr lang="fr-FR" altLang="nl-BE" sz="1700" dirty="0" err="1"/>
              <a:t>constructie</a:t>
            </a:r>
            <a:r>
              <a:rPr lang="fr-FR" altLang="nl-BE" sz="1700" dirty="0"/>
              <a:t>-, of </a:t>
            </a:r>
            <a:r>
              <a:rPr lang="fr-FR" altLang="nl-BE" sz="1700" dirty="0" err="1"/>
              <a:t>montagefouten</a:t>
            </a:r>
            <a:r>
              <a:rPr lang="fr-FR" altLang="nl-BE" sz="1700" dirty="0"/>
              <a:t> of -</a:t>
            </a:r>
            <a:r>
              <a:rPr lang="fr-FR" altLang="nl-BE" sz="1700" dirty="0" err="1"/>
              <a:t>gebreken</a:t>
            </a:r>
            <a:endParaRPr lang="fr-FR" altLang="nl-BE" sz="1700" dirty="0"/>
          </a:p>
          <a:p>
            <a:pPr algn="l" eaLnBrk="1" hangingPunct="1">
              <a:lnSpc>
                <a:spcPct val="80000"/>
              </a:lnSpc>
              <a:spcBef>
                <a:spcPct val="20000"/>
              </a:spcBef>
            </a:pPr>
            <a:r>
              <a:rPr lang="fr-FR" altLang="nl-BE" sz="1700" dirty="0"/>
              <a:t>		- </a:t>
            </a:r>
            <a:r>
              <a:rPr lang="fr-FR" altLang="nl-BE" sz="1700" dirty="0" err="1"/>
              <a:t>Trillen</a:t>
            </a:r>
            <a:r>
              <a:rPr lang="fr-FR" altLang="nl-BE" sz="1700" dirty="0"/>
              <a:t>, </a:t>
            </a:r>
            <a:r>
              <a:rPr lang="fr-FR" altLang="nl-BE" sz="1700" dirty="0" err="1"/>
              <a:t>ontregelen</a:t>
            </a:r>
            <a:r>
              <a:rPr lang="fr-FR" altLang="nl-BE" sz="1700" dirty="0"/>
              <a:t>, </a:t>
            </a:r>
            <a:r>
              <a:rPr lang="fr-FR" altLang="nl-BE" sz="1700" dirty="0" err="1"/>
              <a:t>slecht</a:t>
            </a:r>
            <a:r>
              <a:rPr lang="fr-FR" altLang="nl-BE" sz="1700" dirty="0"/>
              <a:t> </a:t>
            </a:r>
            <a:r>
              <a:rPr lang="fr-FR" altLang="nl-BE" sz="1700" dirty="0" err="1"/>
              <a:t>uitlijnen</a:t>
            </a:r>
            <a:endParaRPr lang="fr-FR" altLang="nl-BE" sz="1700" dirty="0"/>
          </a:p>
          <a:p>
            <a:pPr algn="l" eaLnBrk="1" hangingPunct="1">
              <a:lnSpc>
                <a:spcPct val="80000"/>
              </a:lnSpc>
              <a:spcBef>
                <a:spcPct val="20000"/>
              </a:spcBef>
            </a:pPr>
            <a:r>
              <a:rPr lang="fr-FR" altLang="nl-BE" sz="1700" dirty="0"/>
              <a:t>		- </a:t>
            </a:r>
            <a:r>
              <a:rPr lang="fr-FR" altLang="nl-BE" sz="1700" dirty="0" err="1"/>
              <a:t>Falen</a:t>
            </a:r>
            <a:r>
              <a:rPr lang="fr-FR" altLang="nl-BE" sz="1700" dirty="0"/>
              <a:t> van </a:t>
            </a:r>
            <a:r>
              <a:rPr lang="fr-FR" altLang="nl-BE" sz="1700" dirty="0" err="1"/>
              <a:t>een</a:t>
            </a:r>
            <a:r>
              <a:rPr lang="fr-FR" altLang="nl-BE" sz="1700" dirty="0"/>
              <a:t> </a:t>
            </a:r>
            <a:r>
              <a:rPr lang="fr-FR" altLang="nl-BE" sz="1700" dirty="0" err="1"/>
              <a:t>beveiligings</a:t>
            </a:r>
            <a:r>
              <a:rPr lang="fr-FR" altLang="nl-BE" sz="1700" dirty="0"/>
              <a:t>- of </a:t>
            </a:r>
            <a:r>
              <a:rPr lang="fr-FR" altLang="nl-BE" sz="1700" dirty="0" err="1"/>
              <a:t>regeltoestel</a:t>
            </a:r>
            <a:endParaRPr lang="fr-FR" altLang="nl-BE" sz="1700" dirty="0"/>
          </a:p>
          <a:p>
            <a:pPr algn="l" eaLnBrk="1" hangingPunct="1">
              <a:lnSpc>
                <a:spcPct val="80000"/>
              </a:lnSpc>
              <a:spcBef>
                <a:spcPct val="20000"/>
              </a:spcBef>
            </a:pPr>
            <a:r>
              <a:rPr lang="fr-FR" altLang="nl-BE" sz="1700" dirty="0"/>
              <a:t>		- </a:t>
            </a:r>
            <a:r>
              <a:rPr lang="fr-FR" altLang="nl-BE" sz="1700" dirty="0" err="1"/>
              <a:t>Warmlopen</a:t>
            </a:r>
            <a:r>
              <a:rPr lang="fr-FR" altLang="nl-BE" sz="1700" dirty="0"/>
              <a:t>, </a:t>
            </a:r>
            <a:r>
              <a:rPr lang="fr-FR" altLang="nl-BE" sz="1700" dirty="0" err="1"/>
              <a:t>vastlopen</a:t>
            </a:r>
            <a:r>
              <a:rPr lang="fr-FR" altLang="nl-BE" sz="1700" dirty="0"/>
              <a:t> </a:t>
            </a:r>
            <a:r>
              <a:rPr lang="fr-FR" altLang="nl-BE" sz="1700" dirty="0" err="1"/>
              <a:t>door</a:t>
            </a:r>
            <a:r>
              <a:rPr lang="fr-FR" altLang="nl-BE" sz="1700" dirty="0"/>
              <a:t> </a:t>
            </a:r>
            <a:r>
              <a:rPr lang="fr-FR" altLang="nl-BE" sz="1700" dirty="0" err="1"/>
              <a:t>wrijving</a:t>
            </a:r>
            <a:endParaRPr lang="fr-FR" altLang="nl-BE" sz="1700" dirty="0"/>
          </a:p>
          <a:p>
            <a:pPr algn="l" eaLnBrk="1" hangingPunct="1">
              <a:lnSpc>
                <a:spcPct val="80000"/>
              </a:lnSpc>
              <a:spcBef>
                <a:spcPct val="20000"/>
              </a:spcBef>
            </a:pPr>
            <a:r>
              <a:rPr lang="fr-FR" altLang="nl-BE" sz="1700" dirty="0"/>
              <a:t>		- </a:t>
            </a:r>
            <a:r>
              <a:rPr lang="fr-FR" altLang="nl-BE" sz="1700" dirty="0" err="1"/>
              <a:t>Toevallig</a:t>
            </a:r>
            <a:r>
              <a:rPr lang="fr-FR" altLang="nl-BE" sz="1700" dirty="0"/>
              <a:t> </a:t>
            </a:r>
            <a:r>
              <a:rPr lang="fr-FR" altLang="nl-BE" sz="1700" dirty="0" err="1"/>
              <a:t>ontbreken</a:t>
            </a:r>
            <a:r>
              <a:rPr lang="fr-FR" altLang="nl-BE" sz="1700" dirty="0"/>
              <a:t> van </a:t>
            </a:r>
            <a:r>
              <a:rPr lang="fr-FR" altLang="nl-BE" sz="1700"/>
              <a:t>smering</a:t>
            </a:r>
            <a:endParaRPr lang="fr-FR" altLang="nl-BE" sz="1700" dirty="0"/>
          </a:p>
          <a:p>
            <a:pPr algn="l" eaLnBrk="1" hangingPunct="1">
              <a:lnSpc>
                <a:spcPct val="80000"/>
              </a:lnSpc>
              <a:spcBef>
                <a:spcPct val="20000"/>
              </a:spcBef>
            </a:pPr>
            <a:r>
              <a:rPr lang="fr-FR" altLang="nl-BE" sz="1700" dirty="0"/>
              <a:t>		- </a:t>
            </a:r>
            <a:r>
              <a:rPr lang="fr-FR" altLang="nl-BE" sz="1700" dirty="0" err="1"/>
              <a:t>Waterslag</a:t>
            </a:r>
            <a:r>
              <a:rPr lang="fr-FR" altLang="nl-BE" sz="1700" dirty="0"/>
              <a:t>, </a:t>
            </a:r>
            <a:r>
              <a:rPr lang="fr-FR" altLang="nl-BE" sz="1700" dirty="0" err="1"/>
              <a:t>oververhitting</a:t>
            </a:r>
            <a:r>
              <a:rPr lang="fr-FR" altLang="nl-BE" sz="1700" dirty="0"/>
              <a:t>, </a:t>
            </a:r>
            <a:r>
              <a:rPr lang="fr-FR" altLang="nl-BE" sz="1700" dirty="0" err="1"/>
              <a:t>gebrek</a:t>
            </a:r>
            <a:r>
              <a:rPr lang="fr-FR" altLang="nl-BE" sz="1700" dirty="0"/>
              <a:t> </a:t>
            </a:r>
            <a:r>
              <a:rPr lang="fr-FR" altLang="nl-BE" sz="1700" dirty="0" err="1"/>
              <a:t>aan</a:t>
            </a:r>
            <a:r>
              <a:rPr lang="fr-FR" altLang="nl-BE" sz="1700" dirty="0"/>
              <a:t> water in de </a:t>
            </a:r>
            <a:r>
              <a:rPr lang="fr-FR" altLang="nl-BE" sz="1700" dirty="0" err="1"/>
              <a:t>ketels</a:t>
            </a:r>
            <a:endParaRPr lang="fr-FR" altLang="nl-BE" sz="1700" dirty="0"/>
          </a:p>
          <a:p>
            <a:pPr algn="l" eaLnBrk="1" hangingPunct="1">
              <a:lnSpc>
                <a:spcPct val="80000"/>
              </a:lnSpc>
              <a:spcBef>
                <a:spcPct val="20000"/>
              </a:spcBef>
            </a:pPr>
            <a:r>
              <a:rPr lang="fr-FR" altLang="nl-BE" sz="1700" dirty="0"/>
              <a:t>		- </a:t>
            </a:r>
            <a:r>
              <a:rPr lang="fr-FR" altLang="nl-BE" sz="1700" dirty="0" err="1"/>
              <a:t>Terugslag</a:t>
            </a:r>
            <a:r>
              <a:rPr lang="fr-FR" altLang="nl-BE" sz="1700" dirty="0"/>
              <a:t> of </a:t>
            </a:r>
            <a:r>
              <a:rPr lang="fr-FR" altLang="nl-BE" sz="1700" dirty="0" err="1"/>
              <a:t>waterstoot</a:t>
            </a:r>
            <a:r>
              <a:rPr lang="fr-FR" altLang="nl-BE" sz="1700" dirty="0"/>
              <a:t> in </a:t>
            </a:r>
            <a:r>
              <a:rPr lang="fr-FR" altLang="nl-BE" sz="1700" dirty="0" err="1"/>
              <a:t>een</a:t>
            </a:r>
            <a:r>
              <a:rPr lang="fr-FR" altLang="nl-BE" sz="1700" dirty="0"/>
              <a:t> </a:t>
            </a:r>
            <a:r>
              <a:rPr lang="fr-FR" altLang="nl-BE" sz="1700" dirty="0" err="1"/>
              <a:t>zuigermachine</a:t>
            </a:r>
            <a:endParaRPr lang="fr-FR" altLang="nl-BE" sz="1700" dirty="0"/>
          </a:p>
          <a:p>
            <a:pPr algn="l" eaLnBrk="1" hangingPunct="1">
              <a:lnSpc>
                <a:spcPct val="80000"/>
              </a:lnSpc>
              <a:spcBef>
                <a:spcPct val="20000"/>
              </a:spcBef>
            </a:pPr>
            <a:r>
              <a:rPr lang="fr-FR" altLang="nl-BE" sz="1700" dirty="0"/>
              <a:t>		- …</a:t>
            </a:r>
          </a:p>
          <a:p>
            <a:pPr eaLnBrk="1" hangingPunct="1">
              <a:lnSpc>
                <a:spcPct val="80000"/>
              </a:lnSpc>
              <a:spcBef>
                <a:spcPct val="20000"/>
              </a:spcBef>
            </a:pPr>
            <a:endParaRPr lang="fr-FR" altLang="nl-BE" sz="1700" dirty="0"/>
          </a:p>
          <a:p>
            <a:pPr eaLnBrk="1" hangingPunct="1">
              <a:lnSpc>
                <a:spcPct val="80000"/>
              </a:lnSpc>
              <a:spcBef>
                <a:spcPct val="20000"/>
              </a:spcBef>
            </a:pPr>
            <a:r>
              <a:rPr lang="fr-FR" altLang="nl-BE" sz="1700" dirty="0"/>
              <a:t>	</a:t>
            </a:r>
          </a:p>
        </p:txBody>
      </p:sp>
      <p:sp>
        <p:nvSpPr>
          <p:cNvPr id="60420"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F8E7F80-730B-4BE8-9E91-16553B24BD2F}" type="slidenum">
              <a:rPr lang="en-GB" altLang="nl-BE" smtClean="0"/>
              <a:pPr/>
              <a:t>48</a:t>
            </a:fld>
            <a:endParaRPr lang="en-GB" altLang="nl-BE"/>
          </a:p>
        </p:txBody>
      </p:sp>
    </p:spTree>
    <p:extLst>
      <p:ext uri="{BB962C8B-B14F-4D97-AF65-F5344CB8AC3E}">
        <p14:creationId xmlns:p14="http://schemas.microsoft.com/office/powerpoint/2010/main" val="302642531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Waarborgen</a:t>
            </a:r>
            <a:endParaRPr lang="en-GB" altLang="nl-BE" sz="2400" b="1" dirty="0">
              <a:solidFill>
                <a:schemeClr val="tx2"/>
              </a:solidFill>
            </a:endParaRPr>
          </a:p>
        </p:txBody>
      </p:sp>
      <p:sp>
        <p:nvSpPr>
          <p:cNvPr id="60419" name="Rectangle 3"/>
          <p:cNvSpPr>
            <a:spLocks noChangeArrowheads="1"/>
          </p:cNvSpPr>
          <p:nvPr/>
        </p:nvSpPr>
        <p:spPr bwMode="auto">
          <a:xfrm>
            <a:off x="492125" y="1574800"/>
            <a:ext cx="847248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80000"/>
              </a:lnSpc>
              <a:spcBef>
                <a:spcPct val="20000"/>
              </a:spcBef>
            </a:pPr>
            <a:endParaRPr lang="fr-FR" altLang="nl-BE" sz="1700" dirty="0"/>
          </a:p>
          <a:p>
            <a:pPr eaLnBrk="1" hangingPunct="1">
              <a:lnSpc>
                <a:spcPct val="80000"/>
              </a:lnSpc>
              <a:spcBef>
                <a:spcPct val="20000"/>
              </a:spcBef>
            </a:pPr>
            <a:r>
              <a:rPr lang="fr-FR" altLang="nl-BE" sz="1700" b="1" dirty="0" err="1"/>
              <a:t>Waarborgen</a:t>
            </a:r>
            <a:r>
              <a:rPr lang="fr-FR" altLang="nl-BE" sz="1700" b="1" dirty="0"/>
              <a:t>: Art. 1 van de </a:t>
            </a:r>
            <a:r>
              <a:rPr lang="fr-FR" altLang="nl-BE" sz="1700" b="1" dirty="0" err="1"/>
              <a:t>algemene</a:t>
            </a:r>
            <a:r>
              <a:rPr lang="fr-FR" altLang="nl-BE" sz="1700" b="1" dirty="0"/>
              <a:t> </a:t>
            </a:r>
            <a:r>
              <a:rPr lang="fr-FR" altLang="nl-BE" sz="1700" b="1" dirty="0" err="1"/>
              <a:t>voorwaarden</a:t>
            </a:r>
            <a:r>
              <a:rPr lang="fr-FR" altLang="nl-BE" sz="1700" b="1" dirty="0"/>
              <a:t> </a:t>
            </a:r>
            <a:r>
              <a:rPr lang="fr-FR" altLang="nl-BE" sz="1700" b="1" dirty="0" err="1"/>
              <a:t>Machinebreuk</a:t>
            </a:r>
            <a:endParaRPr lang="fr-FR" altLang="nl-BE" sz="1700" b="1" dirty="0"/>
          </a:p>
          <a:p>
            <a:pPr eaLnBrk="1" hangingPunct="1">
              <a:lnSpc>
                <a:spcPct val="80000"/>
              </a:lnSpc>
              <a:spcBef>
                <a:spcPct val="20000"/>
              </a:spcBef>
            </a:pPr>
            <a:endParaRPr lang="fr-FR" altLang="nl-BE" sz="1700" b="1" dirty="0"/>
          </a:p>
          <a:p>
            <a:pPr algn="l" eaLnBrk="1" hangingPunct="1">
              <a:lnSpc>
                <a:spcPct val="80000"/>
              </a:lnSpc>
              <a:spcBef>
                <a:spcPct val="20000"/>
              </a:spcBef>
            </a:pPr>
            <a:r>
              <a:rPr lang="fr-FR" altLang="nl-BE" sz="1700" b="1" dirty="0"/>
              <a:t>	Externe </a:t>
            </a:r>
            <a:r>
              <a:rPr lang="fr-FR" altLang="nl-BE" sz="1700" b="1" dirty="0" err="1"/>
              <a:t>oorzaken</a:t>
            </a:r>
            <a:r>
              <a:rPr lang="fr-FR" altLang="nl-BE" sz="1700" b="1" dirty="0"/>
              <a:t>:</a:t>
            </a:r>
          </a:p>
          <a:p>
            <a:pPr algn="l" eaLnBrk="1" hangingPunct="1">
              <a:lnSpc>
                <a:spcPct val="80000"/>
              </a:lnSpc>
              <a:spcBef>
                <a:spcPct val="20000"/>
              </a:spcBef>
            </a:pPr>
            <a:endParaRPr lang="fr-FR" altLang="nl-BE" sz="1700" b="1" dirty="0"/>
          </a:p>
          <a:p>
            <a:pPr algn="l" eaLnBrk="1" hangingPunct="1">
              <a:lnSpc>
                <a:spcPct val="80000"/>
              </a:lnSpc>
              <a:spcBef>
                <a:spcPct val="20000"/>
              </a:spcBef>
            </a:pPr>
            <a:r>
              <a:rPr lang="fr-FR" altLang="nl-BE" sz="1700" b="1" dirty="0"/>
              <a:t>		- </a:t>
            </a:r>
            <a:r>
              <a:rPr lang="fr-FR" altLang="nl-BE" sz="1700" dirty="0" err="1"/>
              <a:t>Onhandigheid</a:t>
            </a:r>
            <a:r>
              <a:rPr lang="fr-FR" altLang="nl-BE" sz="1700" dirty="0"/>
              <a:t>, </a:t>
            </a:r>
            <a:r>
              <a:rPr lang="fr-FR" altLang="nl-BE" sz="1700" dirty="0" err="1"/>
              <a:t>toevallige</a:t>
            </a:r>
            <a:r>
              <a:rPr lang="fr-FR" altLang="nl-BE" sz="1700" dirty="0"/>
              <a:t> </a:t>
            </a:r>
            <a:r>
              <a:rPr lang="fr-FR" altLang="nl-BE" sz="1700" dirty="0" err="1"/>
              <a:t>nalatigheid</a:t>
            </a:r>
            <a:r>
              <a:rPr lang="fr-FR" altLang="nl-BE" sz="1700" dirty="0"/>
              <a:t>, </a:t>
            </a:r>
            <a:r>
              <a:rPr lang="fr-FR" altLang="nl-BE" sz="1700" dirty="0" err="1"/>
              <a:t>onervarenheid</a:t>
            </a:r>
            <a:endParaRPr lang="fr-FR" altLang="nl-BE" sz="1700" dirty="0"/>
          </a:p>
          <a:p>
            <a:pPr algn="l" eaLnBrk="1" hangingPunct="1">
              <a:lnSpc>
                <a:spcPct val="80000"/>
              </a:lnSpc>
              <a:spcBef>
                <a:spcPct val="20000"/>
              </a:spcBef>
            </a:pPr>
            <a:r>
              <a:rPr lang="fr-FR" altLang="nl-BE" sz="1700" dirty="0"/>
              <a:t>		- Vandalisme of </a:t>
            </a:r>
            <a:r>
              <a:rPr lang="fr-FR" altLang="nl-BE" sz="1700" dirty="0" err="1"/>
              <a:t>kwaadwilligheid</a:t>
            </a:r>
            <a:r>
              <a:rPr lang="fr-FR" altLang="nl-BE" sz="1700" dirty="0"/>
              <a:t> van </a:t>
            </a:r>
            <a:r>
              <a:rPr lang="fr-FR" altLang="nl-BE" sz="1700" dirty="0" err="1"/>
              <a:t>personeelsleden</a:t>
            </a:r>
            <a:r>
              <a:rPr lang="fr-FR" altLang="nl-BE" sz="1700" dirty="0"/>
              <a:t> van de 		   </a:t>
            </a:r>
            <a:r>
              <a:rPr lang="fr-FR" altLang="nl-BE" sz="1700" dirty="0" err="1"/>
              <a:t>verzekerde</a:t>
            </a:r>
            <a:r>
              <a:rPr lang="fr-FR" altLang="nl-BE" sz="1700" dirty="0"/>
              <a:t> of van </a:t>
            </a:r>
            <a:r>
              <a:rPr lang="fr-FR" altLang="nl-BE" sz="1700" dirty="0" err="1"/>
              <a:t>derden</a:t>
            </a:r>
            <a:endParaRPr lang="fr-FR" altLang="nl-BE" sz="1700" dirty="0"/>
          </a:p>
          <a:p>
            <a:pPr algn="l" eaLnBrk="1" hangingPunct="1">
              <a:lnSpc>
                <a:spcPct val="80000"/>
              </a:lnSpc>
              <a:spcBef>
                <a:spcPct val="20000"/>
              </a:spcBef>
            </a:pPr>
            <a:r>
              <a:rPr lang="fr-FR" altLang="nl-BE" sz="1700" dirty="0"/>
              <a:t>		- </a:t>
            </a:r>
            <a:r>
              <a:rPr lang="fr-FR" altLang="nl-BE" sz="1700" dirty="0" err="1"/>
              <a:t>Vallen</a:t>
            </a:r>
            <a:r>
              <a:rPr lang="fr-FR" altLang="nl-BE" sz="1700" dirty="0"/>
              <a:t>, </a:t>
            </a:r>
            <a:r>
              <a:rPr lang="fr-FR" altLang="nl-BE" sz="1700" dirty="0" err="1"/>
              <a:t>botsen</a:t>
            </a:r>
            <a:r>
              <a:rPr lang="fr-FR" altLang="nl-BE" sz="1700" dirty="0"/>
              <a:t> </a:t>
            </a:r>
            <a:r>
              <a:rPr lang="fr-FR" altLang="nl-BE" sz="1700" dirty="0" err="1"/>
              <a:t>indringen</a:t>
            </a:r>
            <a:r>
              <a:rPr lang="fr-FR" altLang="nl-BE" sz="1700" dirty="0"/>
              <a:t> van </a:t>
            </a:r>
            <a:r>
              <a:rPr lang="fr-FR" altLang="nl-BE" sz="1700" dirty="0" err="1"/>
              <a:t>een</a:t>
            </a:r>
            <a:r>
              <a:rPr lang="fr-FR" altLang="nl-BE" sz="1700" dirty="0"/>
              <a:t> </a:t>
            </a:r>
            <a:r>
              <a:rPr lang="fr-FR" altLang="nl-BE" sz="1700" dirty="0" err="1"/>
              <a:t>vreemde</a:t>
            </a:r>
            <a:r>
              <a:rPr lang="fr-FR" altLang="nl-BE" sz="1700" dirty="0"/>
              <a:t> </a:t>
            </a:r>
            <a:r>
              <a:rPr lang="fr-FR" altLang="nl-BE" sz="1700" dirty="0" err="1"/>
              <a:t>sugstantie</a:t>
            </a:r>
            <a:endParaRPr lang="fr-FR" altLang="nl-BE" sz="1700" dirty="0"/>
          </a:p>
          <a:p>
            <a:pPr algn="l" eaLnBrk="1" hangingPunct="1">
              <a:lnSpc>
                <a:spcPct val="80000"/>
              </a:lnSpc>
              <a:spcBef>
                <a:spcPct val="20000"/>
              </a:spcBef>
            </a:pPr>
            <a:r>
              <a:rPr lang="fr-FR" altLang="nl-BE" sz="1700" dirty="0"/>
              <a:t>		- </a:t>
            </a:r>
            <a:r>
              <a:rPr lang="fr-FR" altLang="nl-BE" sz="1700" dirty="0" err="1"/>
              <a:t>Inwerking</a:t>
            </a:r>
            <a:r>
              <a:rPr lang="fr-FR" altLang="nl-BE" sz="1700" dirty="0"/>
              <a:t> van de </a:t>
            </a:r>
            <a:r>
              <a:rPr lang="fr-FR" altLang="nl-BE" sz="1700" dirty="0" err="1"/>
              <a:t>electrische</a:t>
            </a:r>
            <a:r>
              <a:rPr lang="fr-FR" altLang="nl-BE" sz="1700" dirty="0"/>
              <a:t> </a:t>
            </a:r>
            <a:r>
              <a:rPr lang="fr-FR" altLang="nl-BE" sz="1700" dirty="0" err="1"/>
              <a:t>stroom</a:t>
            </a:r>
            <a:r>
              <a:rPr lang="fr-FR" altLang="nl-BE" sz="1700" dirty="0"/>
              <a:t> </a:t>
            </a:r>
            <a:r>
              <a:rPr lang="fr-FR" altLang="nl-BE" sz="1700" dirty="0" err="1"/>
              <a:t>ten</a:t>
            </a:r>
            <a:r>
              <a:rPr lang="fr-FR" altLang="nl-BE" sz="1700" dirty="0"/>
              <a:t> </a:t>
            </a:r>
            <a:r>
              <a:rPr lang="fr-FR" altLang="nl-BE" sz="1700" dirty="0" err="1"/>
              <a:t>gevolge</a:t>
            </a:r>
            <a:r>
              <a:rPr lang="fr-FR" altLang="nl-BE" sz="1700" dirty="0"/>
              <a:t> van </a:t>
            </a:r>
            <a:r>
              <a:rPr lang="fr-FR" altLang="nl-BE" sz="1700" dirty="0" err="1"/>
              <a:t>een</a:t>
            </a:r>
            <a:endParaRPr lang="fr-FR" altLang="nl-BE" sz="1700" dirty="0"/>
          </a:p>
          <a:p>
            <a:pPr algn="l" eaLnBrk="1" hangingPunct="1">
              <a:lnSpc>
                <a:spcPct val="80000"/>
              </a:lnSpc>
              <a:spcBef>
                <a:spcPct val="20000"/>
              </a:spcBef>
            </a:pPr>
            <a:r>
              <a:rPr lang="fr-FR" altLang="nl-BE" sz="1700" dirty="0"/>
              <a:t>		   </a:t>
            </a:r>
            <a:r>
              <a:rPr lang="fr-FR" altLang="nl-BE" sz="1700" dirty="0" err="1"/>
              <a:t>overspanning</a:t>
            </a:r>
            <a:r>
              <a:rPr lang="fr-FR" altLang="nl-BE" sz="1700" dirty="0"/>
              <a:t> of </a:t>
            </a:r>
            <a:r>
              <a:rPr lang="fr-FR" altLang="nl-BE" sz="1700" dirty="0" err="1"/>
              <a:t>spanningsval</a:t>
            </a:r>
            <a:r>
              <a:rPr lang="fr-FR" altLang="nl-BE" sz="1700" dirty="0"/>
              <a:t>, </a:t>
            </a:r>
            <a:r>
              <a:rPr lang="fr-FR" altLang="nl-BE" sz="1700" dirty="0" err="1"/>
              <a:t>kortsluiting</a:t>
            </a:r>
            <a:endParaRPr lang="fr-FR" altLang="nl-BE" sz="1700" dirty="0"/>
          </a:p>
          <a:p>
            <a:pPr algn="l" eaLnBrk="1" hangingPunct="1">
              <a:lnSpc>
                <a:spcPct val="80000"/>
              </a:lnSpc>
              <a:spcBef>
                <a:spcPct val="20000"/>
              </a:spcBef>
            </a:pPr>
            <a:r>
              <a:rPr lang="fr-FR" altLang="nl-BE" sz="1700" dirty="0"/>
              <a:t>		- Wind, </a:t>
            </a:r>
            <a:r>
              <a:rPr lang="fr-FR" altLang="nl-BE" sz="1700" dirty="0" err="1"/>
              <a:t>storm</a:t>
            </a:r>
            <a:r>
              <a:rPr lang="fr-FR" altLang="nl-BE" sz="1700" dirty="0"/>
              <a:t>, </a:t>
            </a:r>
            <a:r>
              <a:rPr lang="fr-FR" altLang="nl-BE" sz="1700" dirty="0" err="1"/>
              <a:t>vorst</a:t>
            </a:r>
            <a:r>
              <a:rPr lang="fr-FR" altLang="nl-BE" sz="1700" dirty="0"/>
              <a:t>, </a:t>
            </a:r>
            <a:r>
              <a:rPr lang="fr-FR" altLang="nl-BE" sz="1700" dirty="0" err="1"/>
              <a:t>kruien</a:t>
            </a:r>
            <a:r>
              <a:rPr lang="fr-FR" altLang="nl-BE" sz="1700" dirty="0"/>
              <a:t> van </a:t>
            </a:r>
            <a:r>
              <a:rPr lang="fr-FR" altLang="nl-BE" sz="1700" dirty="0" err="1"/>
              <a:t>ijs</a:t>
            </a:r>
            <a:endParaRPr lang="fr-FR" altLang="nl-BE" sz="1700" dirty="0"/>
          </a:p>
          <a:p>
            <a:pPr eaLnBrk="1" hangingPunct="1">
              <a:lnSpc>
                <a:spcPct val="80000"/>
              </a:lnSpc>
              <a:spcBef>
                <a:spcPct val="20000"/>
              </a:spcBef>
            </a:pPr>
            <a:endParaRPr lang="fr-FR" altLang="nl-BE" sz="1700" dirty="0"/>
          </a:p>
          <a:p>
            <a:pPr eaLnBrk="1" hangingPunct="1">
              <a:lnSpc>
                <a:spcPct val="80000"/>
              </a:lnSpc>
              <a:spcBef>
                <a:spcPct val="20000"/>
              </a:spcBef>
            </a:pPr>
            <a:r>
              <a:rPr lang="fr-FR" altLang="nl-BE" sz="1700" dirty="0"/>
              <a:t>	</a:t>
            </a:r>
          </a:p>
        </p:txBody>
      </p:sp>
      <p:sp>
        <p:nvSpPr>
          <p:cNvPr id="60420"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3F8E7F80-730B-4BE8-9E91-16553B24BD2F}" type="slidenum">
              <a:rPr lang="en-GB" altLang="nl-BE" smtClean="0"/>
              <a:pPr/>
              <a:t>49</a:t>
            </a:fld>
            <a:endParaRPr lang="en-GB" altLang="nl-BE"/>
          </a:p>
        </p:txBody>
      </p:sp>
    </p:spTree>
    <p:extLst>
      <p:ext uri="{BB962C8B-B14F-4D97-AF65-F5344CB8AC3E}">
        <p14:creationId xmlns:p14="http://schemas.microsoft.com/office/powerpoint/2010/main" val="131292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Inleiding</a:t>
            </a:r>
          </a:p>
        </p:txBody>
      </p:sp>
      <p:sp>
        <p:nvSpPr>
          <p:cNvPr id="4100" name="Rectangle 3"/>
          <p:cNvSpPr>
            <a:spLocks noGrp="1" noChangeArrowheads="1"/>
          </p:cNvSpPr>
          <p:nvPr>
            <p:ph type="body" idx="1"/>
          </p:nvPr>
        </p:nvSpPr>
        <p:spPr>
          <a:xfrm>
            <a:off x="492128" y="1773238"/>
            <a:ext cx="8184331" cy="432005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Ontstaan ABR</a:t>
            </a:r>
          </a:p>
          <a:p>
            <a:pPr eaLnBrk="1" hangingPunct="1">
              <a:lnSpc>
                <a:spcPct val="150000"/>
              </a:lnSpc>
              <a:buFont typeface="Wingdings" pitchFamily="2" charset="2"/>
              <a:buChar char="§"/>
            </a:pPr>
            <a:r>
              <a:rPr lang="nl-BE" b="1" dirty="0">
                <a:latin typeface="Malgun Gothic" pitchFamily="34" charset="-127"/>
                <a:ea typeface="Malgun Gothic" pitchFamily="34" charset="-127"/>
              </a:rPr>
              <a:t>Welke risico’s? diefstal, brand, storm, vandalisme, instorting, verzakking of verschuiving van grond,…</a:t>
            </a:r>
          </a:p>
        </p:txBody>
      </p:sp>
      <p:pic>
        <p:nvPicPr>
          <p:cNvPr id="73730" name="Picture 2" descr="Afbeeldingsresultaat voor vandalisme bou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429000"/>
            <a:ext cx="233172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Afbeeldingsresultaat voor stormschade bouw ABR"/>
          <p:cNvPicPr>
            <a:picLocks noChangeAspect="1" noChangeArrowheads="1"/>
          </p:cNvPicPr>
          <p:nvPr/>
        </p:nvPicPr>
        <p:blipFill rotWithShape="1">
          <a:blip r:embed="rId4">
            <a:extLst>
              <a:ext uri="{28A0092B-C50C-407E-A947-70E740481C1C}">
                <a14:useLocalDpi xmlns:a14="http://schemas.microsoft.com/office/drawing/2010/main" val="0"/>
              </a:ext>
            </a:extLst>
          </a:blip>
          <a:srcRect l="36538"/>
          <a:stretch/>
        </p:blipFill>
        <p:spPr bwMode="auto">
          <a:xfrm>
            <a:off x="2915816" y="3405612"/>
            <a:ext cx="2650480" cy="3132348"/>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23538"/>
          <a:stretch/>
        </p:blipFill>
        <p:spPr bwMode="auto">
          <a:xfrm>
            <a:off x="5724128" y="3429533"/>
            <a:ext cx="3229000" cy="310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07395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Waarborgen</a:t>
            </a:r>
            <a:endParaRPr lang="en-GB" altLang="nl-BE" sz="2400" b="1" dirty="0">
              <a:solidFill>
                <a:schemeClr val="tx2"/>
              </a:solidFill>
            </a:endParaRPr>
          </a:p>
        </p:txBody>
      </p:sp>
      <p:sp>
        <p:nvSpPr>
          <p:cNvPr id="61443" name="Rectangle 3"/>
          <p:cNvSpPr>
            <a:spLocks noChangeArrowheads="1"/>
          </p:cNvSpPr>
          <p:nvPr/>
        </p:nvSpPr>
        <p:spPr bwMode="auto">
          <a:xfrm>
            <a:off x="492125" y="1601788"/>
            <a:ext cx="8472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chemeClr val="tx2"/>
              </a:buClr>
              <a:buFont typeface="Wingdings" pitchFamily="2" charset="2"/>
              <a:buChar char="¯"/>
            </a:pPr>
            <a:endParaRPr lang="en-GB" altLang="nl-BE" b="1" dirty="0"/>
          </a:p>
          <a:p>
            <a:pPr algn="l" eaLnBrk="1" hangingPunct="1">
              <a:lnSpc>
                <a:spcPct val="80000"/>
              </a:lnSpc>
              <a:spcBef>
                <a:spcPct val="20000"/>
              </a:spcBef>
            </a:pPr>
            <a:r>
              <a:rPr lang="fr-FR" altLang="nl-BE" b="1" dirty="0"/>
              <a:t>		OPTIES</a:t>
            </a:r>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r>
              <a:rPr lang="fr-FR" altLang="nl-BE" b="1" dirty="0" err="1"/>
              <a:t>Diefstal</a:t>
            </a:r>
            <a:endParaRPr lang="fr-FR" altLang="nl-BE" b="1"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r>
              <a:rPr lang="fr-FR" altLang="nl-BE" dirty="0" err="1"/>
              <a:t>Diefstal</a:t>
            </a:r>
            <a:r>
              <a:rPr lang="fr-FR" altLang="nl-BE" dirty="0"/>
              <a:t> op </a:t>
            </a:r>
            <a:r>
              <a:rPr lang="fr-FR" altLang="nl-BE" dirty="0" err="1"/>
              <a:t>een</a:t>
            </a:r>
            <a:r>
              <a:rPr lang="fr-FR" altLang="nl-BE" dirty="0"/>
              <a:t> </a:t>
            </a:r>
            <a:r>
              <a:rPr lang="fr-FR" altLang="nl-BE" dirty="0" err="1"/>
              <a:t>werf</a:t>
            </a:r>
            <a:r>
              <a:rPr lang="fr-FR" altLang="nl-BE" dirty="0"/>
              <a:t> op </a:t>
            </a:r>
            <a:r>
              <a:rPr lang="fr-FR" altLang="nl-BE" dirty="0" err="1"/>
              <a:t>op</a:t>
            </a:r>
            <a:r>
              <a:rPr lang="fr-FR" altLang="nl-BE" dirty="0"/>
              <a:t> de </a:t>
            </a:r>
            <a:r>
              <a:rPr lang="fr-FR" altLang="nl-BE" dirty="0" err="1"/>
              <a:t>openbare</a:t>
            </a:r>
            <a:r>
              <a:rPr lang="fr-FR" altLang="nl-BE" dirty="0"/>
              <a:t> </a:t>
            </a:r>
            <a:r>
              <a:rPr lang="fr-FR" altLang="nl-BE" dirty="0" err="1"/>
              <a:t>weg</a:t>
            </a:r>
            <a:r>
              <a:rPr lang="fr-FR" altLang="nl-BE" dirty="0"/>
              <a:t> </a:t>
            </a:r>
            <a:r>
              <a:rPr lang="fr-FR" altLang="nl-BE" dirty="0" err="1"/>
              <a:t>buiten</a:t>
            </a:r>
            <a:r>
              <a:rPr lang="fr-FR" altLang="nl-BE" dirty="0"/>
              <a:t> de normale </a:t>
            </a:r>
          </a:p>
          <a:p>
            <a:pPr algn="l" eaLnBrk="1" hangingPunct="1">
              <a:lnSpc>
                <a:spcPct val="80000"/>
              </a:lnSpc>
              <a:spcBef>
                <a:spcPct val="20000"/>
              </a:spcBef>
            </a:pPr>
            <a:r>
              <a:rPr lang="fr-FR" altLang="nl-BE" b="1" dirty="0"/>
              <a:t>		</a:t>
            </a:r>
            <a:r>
              <a:rPr lang="fr-FR" altLang="nl-BE" dirty="0" err="1"/>
              <a:t>werkuren</a:t>
            </a:r>
            <a:r>
              <a:rPr lang="fr-FR" altLang="nl-BE" dirty="0"/>
              <a:t> </a:t>
            </a:r>
            <a:r>
              <a:rPr lang="fr-FR" altLang="nl-BE" dirty="0" err="1"/>
              <a:t>is</a:t>
            </a:r>
            <a:r>
              <a:rPr lang="fr-FR" altLang="nl-BE" dirty="0"/>
              <a:t> </a:t>
            </a:r>
            <a:r>
              <a:rPr lang="fr-FR" altLang="nl-BE" dirty="0" err="1"/>
              <a:t>uitgesloten</a:t>
            </a:r>
            <a:r>
              <a:rPr lang="fr-FR" altLang="nl-BE" dirty="0"/>
              <a:t> </a:t>
            </a:r>
            <a:r>
              <a:rPr lang="fr-FR" altLang="nl-BE" dirty="0" err="1"/>
              <a:t>tenzij</a:t>
            </a:r>
            <a:r>
              <a:rPr lang="fr-FR" altLang="nl-BE" dirty="0"/>
              <a:t> </a:t>
            </a:r>
            <a:r>
              <a:rPr lang="fr-FR" altLang="nl-BE" dirty="0" err="1"/>
              <a:t>het</a:t>
            </a:r>
            <a:r>
              <a:rPr lang="fr-FR" altLang="nl-BE" dirty="0"/>
              <a:t> </a:t>
            </a:r>
            <a:r>
              <a:rPr lang="fr-FR" altLang="nl-BE" dirty="0" err="1"/>
              <a:t>materiaal</a:t>
            </a:r>
            <a:r>
              <a:rPr lang="fr-FR" altLang="nl-BE" dirty="0"/>
              <a:t> </a:t>
            </a:r>
            <a:r>
              <a:rPr lang="fr-FR" altLang="nl-BE" dirty="0" err="1"/>
              <a:t>zich</a:t>
            </a:r>
            <a:r>
              <a:rPr lang="fr-FR" altLang="nl-BE" dirty="0"/>
              <a:t> </a:t>
            </a:r>
            <a:r>
              <a:rPr lang="fr-FR" altLang="nl-BE" dirty="0" err="1"/>
              <a:t>bevindt</a:t>
            </a:r>
            <a:r>
              <a:rPr lang="fr-FR" altLang="nl-BE" dirty="0"/>
              <a:t>  	   	in </a:t>
            </a:r>
            <a:r>
              <a:rPr lang="fr-FR" altLang="nl-BE" dirty="0" err="1"/>
              <a:t>een</a:t>
            </a:r>
            <a:r>
              <a:rPr lang="fr-FR" altLang="nl-BE" dirty="0"/>
              <a:t> </a:t>
            </a:r>
            <a:r>
              <a:rPr lang="fr-FR" altLang="nl-BE" dirty="0" err="1"/>
              <a:t>gesloten</a:t>
            </a:r>
            <a:r>
              <a:rPr lang="fr-FR" altLang="nl-BE" dirty="0"/>
              <a:t> </a:t>
            </a:r>
            <a:r>
              <a:rPr lang="fr-FR" altLang="nl-BE" dirty="0" err="1"/>
              <a:t>lokaal</a:t>
            </a:r>
            <a:r>
              <a:rPr lang="fr-FR" altLang="nl-BE" dirty="0"/>
              <a:t> of </a:t>
            </a:r>
            <a:r>
              <a:rPr lang="fr-FR" altLang="nl-BE" dirty="0" err="1"/>
              <a:t>binnen</a:t>
            </a:r>
            <a:r>
              <a:rPr lang="fr-FR" altLang="nl-BE" dirty="0"/>
              <a:t> </a:t>
            </a:r>
            <a:r>
              <a:rPr lang="fr-FR" altLang="nl-BE" dirty="0" err="1"/>
              <a:t>een</a:t>
            </a:r>
            <a:r>
              <a:rPr lang="fr-FR" altLang="nl-BE" dirty="0"/>
              <a:t> </a:t>
            </a:r>
            <a:r>
              <a:rPr lang="fr-FR" altLang="nl-BE" dirty="0" err="1"/>
              <a:t>omheining</a:t>
            </a:r>
            <a:endParaRPr lang="fr-FR" altLang="nl-BE" dirty="0"/>
          </a:p>
          <a:p>
            <a:pPr eaLnBrk="1" hangingPunct="1">
              <a:lnSpc>
                <a:spcPct val="80000"/>
              </a:lnSpc>
              <a:spcBef>
                <a:spcPct val="20000"/>
              </a:spcBef>
            </a:pPr>
            <a:r>
              <a:rPr lang="fr-FR" altLang="nl-BE" dirty="0"/>
              <a:t>	</a:t>
            </a:r>
          </a:p>
          <a:p>
            <a:pPr algn="l" eaLnBrk="1" hangingPunct="1">
              <a:lnSpc>
                <a:spcPct val="80000"/>
              </a:lnSpc>
              <a:spcBef>
                <a:spcPct val="20000"/>
              </a:spcBef>
            </a:pPr>
            <a:r>
              <a:rPr lang="fr-FR" altLang="nl-BE" b="1" dirty="0"/>
              <a:t>		</a:t>
            </a:r>
            <a:r>
              <a:rPr lang="fr-FR" altLang="nl-BE" b="1" dirty="0" err="1"/>
              <a:t>Voor</a:t>
            </a:r>
            <a:r>
              <a:rPr lang="fr-FR" altLang="nl-BE" b="1" dirty="0"/>
              <a:t> </a:t>
            </a:r>
            <a:r>
              <a:rPr lang="fr-FR" altLang="nl-BE" b="1" dirty="0" err="1"/>
              <a:t>rollend</a:t>
            </a:r>
            <a:r>
              <a:rPr lang="fr-FR" altLang="nl-BE" b="1" dirty="0"/>
              <a:t> </a:t>
            </a:r>
            <a:r>
              <a:rPr lang="fr-FR" altLang="nl-BE" b="1" dirty="0" err="1"/>
              <a:t>materieel</a:t>
            </a:r>
            <a:r>
              <a:rPr lang="fr-FR" altLang="nl-BE" b="1" dirty="0"/>
              <a:t>: </a:t>
            </a:r>
            <a:r>
              <a:rPr lang="fr-FR" altLang="nl-BE" b="1" dirty="0" err="1"/>
              <a:t>flexa</a:t>
            </a:r>
            <a:r>
              <a:rPr lang="fr-FR" altLang="nl-BE" b="1" dirty="0"/>
              <a:t> en </a:t>
            </a:r>
            <a:r>
              <a:rPr lang="fr-FR" altLang="nl-BE" b="1" dirty="0" err="1"/>
              <a:t>catnat</a:t>
            </a:r>
            <a:endParaRPr lang="fr-FR" altLang="nl-BE" b="1" dirty="0"/>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dirty="0"/>
              <a:t>		De schade </a:t>
            </a:r>
            <a:r>
              <a:rPr lang="fr-FR" altLang="nl-BE" dirty="0" err="1"/>
              <a:t>gedekt</a:t>
            </a:r>
            <a:r>
              <a:rPr lang="fr-FR" altLang="nl-BE" dirty="0"/>
              <a:t> </a:t>
            </a:r>
            <a:r>
              <a:rPr lang="fr-FR" altLang="nl-BE" dirty="0" err="1"/>
              <a:t>ten</a:t>
            </a:r>
            <a:r>
              <a:rPr lang="fr-FR" altLang="nl-BE" dirty="0"/>
              <a:t> </a:t>
            </a:r>
            <a:r>
              <a:rPr lang="fr-FR" altLang="nl-BE" dirty="0" err="1"/>
              <a:t>gevolge</a:t>
            </a:r>
            <a:r>
              <a:rPr lang="fr-FR" altLang="nl-BE" dirty="0"/>
              <a:t> van </a:t>
            </a:r>
            <a:r>
              <a:rPr lang="fr-FR" altLang="nl-BE" dirty="0" err="1"/>
              <a:t>onvoorzienbare</a:t>
            </a:r>
            <a:r>
              <a:rPr lang="fr-FR" altLang="nl-BE" dirty="0"/>
              <a:t> en </a:t>
            </a:r>
            <a:r>
              <a:rPr lang="fr-FR" altLang="nl-BE" dirty="0" err="1"/>
              <a:t>plotse</a:t>
            </a:r>
            <a:r>
              <a:rPr lang="fr-FR" altLang="nl-BE" dirty="0"/>
              <a:t> 		</a:t>
            </a:r>
            <a:r>
              <a:rPr lang="fr-FR" altLang="nl-BE" dirty="0" err="1"/>
              <a:t>beschadiging</a:t>
            </a:r>
            <a:r>
              <a:rPr lang="fr-FR" altLang="nl-BE" dirty="0"/>
              <a:t> van de </a:t>
            </a:r>
            <a:r>
              <a:rPr lang="fr-FR" altLang="nl-BE" dirty="0" err="1"/>
              <a:t>verzekerde</a:t>
            </a:r>
            <a:r>
              <a:rPr lang="fr-FR" altLang="nl-BE" dirty="0"/>
              <a:t> </a:t>
            </a:r>
            <a:r>
              <a:rPr lang="fr-FR" altLang="nl-BE" dirty="0" err="1"/>
              <a:t>voorwerpen</a:t>
            </a:r>
            <a:r>
              <a:rPr lang="fr-FR" altLang="nl-BE" dirty="0"/>
              <a:t> </a:t>
            </a:r>
            <a:r>
              <a:rPr lang="fr-FR" altLang="nl-BE" dirty="0" err="1"/>
              <a:t>ten</a:t>
            </a:r>
            <a:r>
              <a:rPr lang="fr-FR" altLang="nl-BE" dirty="0"/>
              <a:t> </a:t>
            </a:r>
            <a:r>
              <a:rPr lang="fr-FR" altLang="nl-BE" dirty="0" err="1"/>
              <a:t>gevolge</a:t>
            </a:r>
            <a:r>
              <a:rPr lang="fr-FR" altLang="nl-BE" dirty="0"/>
              <a:t> van 	brand, </a:t>
            </a:r>
            <a:r>
              <a:rPr lang="fr-FR" altLang="nl-BE" dirty="0" err="1"/>
              <a:t>ontploffing</a:t>
            </a:r>
            <a:r>
              <a:rPr lang="fr-FR" altLang="nl-BE" dirty="0"/>
              <a:t>, </a:t>
            </a:r>
            <a:r>
              <a:rPr lang="fr-FR" altLang="nl-BE" dirty="0" err="1"/>
              <a:t>blikseminslag</a:t>
            </a:r>
            <a:r>
              <a:rPr lang="fr-FR" altLang="nl-BE" dirty="0"/>
              <a:t>, </a:t>
            </a:r>
            <a:r>
              <a:rPr lang="fr-FR" altLang="nl-BE" dirty="0" err="1"/>
              <a:t>vallen</a:t>
            </a:r>
            <a:r>
              <a:rPr lang="fr-FR" altLang="nl-BE" dirty="0"/>
              <a:t> van </a:t>
            </a:r>
            <a:r>
              <a:rPr lang="fr-FR" altLang="nl-BE" dirty="0" err="1"/>
              <a:t>vliegtuigen</a:t>
            </a:r>
            <a:r>
              <a:rPr lang="fr-FR" altLang="nl-BE" dirty="0"/>
              <a:t>, 	</a:t>
            </a:r>
            <a:r>
              <a:rPr lang="fr-FR" altLang="nl-BE" dirty="0" err="1"/>
              <a:t>aardverzakking</a:t>
            </a:r>
            <a:r>
              <a:rPr lang="fr-FR" altLang="nl-BE" dirty="0"/>
              <a:t>- of </a:t>
            </a:r>
            <a:r>
              <a:rPr lang="fr-FR" altLang="nl-BE" dirty="0" err="1"/>
              <a:t>verschuiving</a:t>
            </a:r>
            <a:r>
              <a:rPr lang="fr-FR" altLang="nl-BE" dirty="0"/>
              <a:t> en </a:t>
            </a:r>
            <a:r>
              <a:rPr lang="fr-FR" altLang="nl-BE" dirty="0" err="1"/>
              <a:t>overstroming</a:t>
            </a:r>
            <a:endParaRPr lang="fr-FR" altLang="nl-BE" dirty="0"/>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r>
              <a:rPr lang="fr-FR" altLang="nl-BE" dirty="0"/>
              <a:t>Schade </a:t>
            </a:r>
            <a:r>
              <a:rPr lang="fr-FR" altLang="nl-BE" dirty="0" err="1"/>
              <a:t>tijdens</a:t>
            </a:r>
            <a:r>
              <a:rPr lang="fr-FR" altLang="nl-BE" dirty="0"/>
              <a:t> </a:t>
            </a:r>
            <a:r>
              <a:rPr lang="fr-FR" altLang="nl-BE" dirty="0" err="1"/>
              <a:t>het</a:t>
            </a:r>
            <a:r>
              <a:rPr lang="fr-FR" altLang="nl-BE" dirty="0"/>
              <a:t> </a:t>
            </a:r>
            <a:r>
              <a:rPr lang="fr-FR" altLang="nl-BE" dirty="0" err="1"/>
              <a:t>vervoer</a:t>
            </a:r>
            <a:r>
              <a:rPr lang="fr-FR" altLang="nl-BE" dirty="0"/>
              <a:t> (</a:t>
            </a:r>
            <a:r>
              <a:rPr lang="fr-FR" altLang="nl-BE" dirty="0" err="1"/>
              <a:t>inclusief</a:t>
            </a:r>
            <a:r>
              <a:rPr lang="fr-FR" altLang="nl-BE" dirty="0"/>
              <a:t> </a:t>
            </a:r>
            <a:r>
              <a:rPr lang="fr-FR" altLang="nl-BE" dirty="0" err="1"/>
              <a:t>laden</a:t>
            </a:r>
            <a:r>
              <a:rPr lang="fr-FR" altLang="nl-BE" dirty="0"/>
              <a:t> en </a:t>
            </a:r>
            <a:r>
              <a:rPr lang="fr-FR" altLang="nl-BE" dirty="0" err="1"/>
              <a:t>lossen</a:t>
            </a:r>
            <a:r>
              <a:rPr lang="fr-FR" altLang="nl-BE" dirty="0"/>
              <a:t>) en de 	</a:t>
            </a:r>
            <a:r>
              <a:rPr lang="fr-FR" altLang="nl-BE" dirty="0" err="1"/>
              <a:t>circulatie</a:t>
            </a:r>
            <a:r>
              <a:rPr lang="fr-FR" altLang="nl-BE" dirty="0"/>
              <a:t> van de </a:t>
            </a:r>
            <a:r>
              <a:rPr lang="fr-FR" altLang="nl-BE" dirty="0" err="1"/>
              <a:t>verzekerde</a:t>
            </a:r>
            <a:r>
              <a:rPr lang="fr-FR" altLang="nl-BE" dirty="0"/>
              <a:t> </a:t>
            </a:r>
            <a:r>
              <a:rPr lang="fr-FR" altLang="nl-BE" dirty="0" err="1"/>
              <a:t>voorwerpen</a:t>
            </a:r>
            <a:r>
              <a:rPr lang="fr-FR" altLang="nl-BE" dirty="0"/>
              <a:t> te land</a:t>
            </a:r>
            <a:endParaRPr lang="en-GB" altLang="nl-BE" dirty="0"/>
          </a:p>
          <a:p>
            <a:pPr eaLnBrk="1" hangingPunct="1">
              <a:lnSpc>
                <a:spcPct val="90000"/>
              </a:lnSpc>
              <a:spcBef>
                <a:spcPct val="20000"/>
              </a:spcBef>
            </a:pPr>
            <a:endParaRPr lang="en-GB" altLang="nl-BE" dirty="0"/>
          </a:p>
        </p:txBody>
      </p:sp>
      <p:sp>
        <p:nvSpPr>
          <p:cNvPr id="6144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81E14288-B502-45B5-A804-2BEB55594366}" type="slidenum">
              <a:rPr lang="en-GB" altLang="nl-BE" smtClean="0"/>
              <a:pPr/>
              <a:t>50</a:t>
            </a:fld>
            <a:endParaRPr lang="en-GB" altLang="nl-BE"/>
          </a:p>
        </p:txBody>
      </p:sp>
    </p:spTree>
    <p:extLst>
      <p:ext uri="{BB962C8B-B14F-4D97-AF65-F5344CB8AC3E}">
        <p14:creationId xmlns:p14="http://schemas.microsoft.com/office/powerpoint/2010/main" val="117552109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Waarborgen</a:t>
            </a:r>
            <a:endParaRPr lang="en-GB" altLang="nl-BE" sz="2400" b="1" dirty="0">
              <a:solidFill>
                <a:schemeClr val="tx2"/>
              </a:solidFill>
            </a:endParaRPr>
          </a:p>
        </p:txBody>
      </p:sp>
      <p:sp>
        <p:nvSpPr>
          <p:cNvPr id="61443" name="Rectangle 3"/>
          <p:cNvSpPr>
            <a:spLocks noChangeArrowheads="1"/>
          </p:cNvSpPr>
          <p:nvPr/>
        </p:nvSpPr>
        <p:spPr bwMode="auto">
          <a:xfrm>
            <a:off x="492125" y="1601788"/>
            <a:ext cx="8472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chemeClr val="tx2"/>
              </a:buClr>
              <a:buFont typeface="Wingdings" pitchFamily="2" charset="2"/>
              <a:buChar char="¯"/>
            </a:pPr>
            <a:endParaRPr lang="en-GB" altLang="nl-BE" b="1" dirty="0"/>
          </a:p>
          <a:p>
            <a:pPr algn="l" eaLnBrk="1" hangingPunct="1">
              <a:lnSpc>
                <a:spcPct val="80000"/>
              </a:lnSpc>
              <a:spcBef>
                <a:spcPct val="20000"/>
              </a:spcBef>
            </a:pPr>
            <a:r>
              <a:rPr lang="fr-FR" altLang="nl-BE" b="1" dirty="0"/>
              <a:t>		OPTIES</a:t>
            </a:r>
          </a:p>
          <a:p>
            <a:pPr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r>
              <a:rPr lang="fr-FR" altLang="nl-BE" b="1" dirty="0" err="1"/>
              <a:t>Waarborguitbreidingen</a:t>
            </a:r>
            <a:r>
              <a:rPr lang="fr-FR" altLang="nl-BE" b="1" dirty="0"/>
              <a:t>:</a:t>
            </a:r>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r>
              <a:rPr lang="fr-FR" altLang="nl-BE" dirty="0" err="1"/>
              <a:t>Werkzaamheden</a:t>
            </a:r>
            <a:r>
              <a:rPr lang="fr-FR" altLang="nl-BE" dirty="0"/>
              <a:t> </a:t>
            </a:r>
            <a:r>
              <a:rPr lang="fr-FR" altLang="nl-BE" dirty="0" err="1"/>
              <a:t>buiten</a:t>
            </a:r>
            <a:r>
              <a:rPr lang="fr-FR" altLang="nl-BE" dirty="0"/>
              <a:t> de normale </a:t>
            </a:r>
            <a:r>
              <a:rPr lang="fr-FR" altLang="nl-BE" dirty="0" err="1"/>
              <a:t>werkuren</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a:t>
            </a:r>
            <a:r>
              <a:rPr lang="fr-FR" altLang="nl-BE" dirty="0" err="1"/>
              <a:t>Versneld</a:t>
            </a:r>
            <a:r>
              <a:rPr lang="fr-FR" altLang="nl-BE" dirty="0"/>
              <a:t> </a:t>
            </a:r>
            <a:r>
              <a:rPr lang="fr-FR" altLang="nl-BE" dirty="0" err="1"/>
              <a:t>vervoer</a:t>
            </a:r>
            <a:r>
              <a:rPr lang="fr-FR" altLang="nl-BE" dirty="0"/>
              <a:t> van </a:t>
            </a:r>
            <a:r>
              <a:rPr lang="fr-FR" altLang="nl-BE" dirty="0" err="1"/>
              <a:t>wisselstukken</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a:t>
            </a:r>
            <a:r>
              <a:rPr lang="fr-FR" altLang="nl-BE" dirty="0" err="1"/>
              <a:t>Inschakelen</a:t>
            </a:r>
            <a:r>
              <a:rPr lang="fr-FR" altLang="nl-BE" dirty="0"/>
              <a:t> van </a:t>
            </a:r>
            <a:r>
              <a:rPr lang="fr-FR" altLang="nl-BE" dirty="0" err="1"/>
              <a:t>technici</a:t>
            </a:r>
            <a:r>
              <a:rPr lang="fr-FR" altLang="nl-BE" dirty="0"/>
              <a:t> </a:t>
            </a:r>
            <a:r>
              <a:rPr lang="fr-FR" altLang="nl-BE" dirty="0" err="1"/>
              <a:t>uit</a:t>
            </a:r>
            <a:r>
              <a:rPr lang="fr-FR" altLang="nl-BE" dirty="0"/>
              <a:t> </a:t>
            </a:r>
            <a:r>
              <a:rPr lang="fr-FR" altLang="nl-BE" dirty="0" err="1"/>
              <a:t>het</a:t>
            </a:r>
            <a:r>
              <a:rPr lang="fr-FR" altLang="nl-BE" dirty="0"/>
              <a:t> </a:t>
            </a:r>
            <a:r>
              <a:rPr lang="fr-FR" altLang="nl-BE" dirty="0" err="1"/>
              <a:t>buitenland</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a:t>
            </a:r>
            <a:r>
              <a:rPr lang="fr-FR" altLang="nl-BE" dirty="0" err="1"/>
              <a:t>Uit</a:t>
            </a:r>
            <a:r>
              <a:rPr lang="fr-FR" altLang="nl-BE" dirty="0"/>
              <a:t> </a:t>
            </a:r>
            <a:r>
              <a:rPr lang="fr-FR" altLang="nl-BE" dirty="0" err="1"/>
              <a:t>het</a:t>
            </a:r>
            <a:r>
              <a:rPr lang="fr-FR" altLang="nl-BE" dirty="0"/>
              <a:t> water </a:t>
            </a:r>
            <a:r>
              <a:rPr lang="fr-FR" altLang="nl-BE" dirty="0" err="1"/>
              <a:t>halen</a:t>
            </a:r>
            <a:r>
              <a:rPr lang="fr-FR" altLang="nl-BE" dirty="0"/>
              <a:t> van </a:t>
            </a:r>
            <a:r>
              <a:rPr lang="fr-FR" altLang="nl-BE" dirty="0" err="1"/>
              <a:t>voorwerpen</a:t>
            </a:r>
            <a:endParaRPr lang="fr-FR" altLang="nl-BE" dirty="0"/>
          </a:p>
          <a:p>
            <a:pPr algn="l" eaLnBrk="1" hangingPunct="1">
              <a:lnSpc>
                <a:spcPct val="80000"/>
              </a:lnSpc>
              <a:spcBef>
                <a:spcPct val="20000"/>
              </a:spcBef>
            </a:pPr>
            <a:r>
              <a:rPr lang="fr-FR" altLang="nl-BE" b="1" dirty="0"/>
              <a:t>		</a:t>
            </a:r>
            <a:endParaRPr lang="en-GB" altLang="nl-BE" b="1" dirty="0"/>
          </a:p>
        </p:txBody>
      </p:sp>
      <p:sp>
        <p:nvSpPr>
          <p:cNvPr id="6144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81E14288-B502-45B5-A804-2BEB55594366}" type="slidenum">
              <a:rPr lang="en-GB" altLang="nl-BE" smtClean="0"/>
              <a:pPr/>
              <a:t>51</a:t>
            </a:fld>
            <a:endParaRPr lang="en-GB" altLang="nl-BE"/>
          </a:p>
        </p:txBody>
      </p:sp>
    </p:spTree>
    <p:extLst>
      <p:ext uri="{BB962C8B-B14F-4D97-AF65-F5344CB8AC3E}">
        <p14:creationId xmlns:p14="http://schemas.microsoft.com/office/powerpoint/2010/main" val="9146955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Uitsluitingen</a:t>
            </a:r>
            <a:endParaRPr lang="en-GB" altLang="nl-BE" sz="2400" b="1" dirty="0">
              <a:solidFill>
                <a:schemeClr val="tx2"/>
              </a:solidFill>
            </a:endParaRPr>
          </a:p>
        </p:txBody>
      </p:sp>
      <p:sp>
        <p:nvSpPr>
          <p:cNvPr id="61443" name="Rectangle 3"/>
          <p:cNvSpPr>
            <a:spLocks noChangeArrowheads="1"/>
          </p:cNvSpPr>
          <p:nvPr/>
        </p:nvSpPr>
        <p:spPr bwMode="auto">
          <a:xfrm>
            <a:off x="492125" y="1601788"/>
            <a:ext cx="8472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chemeClr val="tx2"/>
              </a:buClr>
              <a:buFont typeface="Wingdings" pitchFamily="2" charset="2"/>
              <a:buChar char="¯"/>
            </a:pPr>
            <a:endParaRPr lang="en-GB" altLang="nl-BE" b="1" dirty="0"/>
          </a:p>
          <a:p>
            <a:pPr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r>
              <a:rPr lang="fr-FR" altLang="nl-BE" b="1" dirty="0" err="1"/>
              <a:t>Algemeen</a:t>
            </a:r>
            <a:endParaRPr lang="fr-FR" altLang="nl-BE" b="1" dirty="0"/>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r>
              <a:rPr lang="fr-FR" altLang="nl-BE" dirty="0"/>
              <a:t>Schade </a:t>
            </a:r>
            <a:r>
              <a:rPr lang="fr-FR" altLang="nl-BE" dirty="0" err="1"/>
              <a:t>aan</a:t>
            </a:r>
            <a:r>
              <a:rPr lang="fr-FR" altLang="nl-BE" dirty="0"/>
              <a:t> </a:t>
            </a:r>
            <a:r>
              <a:rPr lang="fr-FR" altLang="nl-BE" dirty="0" err="1"/>
              <a:t>onderdelen</a:t>
            </a:r>
            <a:r>
              <a:rPr lang="fr-FR" altLang="nl-BE" dirty="0"/>
              <a:t> die </a:t>
            </a:r>
            <a:r>
              <a:rPr lang="fr-FR" altLang="nl-BE" dirty="0" err="1"/>
              <a:t>onderhavig</a:t>
            </a:r>
            <a:r>
              <a:rPr lang="fr-FR" altLang="nl-BE" dirty="0"/>
              <a:t> </a:t>
            </a:r>
            <a:r>
              <a:rPr lang="fr-FR" altLang="nl-BE" dirty="0" err="1"/>
              <a:t>zijn</a:t>
            </a:r>
            <a:r>
              <a:rPr lang="fr-FR" altLang="nl-BE" dirty="0"/>
              <a:t> </a:t>
            </a:r>
            <a:r>
              <a:rPr lang="fr-FR" altLang="nl-BE" dirty="0" err="1"/>
              <a:t>aan</a:t>
            </a:r>
            <a:r>
              <a:rPr lang="fr-FR" altLang="nl-BE" dirty="0"/>
              <a:t> </a:t>
            </a:r>
            <a:r>
              <a:rPr lang="fr-FR" altLang="nl-BE" dirty="0" err="1"/>
              <a:t>slijtage</a:t>
            </a:r>
            <a:endParaRPr lang="fr-FR" altLang="nl-BE"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r>
              <a:rPr lang="fr-FR" altLang="nl-BE" dirty="0"/>
              <a:t>Schade </a:t>
            </a:r>
            <a:r>
              <a:rPr lang="fr-FR" altLang="nl-BE" dirty="0" err="1"/>
              <a:t>door</a:t>
            </a:r>
            <a:r>
              <a:rPr lang="fr-FR" altLang="nl-BE" dirty="0"/>
              <a:t> </a:t>
            </a:r>
            <a:r>
              <a:rPr lang="fr-FR" altLang="nl-BE" dirty="0" err="1"/>
              <a:t>aanhoudende</a:t>
            </a:r>
            <a:r>
              <a:rPr lang="fr-FR" altLang="nl-BE" dirty="0"/>
              <a:t> </a:t>
            </a:r>
            <a:r>
              <a:rPr lang="fr-FR" altLang="nl-BE" dirty="0" err="1"/>
              <a:t>chemische</a:t>
            </a:r>
            <a:r>
              <a:rPr lang="fr-FR" altLang="nl-BE" dirty="0"/>
              <a:t>, </a:t>
            </a:r>
            <a:r>
              <a:rPr lang="fr-FR" altLang="nl-BE" dirty="0" err="1"/>
              <a:t>thermische</a:t>
            </a:r>
            <a:r>
              <a:rPr lang="fr-FR" altLang="nl-BE" dirty="0"/>
              <a:t> of </a:t>
            </a:r>
          </a:p>
          <a:p>
            <a:pPr algn="l" eaLnBrk="1" hangingPunct="1">
              <a:lnSpc>
                <a:spcPct val="80000"/>
              </a:lnSpc>
              <a:spcBef>
                <a:spcPct val="20000"/>
              </a:spcBef>
            </a:pPr>
            <a:r>
              <a:rPr lang="fr-FR" altLang="nl-BE" dirty="0"/>
              <a:t>		</a:t>
            </a:r>
            <a:r>
              <a:rPr lang="fr-FR" altLang="nl-BE" dirty="0" err="1"/>
              <a:t>mechanische</a:t>
            </a:r>
            <a:r>
              <a:rPr lang="fr-FR" altLang="nl-BE" dirty="0"/>
              <a:t> </a:t>
            </a:r>
            <a:r>
              <a:rPr lang="fr-FR" altLang="nl-BE" dirty="0" err="1"/>
              <a:t>beschadiging</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Schade </a:t>
            </a:r>
            <a:r>
              <a:rPr lang="fr-FR" altLang="nl-BE" dirty="0" err="1"/>
              <a:t>ten</a:t>
            </a:r>
            <a:r>
              <a:rPr lang="fr-FR" altLang="nl-BE" dirty="0"/>
              <a:t> </a:t>
            </a:r>
            <a:r>
              <a:rPr lang="fr-FR" altLang="nl-BE" dirty="0" err="1"/>
              <a:t>gevolge</a:t>
            </a:r>
            <a:r>
              <a:rPr lang="fr-FR" altLang="nl-BE" dirty="0"/>
              <a:t> van </a:t>
            </a:r>
            <a:r>
              <a:rPr lang="fr-FR" altLang="nl-BE" dirty="0" err="1"/>
              <a:t>foutief</a:t>
            </a:r>
            <a:r>
              <a:rPr lang="fr-FR" altLang="nl-BE" dirty="0"/>
              <a:t> </a:t>
            </a:r>
            <a:r>
              <a:rPr lang="fr-FR" altLang="nl-BE" dirty="0" err="1"/>
              <a:t>gebruik</a:t>
            </a:r>
            <a:r>
              <a:rPr lang="fr-FR" altLang="nl-BE" dirty="0"/>
              <a:t> of </a:t>
            </a:r>
            <a:r>
              <a:rPr lang="fr-FR" altLang="nl-BE" dirty="0" err="1"/>
              <a:t>foutieve</a:t>
            </a:r>
            <a:r>
              <a:rPr lang="fr-FR" altLang="nl-BE" dirty="0"/>
              <a:t> </a:t>
            </a:r>
          </a:p>
          <a:p>
            <a:pPr algn="l" eaLnBrk="1" hangingPunct="1">
              <a:lnSpc>
                <a:spcPct val="80000"/>
              </a:lnSpc>
              <a:spcBef>
                <a:spcPct val="20000"/>
              </a:spcBef>
            </a:pPr>
            <a:r>
              <a:rPr lang="fr-FR" altLang="nl-BE" dirty="0"/>
              <a:t>		</a:t>
            </a:r>
            <a:r>
              <a:rPr lang="fr-FR" altLang="nl-BE" dirty="0" err="1"/>
              <a:t>herstelling</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Schade </a:t>
            </a:r>
            <a:r>
              <a:rPr lang="fr-FR" altLang="nl-BE" dirty="0" err="1"/>
              <a:t>aan</a:t>
            </a:r>
            <a:r>
              <a:rPr lang="fr-FR" altLang="nl-BE" dirty="0"/>
              <a:t> </a:t>
            </a:r>
            <a:r>
              <a:rPr lang="fr-FR" altLang="nl-BE" dirty="0" err="1"/>
              <a:t>goederen</a:t>
            </a:r>
            <a:r>
              <a:rPr lang="fr-FR" altLang="nl-BE" dirty="0"/>
              <a:t> in </a:t>
            </a:r>
            <a:r>
              <a:rPr lang="fr-FR" altLang="nl-BE" dirty="0" err="1"/>
              <a:t>bewerking</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a:t>
            </a:r>
            <a:r>
              <a:rPr lang="fr-FR" altLang="nl-BE" dirty="0" err="1"/>
              <a:t>Inmmateriële</a:t>
            </a:r>
            <a:r>
              <a:rPr lang="fr-FR" altLang="nl-BE" dirty="0"/>
              <a:t> schade (</a:t>
            </a:r>
            <a:r>
              <a:rPr lang="fr-FR" altLang="nl-BE" dirty="0" err="1"/>
              <a:t>vb</a:t>
            </a:r>
            <a:r>
              <a:rPr lang="fr-FR" altLang="nl-BE" dirty="0"/>
              <a:t> </a:t>
            </a:r>
            <a:r>
              <a:rPr lang="fr-FR" altLang="nl-BE" dirty="0" err="1"/>
              <a:t>gebruiksderving</a:t>
            </a:r>
            <a:r>
              <a:rPr lang="fr-FR" altLang="nl-BE" dirty="0"/>
              <a:t>, </a:t>
            </a:r>
            <a:r>
              <a:rPr lang="fr-FR" altLang="nl-BE" dirty="0" err="1"/>
              <a:t>winstverlies</a:t>
            </a:r>
            <a:r>
              <a:rPr lang="fr-FR" altLang="nl-BE" dirty="0"/>
              <a:t>)	</a:t>
            </a:r>
            <a:r>
              <a:rPr lang="fr-FR" altLang="nl-BE" b="1" dirty="0"/>
              <a:t>	</a:t>
            </a:r>
            <a:endParaRPr lang="en-GB" altLang="nl-BE" b="1" dirty="0"/>
          </a:p>
        </p:txBody>
      </p:sp>
      <p:sp>
        <p:nvSpPr>
          <p:cNvPr id="6144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81E14288-B502-45B5-A804-2BEB55594366}" type="slidenum">
              <a:rPr lang="en-GB" altLang="nl-BE" smtClean="0"/>
              <a:pPr/>
              <a:t>52</a:t>
            </a:fld>
            <a:endParaRPr lang="en-GB" altLang="nl-BE"/>
          </a:p>
        </p:txBody>
      </p:sp>
    </p:spTree>
    <p:extLst>
      <p:ext uri="{BB962C8B-B14F-4D97-AF65-F5344CB8AC3E}">
        <p14:creationId xmlns:p14="http://schemas.microsoft.com/office/powerpoint/2010/main" val="216700960"/>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Uitsluitingen</a:t>
            </a:r>
            <a:endParaRPr lang="en-GB" altLang="nl-BE" sz="2400" b="1" dirty="0">
              <a:solidFill>
                <a:schemeClr val="tx2"/>
              </a:solidFill>
            </a:endParaRPr>
          </a:p>
        </p:txBody>
      </p:sp>
      <p:sp>
        <p:nvSpPr>
          <p:cNvPr id="61443" name="Rectangle 3"/>
          <p:cNvSpPr>
            <a:spLocks noChangeArrowheads="1"/>
          </p:cNvSpPr>
          <p:nvPr/>
        </p:nvSpPr>
        <p:spPr bwMode="auto">
          <a:xfrm>
            <a:off x="492125" y="1601788"/>
            <a:ext cx="8472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chemeClr val="tx2"/>
              </a:buClr>
              <a:buFont typeface="Wingdings" pitchFamily="2" charset="2"/>
              <a:buChar char="¯"/>
            </a:pPr>
            <a:endParaRPr lang="en-GB" altLang="nl-BE" b="1" dirty="0"/>
          </a:p>
          <a:p>
            <a:pPr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Vaste machines</a:t>
            </a:r>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r>
              <a:rPr lang="fr-FR" altLang="nl-BE" dirty="0"/>
              <a:t>Schade </a:t>
            </a:r>
            <a:r>
              <a:rPr lang="fr-FR" altLang="nl-BE" dirty="0" err="1"/>
              <a:t>door</a:t>
            </a:r>
            <a:r>
              <a:rPr lang="fr-FR" altLang="nl-BE" dirty="0"/>
              <a:t> brand en </a:t>
            </a:r>
            <a:r>
              <a:rPr lang="fr-FR" altLang="nl-BE" dirty="0" err="1"/>
              <a:t>ontploffing</a:t>
            </a:r>
            <a:r>
              <a:rPr lang="fr-FR" altLang="nl-BE" dirty="0"/>
              <a:t> (</a:t>
            </a:r>
            <a:r>
              <a:rPr lang="fr-FR" altLang="nl-BE" dirty="0" err="1"/>
              <a:t>deze</a:t>
            </a:r>
            <a:r>
              <a:rPr lang="fr-FR" altLang="nl-BE" dirty="0"/>
              <a:t> schade </a:t>
            </a:r>
            <a:r>
              <a:rPr lang="fr-FR" altLang="nl-BE" dirty="0" err="1"/>
              <a:t>wordt</a:t>
            </a:r>
            <a:r>
              <a:rPr lang="fr-FR" altLang="nl-BE" dirty="0"/>
              <a:t> over </a:t>
            </a:r>
            <a:r>
              <a:rPr lang="fr-FR" altLang="nl-BE" dirty="0" err="1"/>
              <a:t>het</a:t>
            </a:r>
            <a:r>
              <a:rPr lang="fr-FR" altLang="nl-BE" dirty="0"/>
              <a:t> 	</a:t>
            </a:r>
            <a:r>
              <a:rPr lang="fr-FR" altLang="nl-BE" dirty="0" err="1"/>
              <a:t>algemeen</a:t>
            </a:r>
            <a:r>
              <a:rPr lang="fr-FR" altLang="nl-BE" dirty="0"/>
              <a:t> </a:t>
            </a:r>
            <a:r>
              <a:rPr lang="fr-FR" altLang="nl-BE" dirty="0" err="1"/>
              <a:t>gedekt</a:t>
            </a:r>
            <a:r>
              <a:rPr lang="fr-FR" altLang="nl-BE" dirty="0"/>
              <a:t> in de </a:t>
            </a:r>
            <a:r>
              <a:rPr lang="fr-FR" altLang="nl-BE" dirty="0" err="1"/>
              <a:t>brandverzekering</a:t>
            </a:r>
            <a:r>
              <a:rPr lang="fr-FR" altLang="nl-BE" dirty="0"/>
              <a:t>)</a:t>
            </a:r>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a:t>
            </a:r>
          </a:p>
          <a:p>
            <a:pPr algn="l" eaLnBrk="1" hangingPunct="1">
              <a:lnSpc>
                <a:spcPct val="80000"/>
              </a:lnSpc>
              <a:spcBef>
                <a:spcPct val="20000"/>
              </a:spcBef>
            </a:pPr>
            <a:r>
              <a:rPr lang="fr-FR" altLang="nl-BE" b="1" dirty="0"/>
              <a:t>		</a:t>
            </a:r>
            <a:endParaRPr lang="en-GB" altLang="nl-BE" b="1" dirty="0"/>
          </a:p>
        </p:txBody>
      </p:sp>
      <p:sp>
        <p:nvSpPr>
          <p:cNvPr id="6144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81E14288-B502-45B5-A804-2BEB55594366}" type="slidenum">
              <a:rPr lang="en-GB" altLang="nl-BE" smtClean="0"/>
              <a:pPr/>
              <a:t>53</a:t>
            </a:fld>
            <a:endParaRPr lang="en-GB" altLang="nl-BE"/>
          </a:p>
        </p:txBody>
      </p:sp>
    </p:spTree>
    <p:extLst>
      <p:ext uri="{BB962C8B-B14F-4D97-AF65-F5344CB8AC3E}">
        <p14:creationId xmlns:p14="http://schemas.microsoft.com/office/powerpoint/2010/main" val="92677306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gray">
          <a:xfrm>
            <a:off x="493713" y="712788"/>
            <a:ext cx="8469312" cy="860425"/>
          </a:xfrm>
          <a:prstGeom prst="rect">
            <a:avLst/>
          </a:prstGeom>
          <a:noFill/>
          <a:ln w="12700">
            <a:solidFill>
              <a:srgbClr val="BFA61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71438" rIns="0" bIns="714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ltLang="nl-BE" sz="2400" b="1" dirty="0">
                <a:solidFill>
                  <a:schemeClr val="tx2"/>
                </a:solidFill>
              </a:rPr>
              <a:t>  MB – </a:t>
            </a:r>
            <a:r>
              <a:rPr lang="en-GB" altLang="nl-BE" sz="2400" b="1" dirty="0" err="1">
                <a:solidFill>
                  <a:schemeClr val="tx2"/>
                </a:solidFill>
              </a:rPr>
              <a:t>Verzekerde</a:t>
            </a:r>
            <a:r>
              <a:rPr lang="en-GB" altLang="nl-BE" sz="2400" b="1" dirty="0">
                <a:solidFill>
                  <a:schemeClr val="tx2"/>
                </a:solidFill>
              </a:rPr>
              <a:t> </a:t>
            </a:r>
            <a:r>
              <a:rPr lang="en-GB" altLang="nl-BE" sz="2400" b="1" dirty="0" err="1">
                <a:solidFill>
                  <a:schemeClr val="tx2"/>
                </a:solidFill>
              </a:rPr>
              <a:t>waarde</a:t>
            </a:r>
            <a:endParaRPr lang="en-GB" altLang="nl-BE" sz="2400" b="1" dirty="0">
              <a:solidFill>
                <a:schemeClr val="tx2"/>
              </a:solidFill>
            </a:endParaRPr>
          </a:p>
        </p:txBody>
      </p:sp>
      <p:sp>
        <p:nvSpPr>
          <p:cNvPr id="61443" name="Rectangle 3"/>
          <p:cNvSpPr>
            <a:spLocks noChangeArrowheads="1"/>
          </p:cNvSpPr>
          <p:nvPr/>
        </p:nvSpPr>
        <p:spPr bwMode="auto">
          <a:xfrm>
            <a:off x="492125" y="1601788"/>
            <a:ext cx="8472488"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90000"/>
              </a:lnSpc>
              <a:spcBef>
                <a:spcPct val="20000"/>
              </a:spcBef>
              <a:buClr>
                <a:schemeClr val="tx2"/>
              </a:buClr>
              <a:buFont typeface="Wingdings" pitchFamily="2" charset="2"/>
              <a:buChar char="¯"/>
            </a:pPr>
            <a:endParaRPr lang="en-GB" altLang="nl-BE" b="1" dirty="0"/>
          </a:p>
          <a:p>
            <a:pPr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r>
              <a:rPr lang="fr-FR" altLang="nl-BE" b="1" dirty="0" err="1"/>
              <a:t>Verzekerde</a:t>
            </a:r>
            <a:r>
              <a:rPr lang="fr-FR" altLang="nl-BE" b="1" dirty="0"/>
              <a:t> </a:t>
            </a:r>
            <a:r>
              <a:rPr lang="fr-FR" altLang="nl-BE" b="1" dirty="0" err="1"/>
              <a:t>waarde</a:t>
            </a:r>
            <a:endParaRPr lang="fr-FR" altLang="nl-BE" b="1" dirty="0"/>
          </a:p>
          <a:p>
            <a:pPr algn="l" eaLnBrk="1" hangingPunct="1">
              <a:lnSpc>
                <a:spcPct val="80000"/>
              </a:lnSpc>
              <a:spcBef>
                <a:spcPct val="20000"/>
              </a:spcBef>
            </a:pPr>
            <a:endParaRPr lang="fr-FR" altLang="nl-BE" b="1" dirty="0"/>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dirty="0"/>
              <a:t>		</a:t>
            </a:r>
            <a:r>
              <a:rPr lang="fr-FR" altLang="nl-BE" dirty="0" err="1"/>
              <a:t>Nieuwvervangingswaarde</a:t>
            </a:r>
            <a:endParaRPr lang="fr-FR" altLang="nl-BE" dirty="0"/>
          </a:p>
          <a:p>
            <a:pPr algn="l" eaLnBrk="1" hangingPunct="1">
              <a:lnSpc>
                <a:spcPct val="80000"/>
              </a:lnSpc>
              <a:spcBef>
                <a:spcPct val="20000"/>
              </a:spcBef>
            </a:pPr>
            <a:endParaRPr lang="fr-FR" altLang="nl-BE" dirty="0"/>
          </a:p>
          <a:p>
            <a:pPr algn="l" eaLnBrk="1" hangingPunct="1">
              <a:lnSpc>
                <a:spcPct val="80000"/>
              </a:lnSpc>
              <a:spcBef>
                <a:spcPct val="20000"/>
              </a:spcBef>
            </a:pPr>
            <a:r>
              <a:rPr lang="fr-FR" altLang="nl-BE" dirty="0"/>
              <a:t>		Er </a:t>
            </a:r>
            <a:r>
              <a:rPr lang="fr-FR" altLang="nl-BE" dirty="0" err="1"/>
              <a:t>is</a:t>
            </a:r>
            <a:r>
              <a:rPr lang="fr-FR" altLang="nl-BE" dirty="0"/>
              <a:t> </a:t>
            </a:r>
            <a:r>
              <a:rPr lang="fr-FR" altLang="nl-BE" dirty="0" err="1"/>
              <a:t>onderverzekering</a:t>
            </a:r>
            <a:r>
              <a:rPr lang="fr-FR" altLang="nl-BE" dirty="0"/>
              <a:t> </a:t>
            </a:r>
            <a:r>
              <a:rPr lang="fr-FR" altLang="nl-BE" dirty="0" err="1"/>
              <a:t>wanneer</a:t>
            </a:r>
            <a:r>
              <a:rPr lang="fr-FR" altLang="nl-BE" dirty="0"/>
              <a:t> de </a:t>
            </a:r>
            <a:r>
              <a:rPr lang="fr-FR" altLang="nl-BE" dirty="0" err="1"/>
              <a:t>aangegeven</a:t>
            </a:r>
            <a:r>
              <a:rPr lang="fr-FR" altLang="nl-BE" dirty="0"/>
              <a:t> </a:t>
            </a:r>
            <a:r>
              <a:rPr lang="fr-FR" altLang="nl-BE" dirty="0" err="1"/>
              <a:t>waarde</a:t>
            </a:r>
            <a:r>
              <a:rPr lang="fr-FR" altLang="nl-BE" dirty="0"/>
              <a:t> van </a:t>
            </a:r>
            <a:r>
              <a:rPr lang="fr-FR" altLang="nl-BE" dirty="0" err="1"/>
              <a:t>een</a:t>
            </a:r>
            <a:endParaRPr lang="fr-FR" altLang="nl-BE" dirty="0"/>
          </a:p>
          <a:p>
            <a:pPr algn="l" eaLnBrk="1" hangingPunct="1">
              <a:lnSpc>
                <a:spcPct val="80000"/>
              </a:lnSpc>
              <a:spcBef>
                <a:spcPct val="20000"/>
              </a:spcBef>
            </a:pPr>
            <a:r>
              <a:rPr lang="fr-FR" altLang="nl-BE" dirty="0"/>
              <a:t>		</a:t>
            </a:r>
            <a:r>
              <a:rPr lang="fr-FR" altLang="nl-BE" dirty="0" err="1"/>
              <a:t>voorwerp</a:t>
            </a:r>
            <a:r>
              <a:rPr lang="fr-FR" altLang="nl-BE" dirty="0"/>
              <a:t> </a:t>
            </a:r>
            <a:r>
              <a:rPr lang="fr-FR" altLang="nl-BE" dirty="0" err="1"/>
              <a:t>lager</a:t>
            </a:r>
            <a:r>
              <a:rPr lang="fr-FR" altLang="nl-BE" dirty="0"/>
              <a:t> </a:t>
            </a:r>
            <a:r>
              <a:rPr lang="fr-FR" altLang="nl-BE" dirty="0" err="1"/>
              <a:t>is</a:t>
            </a:r>
            <a:r>
              <a:rPr lang="fr-FR" altLang="nl-BE" dirty="0"/>
              <a:t> dan de </a:t>
            </a:r>
            <a:r>
              <a:rPr lang="fr-FR" altLang="nl-BE" dirty="0" err="1"/>
              <a:t>nieuwvervangingswaarde</a:t>
            </a:r>
            <a:r>
              <a:rPr lang="fr-FR" altLang="nl-BE" dirty="0"/>
              <a:t>.</a:t>
            </a:r>
          </a:p>
          <a:p>
            <a:pPr algn="l" eaLnBrk="1" hangingPunct="1">
              <a:lnSpc>
                <a:spcPct val="80000"/>
              </a:lnSpc>
              <a:spcBef>
                <a:spcPct val="20000"/>
              </a:spcBef>
            </a:pPr>
            <a:endParaRPr lang="fr-FR" altLang="nl-BE" b="1" dirty="0"/>
          </a:p>
          <a:p>
            <a:pPr algn="l" eaLnBrk="1" hangingPunct="1">
              <a:lnSpc>
                <a:spcPct val="80000"/>
              </a:lnSpc>
              <a:spcBef>
                <a:spcPct val="20000"/>
              </a:spcBef>
            </a:pPr>
            <a:r>
              <a:rPr lang="fr-FR" altLang="nl-BE" b="1" dirty="0"/>
              <a:t>		</a:t>
            </a:r>
          </a:p>
          <a:p>
            <a:pPr algn="l" eaLnBrk="1" hangingPunct="1">
              <a:lnSpc>
                <a:spcPct val="80000"/>
              </a:lnSpc>
              <a:spcBef>
                <a:spcPct val="20000"/>
              </a:spcBef>
            </a:pPr>
            <a:r>
              <a:rPr lang="fr-FR" altLang="nl-BE" b="1" dirty="0"/>
              <a:t>		</a:t>
            </a:r>
            <a:endParaRPr lang="fr-FR" altLang="nl-BE" dirty="0"/>
          </a:p>
          <a:p>
            <a:pPr algn="l" eaLnBrk="1" hangingPunct="1">
              <a:lnSpc>
                <a:spcPct val="80000"/>
              </a:lnSpc>
              <a:spcBef>
                <a:spcPct val="20000"/>
              </a:spcBef>
            </a:pPr>
            <a:r>
              <a:rPr lang="fr-FR" altLang="nl-BE" dirty="0"/>
              <a:t>		</a:t>
            </a:r>
          </a:p>
          <a:p>
            <a:pPr algn="l" eaLnBrk="1" hangingPunct="1">
              <a:lnSpc>
                <a:spcPct val="80000"/>
              </a:lnSpc>
              <a:spcBef>
                <a:spcPct val="20000"/>
              </a:spcBef>
            </a:pPr>
            <a:r>
              <a:rPr lang="fr-FR" altLang="nl-BE" b="1" dirty="0"/>
              <a:t>		</a:t>
            </a:r>
            <a:endParaRPr lang="en-GB" altLang="nl-BE" b="1" dirty="0"/>
          </a:p>
        </p:txBody>
      </p:sp>
      <p:sp>
        <p:nvSpPr>
          <p:cNvPr id="6144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81E14288-B502-45B5-A804-2BEB55594366}" type="slidenum">
              <a:rPr lang="en-GB" altLang="nl-BE" smtClean="0"/>
              <a:pPr/>
              <a:t>54</a:t>
            </a:fld>
            <a:endParaRPr lang="en-GB" altLang="nl-BE"/>
          </a:p>
        </p:txBody>
      </p:sp>
    </p:spTree>
    <p:extLst>
      <p:ext uri="{BB962C8B-B14F-4D97-AF65-F5344CB8AC3E}">
        <p14:creationId xmlns:p14="http://schemas.microsoft.com/office/powerpoint/2010/main" val="129147579"/>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p:spPr>
        <p:txBody>
          <a:bodyPr/>
          <a:lstStyle/>
          <a:p>
            <a:pPr eaLnBrk="1" hangingPunct="1"/>
            <a:endParaRPr lang="en-GB" altLang="nl-BE" u="sng" dirty="0"/>
          </a:p>
          <a:p>
            <a:pPr lvl="1" eaLnBrk="1" hangingPunct="1">
              <a:buFont typeface="Wingdings" pitchFamily="2" charset="2"/>
              <a:buNone/>
            </a:pPr>
            <a:r>
              <a:rPr lang="en-GB" altLang="nl-BE" sz="2000" b="1" dirty="0" err="1"/>
              <a:t>Afschrijvingen</a:t>
            </a:r>
            <a:endParaRPr lang="en-GB" altLang="nl-BE" sz="2000" b="1" dirty="0"/>
          </a:p>
          <a:p>
            <a:pPr lvl="1" eaLnBrk="1" hangingPunct="1">
              <a:buFont typeface="Wingdings" pitchFamily="2" charset="2"/>
              <a:buNone/>
            </a:pPr>
            <a:endParaRPr lang="en-GB" altLang="nl-BE" sz="2000" b="1" dirty="0"/>
          </a:p>
          <a:p>
            <a:pPr lvl="1" eaLnBrk="1" hangingPunct="1">
              <a:buFont typeface="Wingdings" pitchFamily="2" charset="2"/>
              <a:buNone/>
            </a:pPr>
            <a:r>
              <a:rPr lang="en-GB" altLang="nl-BE" sz="2000" dirty="0"/>
              <a:t>Van </a:t>
            </a:r>
            <a:r>
              <a:rPr lang="en-GB" altLang="nl-BE" sz="2000" dirty="0" err="1"/>
              <a:t>toepassing</a:t>
            </a:r>
            <a:r>
              <a:rPr lang="en-GB" altLang="nl-BE" sz="2000" dirty="0"/>
              <a:t> op </a:t>
            </a:r>
            <a:r>
              <a:rPr lang="en-GB" altLang="nl-BE" sz="2000" dirty="0" err="1"/>
              <a:t>zowel</a:t>
            </a:r>
            <a:r>
              <a:rPr lang="en-GB" altLang="nl-BE" sz="2000" dirty="0"/>
              <a:t> </a:t>
            </a:r>
            <a:r>
              <a:rPr lang="en-GB" altLang="nl-BE" sz="2000" dirty="0" err="1"/>
              <a:t>materialen</a:t>
            </a:r>
            <a:r>
              <a:rPr lang="en-GB" altLang="nl-BE" sz="2000" dirty="0"/>
              <a:t> </a:t>
            </a:r>
            <a:r>
              <a:rPr lang="en-GB" altLang="nl-BE" sz="2000" dirty="0" err="1"/>
              <a:t>als</a:t>
            </a:r>
            <a:r>
              <a:rPr lang="en-GB" altLang="nl-BE" sz="2000" dirty="0"/>
              <a:t> </a:t>
            </a:r>
            <a:r>
              <a:rPr lang="en-GB" altLang="nl-BE" sz="2000" dirty="0" err="1"/>
              <a:t>loonkosten</a:t>
            </a:r>
            <a:r>
              <a:rPr lang="en-GB" altLang="nl-BE" sz="2000" dirty="0"/>
              <a:t> </a:t>
            </a:r>
            <a:r>
              <a:rPr lang="en-GB" altLang="nl-BE" sz="2000" dirty="0" err="1"/>
              <a:t>volgens</a:t>
            </a:r>
            <a:endParaRPr lang="en-GB" altLang="nl-BE" sz="2000" dirty="0"/>
          </a:p>
          <a:p>
            <a:pPr lvl="1" eaLnBrk="1" hangingPunct="1">
              <a:buFont typeface="Wingdings" pitchFamily="2" charset="2"/>
              <a:buNone/>
            </a:pPr>
            <a:r>
              <a:rPr lang="en-GB" altLang="nl-BE" sz="2000" dirty="0"/>
              <a:t>de </a:t>
            </a:r>
            <a:r>
              <a:rPr lang="en-GB" altLang="nl-BE" sz="2000" dirty="0" err="1"/>
              <a:t>algemene</a:t>
            </a:r>
            <a:r>
              <a:rPr lang="en-GB" altLang="nl-BE" sz="2000" dirty="0"/>
              <a:t> </a:t>
            </a:r>
            <a:r>
              <a:rPr lang="en-GB" altLang="nl-BE" sz="2000" dirty="0" err="1"/>
              <a:t>voorwaarden</a:t>
            </a:r>
            <a:r>
              <a:rPr lang="en-GB" altLang="nl-BE" sz="2000" dirty="0"/>
              <a:t> van het contract</a:t>
            </a:r>
          </a:p>
          <a:p>
            <a:pPr lvl="1" eaLnBrk="1" hangingPunct="1">
              <a:buFont typeface="Wingdings" pitchFamily="2" charset="2"/>
              <a:buNone/>
            </a:pPr>
            <a:endParaRPr lang="en-GB" altLang="nl-BE" sz="2000" dirty="0"/>
          </a:p>
          <a:p>
            <a:pPr lvl="1" eaLnBrk="1" hangingPunct="1">
              <a:buFont typeface="Wingdings" pitchFamily="2" charset="2"/>
              <a:buNone/>
            </a:pPr>
            <a:r>
              <a:rPr lang="en-GB" altLang="nl-BE" sz="2000" dirty="0" err="1"/>
              <a:t>Variabel</a:t>
            </a:r>
            <a:r>
              <a:rPr lang="en-GB" altLang="nl-BE" sz="2000" dirty="0"/>
              <a:t> in </a:t>
            </a:r>
            <a:r>
              <a:rPr lang="en-GB" altLang="nl-BE" sz="2000" dirty="0" err="1"/>
              <a:t>functie</a:t>
            </a:r>
            <a:r>
              <a:rPr lang="en-GB" altLang="nl-BE" sz="2000" dirty="0"/>
              <a:t> van type </a:t>
            </a:r>
            <a:r>
              <a:rPr lang="en-GB" altLang="nl-BE" sz="2000" dirty="0" err="1"/>
              <a:t>onderdelen</a:t>
            </a:r>
            <a:r>
              <a:rPr lang="en-GB" altLang="nl-BE" sz="2000" dirty="0"/>
              <a:t>: </a:t>
            </a:r>
          </a:p>
          <a:p>
            <a:pPr lvl="1" eaLnBrk="1" hangingPunct="1">
              <a:buFont typeface="Wingdings" pitchFamily="2" charset="2"/>
              <a:buNone/>
            </a:pPr>
            <a:r>
              <a:rPr lang="en-GB" altLang="nl-BE" sz="2000" dirty="0"/>
              <a:t>	- </a:t>
            </a:r>
            <a:r>
              <a:rPr lang="en-GB" altLang="nl-BE" sz="2000" dirty="0" err="1"/>
              <a:t>electrische</a:t>
            </a:r>
            <a:r>
              <a:rPr lang="en-GB" altLang="nl-BE" sz="2000" dirty="0"/>
              <a:t>/</a:t>
            </a:r>
            <a:r>
              <a:rPr lang="en-GB" altLang="nl-BE" sz="2000" dirty="0" err="1"/>
              <a:t>electronische</a:t>
            </a:r>
            <a:r>
              <a:rPr lang="en-GB" altLang="nl-BE" sz="2000" dirty="0"/>
              <a:t> </a:t>
            </a:r>
            <a:r>
              <a:rPr lang="en-GB" altLang="nl-BE" sz="2000" dirty="0" err="1"/>
              <a:t>componenten</a:t>
            </a:r>
            <a:endParaRPr lang="en-GB" altLang="nl-BE" sz="2000" dirty="0"/>
          </a:p>
          <a:p>
            <a:pPr lvl="1" eaLnBrk="1" hangingPunct="1">
              <a:buFont typeface="Wingdings" pitchFamily="2" charset="2"/>
              <a:buNone/>
            </a:pPr>
            <a:r>
              <a:rPr lang="en-GB" altLang="nl-BE" sz="2000" dirty="0"/>
              <a:t>	- </a:t>
            </a:r>
            <a:r>
              <a:rPr lang="en-GB" altLang="nl-BE" sz="2000" dirty="0" err="1"/>
              <a:t>mechanische</a:t>
            </a:r>
            <a:r>
              <a:rPr lang="en-GB" altLang="nl-BE" sz="2000" dirty="0"/>
              <a:t> </a:t>
            </a:r>
            <a:r>
              <a:rPr lang="en-GB" altLang="nl-BE" sz="2000" dirty="0" err="1"/>
              <a:t>componenten</a:t>
            </a:r>
            <a:r>
              <a:rPr lang="en-GB" altLang="nl-BE" sz="2000" dirty="0"/>
              <a:t> (</a:t>
            </a:r>
            <a:r>
              <a:rPr lang="en-GB" altLang="nl-BE" sz="2000" dirty="0" err="1"/>
              <a:t>pompen</a:t>
            </a:r>
            <a:r>
              <a:rPr lang="en-GB" altLang="nl-BE" sz="2000" dirty="0"/>
              <a:t>, </a:t>
            </a:r>
            <a:r>
              <a:rPr lang="en-GB" altLang="nl-BE" sz="2000" dirty="0" err="1"/>
              <a:t>zuigers</a:t>
            </a:r>
            <a:r>
              <a:rPr lang="en-GB" altLang="nl-BE" sz="2000" dirty="0"/>
              <a:t>, …)</a:t>
            </a:r>
          </a:p>
          <a:p>
            <a:pPr lvl="1" eaLnBrk="1" hangingPunct="1">
              <a:buFont typeface="Wingdings" pitchFamily="2" charset="2"/>
              <a:buNone/>
            </a:pPr>
            <a:endParaRPr lang="en-GB" altLang="nl-BE" sz="2000" dirty="0"/>
          </a:p>
          <a:p>
            <a:pPr lvl="1" eaLnBrk="1" hangingPunct="1">
              <a:buFont typeface="Wingdings" pitchFamily="2" charset="2"/>
              <a:buNone/>
            </a:pPr>
            <a:r>
              <a:rPr lang="en-GB" altLang="nl-BE" sz="2000" dirty="0" err="1"/>
              <a:t>Volgens</a:t>
            </a:r>
            <a:r>
              <a:rPr lang="en-GB" altLang="nl-BE" sz="2000" dirty="0"/>
              <a:t> </a:t>
            </a:r>
            <a:r>
              <a:rPr lang="en-GB" altLang="nl-BE" sz="2000" dirty="0" err="1"/>
              <a:t>een</a:t>
            </a:r>
            <a:r>
              <a:rPr lang="en-GB" altLang="nl-BE" sz="2000" dirty="0"/>
              <a:t> % (per </a:t>
            </a:r>
            <a:r>
              <a:rPr lang="en-GB" altLang="nl-BE" sz="2000" dirty="0" err="1"/>
              <a:t>jaar</a:t>
            </a:r>
            <a:r>
              <a:rPr lang="en-GB" altLang="nl-BE" sz="2000" dirty="0"/>
              <a:t> / met </a:t>
            </a:r>
            <a:r>
              <a:rPr lang="en-GB" altLang="nl-BE" sz="2000" dirty="0" err="1"/>
              <a:t>een</a:t>
            </a:r>
            <a:r>
              <a:rPr lang="en-GB" altLang="nl-BE" sz="2000" dirty="0"/>
              <a:t> maximum </a:t>
            </a:r>
            <a:r>
              <a:rPr lang="en-GB" altLang="nl-BE" sz="2000" dirty="0" err="1"/>
              <a:t>afschrijving</a:t>
            </a:r>
            <a:r>
              <a:rPr lang="en-GB" altLang="nl-BE" sz="2000" dirty="0"/>
              <a:t>) </a:t>
            </a:r>
          </a:p>
          <a:p>
            <a:pPr lvl="1" eaLnBrk="1" hangingPunct="1">
              <a:buFont typeface="Wingdings" pitchFamily="2" charset="2"/>
              <a:buNone/>
            </a:pPr>
            <a:r>
              <a:rPr lang="en-GB" altLang="nl-BE" sz="2000" dirty="0" err="1"/>
              <a:t>vanaf</a:t>
            </a:r>
            <a:r>
              <a:rPr lang="en-GB" altLang="nl-BE" sz="2000" dirty="0"/>
              <a:t> </a:t>
            </a:r>
            <a:r>
              <a:rPr lang="en-GB" altLang="nl-BE" sz="2000" dirty="0" err="1"/>
              <a:t>jaar</a:t>
            </a:r>
            <a:r>
              <a:rPr lang="en-GB" altLang="nl-BE" sz="2000" dirty="0"/>
              <a:t> van </a:t>
            </a:r>
            <a:r>
              <a:rPr lang="en-GB" altLang="nl-BE" sz="2000" dirty="0" err="1"/>
              <a:t>constructie</a:t>
            </a:r>
            <a:r>
              <a:rPr lang="en-GB" altLang="nl-BE" sz="2000" dirty="0"/>
              <a:t> of </a:t>
            </a:r>
            <a:r>
              <a:rPr lang="en-GB" altLang="nl-BE" sz="2000" dirty="0" err="1"/>
              <a:t>laatste</a:t>
            </a:r>
            <a:r>
              <a:rPr lang="en-GB" altLang="nl-BE" sz="2000" dirty="0"/>
              <a:t> </a:t>
            </a:r>
            <a:r>
              <a:rPr lang="en-GB" altLang="nl-BE" sz="2000" dirty="0" err="1"/>
              <a:t>revisie</a:t>
            </a:r>
            <a:r>
              <a:rPr lang="en-GB" altLang="nl-BE" sz="2000" dirty="0"/>
              <a:t> van machine</a:t>
            </a:r>
          </a:p>
          <a:p>
            <a:pPr lvl="1" eaLnBrk="1" hangingPunct="1">
              <a:buFont typeface="Wingdings" pitchFamily="2" charset="2"/>
              <a:buNone/>
            </a:pPr>
            <a:endParaRPr lang="en-GB" altLang="nl-BE" sz="2000" dirty="0"/>
          </a:p>
          <a:p>
            <a:pPr marL="0" indent="0" eaLnBrk="1" hangingPunct="1">
              <a:buNone/>
            </a:pPr>
            <a:endParaRPr lang="en-GB" altLang="nl-BE" u="sng" dirty="0"/>
          </a:p>
        </p:txBody>
      </p:sp>
      <p:sp>
        <p:nvSpPr>
          <p:cNvPr id="62467" name="Rectangle 3"/>
          <p:cNvSpPr>
            <a:spLocks noGrp="1" noChangeArrowheads="1"/>
          </p:cNvSpPr>
          <p:nvPr>
            <p:ph type="title"/>
          </p:nvPr>
        </p:nvSpPr>
        <p:spPr>
          <a:xfrm>
            <a:off x="493713" y="712788"/>
            <a:ext cx="8469312" cy="860425"/>
          </a:xfrm>
          <a:noFill/>
          <a:ln w="12700" cap="flat">
            <a:solidFill>
              <a:schemeClr val="accent1"/>
            </a:solidFill>
            <a:miter lim="800000"/>
            <a:headEnd/>
            <a:tailEnd/>
          </a:ln>
        </p:spPr>
        <p:txBody>
          <a:bodyPr/>
          <a:lstStyle/>
          <a:p>
            <a:pPr eaLnBrk="1" hangingPunct="1"/>
            <a:r>
              <a:rPr lang="en-GB" altLang="nl-BE" sz="2400" dirty="0"/>
              <a:t> MB - </a:t>
            </a:r>
            <a:r>
              <a:rPr lang="en-GB" altLang="nl-BE" sz="2400" dirty="0" err="1"/>
              <a:t>Schaderegeling</a:t>
            </a:r>
            <a:endParaRPr lang="en-GB" altLang="nl-BE" sz="2400" dirty="0"/>
          </a:p>
        </p:txBody>
      </p:sp>
      <p:sp>
        <p:nvSpPr>
          <p:cNvPr id="62468"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7AC130ED-39B9-4B4A-BBA0-6129BC1921E0}" type="slidenum">
              <a:rPr lang="en-GB" altLang="nl-BE" smtClean="0"/>
              <a:pPr/>
              <a:t>55</a:t>
            </a:fld>
            <a:endParaRPr lang="en-GB" altLang="nl-BE"/>
          </a:p>
        </p:txBody>
      </p:sp>
    </p:spTree>
    <p:extLst>
      <p:ext uri="{BB962C8B-B14F-4D97-AF65-F5344CB8AC3E}">
        <p14:creationId xmlns:p14="http://schemas.microsoft.com/office/powerpoint/2010/main" val="3549270865"/>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p:spPr>
        <p:txBody>
          <a:bodyPr/>
          <a:lstStyle/>
          <a:p>
            <a:pPr eaLnBrk="1" hangingPunct="1"/>
            <a:endParaRPr lang="en-GB" altLang="nl-BE" u="sng" dirty="0"/>
          </a:p>
          <a:p>
            <a:pPr lvl="1" eaLnBrk="1" hangingPunct="1">
              <a:buFont typeface="Wingdings" pitchFamily="2" charset="2"/>
              <a:buNone/>
            </a:pPr>
            <a:r>
              <a:rPr lang="en-GB" altLang="nl-BE" sz="2000" b="1" dirty="0" err="1"/>
              <a:t>Afschrijvingen</a:t>
            </a:r>
            <a:endParaRPr lang="en-GB" altLang="nl-BE" sz="2000" b="1" dirty="0"/>
          </a:p>
          <a:p>
            <a:pPr lvl="1" eaLnBrk="1" hangingPunct="1">
              <a:buFont typeface="Wingdings" pitchFamily="2" charset="2"/>
              <a:buNone/>
            </a:pPr>
            <a:endParaRPr lang="en-GB" altLang="nl-BE" sz="2000" b="1" dirty="0"/>
          </a:p>
          <a:p>
            <a:pPr lvl="1" eaLnBrk="1" hangingPunct="1">
              <a:buFont typeface="Wingdings" pitchFamily="2" charset="2"/>
              <a:buNone/>
            </a:pPr>
            <a:r>
              <a:rPr lang="en-GB" altLang="nl-BE" sz="2000" dirty="0"/>
              <a:t>In de </a:t>
            </a:r>
            <a:r>
              <a:rPr lang="en-GB" altLang="nl-BE" sz="2000" dirty="0" err="1"/>
              <a:t>algemene</a:t>
            </a:r>
            <a:r>
              <a:rPr lang="en-GB" altLang="nl-BE" sz="2000" dirty="0"/>
              <a:t> </a:t>
            </a:r>
            <a:r>
              <a:rPr lang="en-GB" altLang="nl-BE" sz="2000" dirty="0" err="1"/>
              <a:t>voorwaarden</a:t>
            </a:r>
            <a:r>
              <a:rPr lang="en-GB" altLang="nl-BE" sz="2000" dirty="0"/>
              <a:t> </a:t>
            </a:r>
            <a:r>
              <a:rPr lang="en-GB" altLang="nl-BE" sz="2000" dirty="0" err="1"/>
              <a:t>uitgesloten</a:t>
            </a:r>
            <a:r>
              <a:rPr lang="en-GB" altLang="nl-BE" sz="2000" dirty="0"/>
              <a:t> </a:t>
            </a:r>
            <a:r>
              <a:rPr lang="en-GB" altLang="nl-BE" sz="2000" dirty="0" err="1"/>
              <a:t>onderdelen</a:t>
            </a:r>
            <a:r>
              <a:rPr lang="en-GB" altLang="nl-BE" sz="2000" dirty="0"/>
              <a:t> </a:t>
            </a:r>
          </a:p>
          <a:p>
            <a:pPr lvl="1" eaLnBrk="1" hangingPunct="1">
              <a:buFont typeface="Wingdings" pitchFamily="2" charset="2"/>
              <a:buNone/>
            </a:pPr>
            <a:r>
              <a:rPr lang="en-GB" altLang="nl-BE" sz="2000" dirty="0" err="1"/>
              <a:t>worden</a:t>
            </a:r>
            <a:r>
              <a:rPr lang="en-GB" altLang="nl-BE" sz="2000" dirty="0"/>
              <a:t> </a:t>
            </a:r>
            <a:r>
              <a:rPr lang="en-GB" altLang="nl-BE" sz="2000" dirty="0" err="1"/>
              <a:t>toch</a:t>
            </a:r>
            <a:r>
              <a:rPr lang="en-GB" altLang="nl-BE" sz="2000" dirty="0"/>
              <a:t> </a:t>
            </a:r>
            <a:r>
              <a:rPr lang="en-GB" altLang="nl-BE" sz="2000" dirty="0" err="1"/>
              <a:t>vergoed</a:t>
            </a:r>
            <a:r>
              <a:rPr lang="en-GB" altLang="nl-BE" sz="2000" dirty="0"/>
              <a:t> </a:t>
            </a:r>
            <a:r>
              <a:rPr lang="en-GB" altLang="nl-BE" sz="2000" dirty="0" err="1"/>
              <a:t>indien</a:t>
            </a:r>
            <a:r>
              <a:rPr lang="en-GB" altLang="nl-BE" sz="2000" dirty="0"/>
              <a:t> </a:t>
            </a:r>
            <a:r>
              <a:rPr lang="en-GB" altLang="nl-BE" sz="2000" dirty="0" err="1"/>
              <a:t>zij</a:t>
            </a:r>
            <a:r>
              <a:rPr lang="en-GB" altLang="nl-BE" sz="2000" dirty="0"/>
              <a:t> </a:t>
            </a:r>
            <a:r>
              <a:rPr lang="en-GB" altLang="nl-BE" sz="2000" dirty="0" err="1"/>
              <a:t>niet</a:t>
            </a:r>
            <a:r>
              <a:rPr lang="en-GB" altLang="nl-BE" sz="2000" dirty="0"/>
              <a:t> </a:t>
            </a:r>
            <a:r>
              <a:rPr lang="en-GB" altLang="nl-BE" sz="2000" dirty="0" err="1"/>
              <a:t>aan</a:t>
            </a:r>
            <a:r>
              <a:rPr lang="en-GB" altLang="nl-BE" sz="2000" dirty="0"/>
              <a:t> de </a:t>
            </a:r>
            <a:r>
              <a:rPr lang="en-GB" altLang="nl-BE" sz="2000" dirty="0" err="1"/>
              <a:t>oorzaak</a:t>
            </a:r>
            <a:r>
              <a:rPr lang="en-GB" altLang="nl-BE" sz="2000" dirty="0"/>
              <a:t> </a:t>
            </a:r>
            <a:r>
              <a:rPr lang="en-GB" altLang="nl-BE" sz="2000" dirty="0" err="1"/>
              <a:t>lagen</a:t>
            </a:r>
            <a:r>
              <a:rPr lang="en-GB" altLang="nl-BE" sz="2000" dirty="0"/>
              <a:t> </a:t>
            </a:r>
          </a:p>
          <a:p>
            <a:pPr lvl="1" eaLnBrk="1" hangingPunct="1">
              <a:buNone/>
            </a:pPr>
            <a:r>
              <a:rPr lang="en-GB" altLang="nl-BE" sz="2000" dirty="0"/>
              <a:t>van de </a:t>
            </a:r>
            <a:r>
              <a:rPr lang="en-GB" altLang="nl-BE" sz="2000" dirty="0" err="1"/>
              <a:t>schade</a:t>
            </a:r>
            <a:r>
              <a:rPr lang="en-GB" altLang="nl-BE" sz="2000" dirty="0"/>
              <a:t> (</a:t>
            </a:r>
            <a:r>
              <a:rPr lang="en-GB" altLang="nl-BE" sz="2000" dirty="0" err="1"/>
              <a:t>kabels</a:t>
            </a:r>
            <a:r>
              <a:rPr lang="en-GB" altLang="nl-BE" sz="2000" dirty="0"/>
              <a:t>, </a:t>
            </a:r>
            <a:r>
              <a:rPr lang="en-GB" altLang="nl-BE" sz="2000" dirty="0" err="1"/>
              <a:t>kettingen</a:t>
            </a:r>
            <a:r>
              <a:rPr lang="en-GB" altLang="nl-BE" sz="2000" dirty="0"/>
              <a:t>, </a:t>
            </a:r>
            <a:r>
              <a:rPr lang="en-GB" altLang="nl-BE" sz="2000" dirty="0" err="1"/>
              <a:t>dichtingen</a:t>
            </a:r>
            <a:r>
              <a:rPr lang="en-GB" altLang="nl-BE" sz="2000" dirty="0"/>
              <a:t>, </a:t>
            </a:r>
            <a:r>
              <a:rPr lang="en-GB" altLang="nl-BE" sz="2000" dirty="0" err="1"/>
              <a:t>flexibele</a:t>
            </a:r>
            <a:r>
              <a:rPr lang="en-GB" altLang="nl-BE" sz="2000" dirty="0"/>
              <a:t> </a:t>
            </a:r>
          </a:p>
          <a:p>
            <a:pPr lvl="1" eaLnBrk="1" hangingPunct="1">
              <a:buNone/>
            </a:pPr>
            <a:r>
              <a:rPr lang="en-GB" altLang="nl-BE" sz="2000" dirty="0" err="1"/>
              <a:t>leidingen</a:t>
            </a:r>
            <a:r>
              <a:rPr lang="en-GB" altLang="nl-BE" sz="2000" dirty="0"/>
              <a:t>, </a:t>
            </a:r>
            <a:r>
              <a:rPr lang="en-GB" altLang="nl-BE" sz="2000" dirty="0" err="1"/>
              <a:t>lampen</a:t>
            </a:r>
            <a:r>
              <a:rPr lang="en-GB" altLang="nl-BE" sz="2000" dirty="0"/>
              <a:t>, </a:t>
            </a:r>
            <a:r>
              <a:rPr lang="en-GB" altLang="nl-BE" sz="2000" dirty="0" err="1"/>
              <a:t>banden</a:t>
            </a:r>
            <a:r>
              <a:rPr lang="en-GB" altLang="nl-BE" sz="2000" dirty="0"/>
              <a:t>, …)</a:t>
            </a:r>
            <a:endParaRPr lang="fr-BE" altLang="nl-BE" sz="2000" dirty="0"/>
          </a:p>
          <a:p>
            <a:pPr lvl="1" eaLnBrk="1" hangingPunct="1">
              <a:buNone/>
            </a:pPr>
            <a:endParaRPr lang="fr-BE" altLang="nl-BE" sz="2000" dirty="0"/>
          </a:p>
          <a:p>
            <a:pPr lvl="1" eaLnBrk="1" hangingPunct="1">
              <a:buNone/>
            </a:pPr>
            <a:r>
              <a:rPr lang="fr-BE" altLang="nl-BE" sz="2000" dirty="0" err="1"/>
              <a:t>Afschrijvingen</a:t>
            </a:r>
            <a:r>
              <a:rPr lang="fr-BE" altLang="nl-BE" sz="2000" dirty="0"/>
              <a:t> op </a:t>
            </a:r>
            <a:r>
              <a:rPr lang="fr-BE" altLang="nl-BE" sz="2000" dirty="0" err="1"/>
              <a:t>deze</a:t>
            </a:r>
            <a:r>
              <a:rPr lang="fr-BE" altLang="nl-BE" sz="2000" dirty="0"/>
              <a:t> </a:t>
            </a:r>
            <a:r>
              <a:rPr lang="fr-BE" altLang="nl-BE" sz="2000" dirty="0" err="1"/>
              <a:t>onderdelen</a:t>
            </a:r>
            <a:r>
              <a:rPr lang="fr-BE" altLang="nl-BE" sz="2000" dirty="0"/>
              <a:t> </a:t>
            </a:r>
            <a:r>
              <a:rPr lang="fr-BE" altLang="nl-BE" sz="2000" dirty="0" err="1"/>
              <a:t>worden</a:t>
            </a:r>
            <a:r>
              <a:rPr lang="fr-BE" altLang="nl-BE" sz="2000" dirty="0"/>
              <a:t> </a:t>
            </a:r>
            <a:r>
              <a:rPr lang="fr-BE" altLang="nl-BE" sz="2000" dirty="0" err="1"/>
              <a:t>bepaald</a:t>
            </a:r>
            <a:r>
              <a:rPr lang="fr-BE" altLang="nl-BE" sz="2000" dirty="0"/>
              <a:t> </a:t>
            </a:r>
            <a:r>
              <a:rPr lang="fr-BE" altLang="nl-BE" sz="2000" dirty="0" err="1"/>
              <a:t>door</a:t>
            </a:r>
            <a:r>
              <a:rPr lang="fr-BE" altLang="nl-BE" sz="2000" dirty="0"/>
              <a:t> </a:t>
            </a:r>
          </a:p>
          <a:p>
            <a:pPr lvl="1" eaLnBrk="1" hangingPunct="1">
              <a:buNone/>
            </a:pPr>
            <a:r>
              <a:rPr lang="en-GB" altLang="nl-BE" sz="2000" dirty="0" err="1"/>
              <a:t>schadeexpert</a:t>
            </a:r>
            <a:endParaRPr lang="en-GB" altLang="nl-BE" sz="2000" dirty="0"/>
          </a:p>
          <a:p>
            <a:endParaRPr lang="nl-BE" altLang="nl-BE" sz="2400" dirty="0"/>
          </a:p>
          <a:p>
            <a:pPr eaLnBrk="1" hangingPunct="1"/>
            <a:endParaRPr lang="en-GB" altLang="nl-BE" u="sng" dirty="0"/>
          </a:p>
        </p:txBody>
      </p:sp>
      <p:sp>
        <p:nvSpPr>
          <p:cNvPr id="62467" name="Rectangle 3"/>
          <p:cNvSpPr>
            <a:spLocks noGrp="1" noChangeArrowheads="1"/>
          </p:cNvSpPr>
          <p:nvPr>
            <p:ph type="title"/>
          </p:nvPr>
        </p:nvSpPr>
        <p:spPr>
          <a:xfrm>
            <a:off x="493713" y="712788"/>
            <a:ext cx="8469312" cy="860425"/>
          </a:xfrm>
          <a:noFill/>
          <a:ln w="12700" cap="flat">
            <a:solidFill>
              <a:schemeClr val="accent1"/>
            </a:solidFill>
            <a:miter lim="800000"/>
            <a:headEnd/>
            <a:tailEnd/>
          </a:ln>
        </p:spPr>
        <p:txBody>
          <a:bodyPr/>
          <a:lstStyle/>
          <a:p>
            <a:pPr eaLnBrk="1" hangingPunct="1"/>
            <a:r>
              <a:rPr lang="en-GB" altLang="nl-BE" sz="2400" dirty="0"/>
              <a:t> MB - </a:t>
            </a:r>
            <a:r>
              <a:rPr lang="en-GB" altLang="nl-BE" sz="2400" dirty="0" err="1"/>
              <a:t>Schaderegeling</a:t>
            </a:r>
            <a:endParaRPr lang="en-GB" altLang="nl-BE" sz="2400" dirty="0"/>
          </a:p>
        </p:txBody>
      </p:sp>
      <p:sp>
        <p:nvSpPr>
          <p:cNvPr id="62468"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7AC130ED-39B9-4B4A-BBA0-6129BC1921E0}" type="slidenum">
              <a:rPr lang="en-GB" altLang="nl-BE" smtClean="0"/>
              <a:pPr/>
              <a:t>56</a:t>
            </a:fld>
            <a:endParaRPr lang="en-GB" altLang="nl-BE"/>
          </a:p>
        </p:txBody>
      </p:sp>
    </p:spTree>
    <p:extLst>
      <p:ext uri="{BB962C8B-B14F-4D97-AF65-F5344CB8AC3E}">
        <p14:creationId xmlns:p14="http://schemas.microsoft.com/office/powerpoint/2010/main" val="265799859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152400" y="1773238"/>
            <a:ext cx="8812213" cy="4319587"/>
          </a:xfrm>
          <a:noFill/>
        </p:spPr>
        <p:txBody>
          <a:bodyPr/>
          <a:lstStyle/>
          <a:p>
            <a:pPr eaLnBrk="1" hangingPunct="1">
              <a:lnSpc>
                <a:spcPct val="90000"/>
              </a:lnSpc>
              <a:buFont typeface="Wingdings" pitchFamily="2" charset="2"/>
              <a:buNone/>
            </a:pPr>
            <a:endParaRPr lang="en-GB" altLang="nl-BE" u="sng" dirty="0"/>
          </a:p>
          <a:p>
            <a:pPr marL="0" indent="0">
              <a:buNone/>
            </a:pPr>
            <a:r>
              <a:rPr lang="nl-BE" altLang="nl-BE" dirty="0"/>
              <a:t>	</a:t>
            </a:r>
            <a:r>
              <a:rPr lang="nl-BE" altLang="nl-BE" b="1" dirty="0"/>
              <a:t>Vrijstelling</a:t>
            </a:r>
          </a:p>
          <a:p>
            <a:pPr marL="0" indent="0">
              <a:buNone/>
            </a:pPr>
            <a:endParaRPr lang="nl-BE" altLang="nl-BE" dirty="0"/>
          </a:p>
          <a:p>
            <a:pPr marL="0" indent="0">
              <a:buNone/>
            </a:pPr>
            <a:r>
              <a:rPr lang="nl-BE" altLang="nl-BE" dirty="0"/>
              <a:t>	Contractueel vermeld in bijzondere voorwaarden</a:t>
            </a:r>
          </a:p>
          <a:p>
            <a:pPr marL="0" indent="0">
              <a:buNone/>
            </a:pPr>
            <a:endParaRPr lang="nl-BE" altLang="nl-BE" dirty="0"/>
          </a:p>
          <a:p>
            <a:pPr marL="0" indent="0">
              <a:buNone/>
            </a:pPr>
            <a:r>
              <a:rPr lang="nl-BE" altLang="nl-BE" dirty="0"/>
              <a:t>	- Vaste vrijstelling voor waarborgen artikel 1 MB</a:t>
            </a:r>
          </a:p>
          <a:p>
            <a:pPr marL="0" indent="0">
              <a:buNone/>
            </a:pPr>
            <a:endParaRPr lang="nl-BE" altLang="nl-BE" dirty="0"/>
          </a:p>
          <a:p>
            <a:pPr marL="0" indent="0">
              <a:buNone/>
            </a:pPr>
            <a:r>
              <a:rPr lang="nl-BE" altLang="nl-BE" dirty="0"/>
              <a:t>	- % van schadebedrag voor waarborg diefstal (met min. En</a:t>
            </a:r>
          </a:p>
          <a:p>
            <a:pPr marL="0" indent="0">
              <a:buNone/>
            </a:pPr>
            <a:r>
              <a:rPr lang="nl-BE" altLang="nl-BE" dirty="0"/>
              <a:t>	max. bedrag)</a:t>
            </a:r>
          </a:p>
        </p:txBody>
      </p:sp>
      <p:sp>
        <p:nvSpPr>
          <p:cNvPr id="63491" name="Rectangle 3"/>
          <p:cNvSpPr>
            <a:spLocks noGrp="1" noChangeArrowheads="1"/>
          </p:cNvSpPr>
          <p:nvPr>
            <p:ph type="title"/>
          </p:nvPr>
        </p:nvSpPr>
        <p:spPr>
          <a:xfrm>
            <a:off x="493713" y="712788"/>
            <a:ext cx="8469312" cy="860425"/>
          </a:xfrm>
          <a:noFill/>
          <a:ln w="12700" cap="flat">
            <a:solidFill>
              <a:schemeClr val="accent1"/>
            </a:solidFill>
            <a:miter lim="800000"/>
            <a:headEnd/>
            <a:tailEnd/>
          </a:ln>
        </p:spPr>
        <p:txBody>
          <a:bodyPr/>
          <a:lstStyle/>
          <a:p>
            <a:pPr eaLnBrk="1" hangingPunct="1"/>
            <a:r>
              <a:rPr lang="en-GB" altLang="nl-BE" sz="2400" dirty="0"/>
              <a:t> MB - </a:t>
            </a:r>
            <a:r>
              <a:rPr lang="en-GB" altLang="nl-BE" sz="2400" dirty="0" err="1"/>
              <a:t>Vrijstelling</a:t>
            </a:r>
            <a:endParaRPr lang="en-GB" altLang="nl-BE" sz="2400" dirty="0"/>
          </a:p>
        </p:txBody>
      </p:sp>
      <p:sp>
        <p:nvSpPr>
          <p:cNvPr id="63492"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46E7C259-9E95-4E7E-ACF5-D0CE5B84B0FD}" type="slidenum">
              <a:rPr lang="en-GB" altLang="nl-BE" smtClean="0"/>
              <a:pPr/>
              <a:t>57</a:t>
            </a:fld>
            <a:endParaRPr lang="en-GB" altLang="nl-BE"/>
          </a:p>
        </p:txBody>
      </p:sp>
    </p:spTree>
    <p:extLst>
      <p:ext uri="{BB962C8B-B14F-4D97-AF65-F5344CB8AC3E}">
        <p14:creationId xmlns:p14="http://schemas.microsoft.com/office/powerpoint/2010/main" val="107823279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2800" b="0" dirty="0">
                <a:latin typeface="Malgun Gothic" pitchFamily="34" charset="-127"/>
                <a:ea typeface="Malgun Gothic" pitchFamily="34" charset="-127"/>
              </a:rPr>
              <a:t>TAKEN VAN DE VERZEKERINGSNEMER</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sz="1600" dirty="0">
                <a:latin typeface="Malgun Gothic" pitchFamily="34" charset="-127"/>
                <a:ea typeface="Malgun Gothic" pitchFamily="34" charset="-127"/>
              </a:rPr>
              <a:t>Verlenen van de nodige informatie om het risico correct te beoordelen bij afsluiting van contract </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Verzwaring van het risico gedurende het contract doorgeven aan de verzekeraar</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Naleven van eventuele preventieverplichtingen vermeld in bijzondere voorwaarden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Bij diefstal of opzettelijk toegebrachte schade, onmiddellijk klacht indienen bij de gerechtelijke overheid</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Bij schade de verzekeraar onmiddellijk op de hoogte brengen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Alle middelen  in zijn bereik aanwenden om de omvang van de schade te beperken</a:t>
            </a:r>
          </a:p>
          <a:p>
            <a:pPr eaLnBrk="1" hangingPunct="1">
              <a:lnSpc>
                <a:spcPct val="150000"/>
              </a:lnSpc>
              <a:buFont typeface="Wingdings" pitchFamily="2" charset="2"/>
              <a:buChar char="§"/>
            </a:pPr>
            <a:r>
              <a:rPr lang="nl-BE" sz="1600" dirty="0">
                <a:latin typeface="Malgun Gothic" pitchFamily="34" charset="-127"/>
                <a:ea typeface="Malgun Gothic" pitchFamily="34" charset="-127"/>
              </a:rPr>
              <a:t>Zie algemene voorwaarden</a:t>
            </a:r>
          </a:p>
          <a:p>
            <a:pPr lvl="1" eaLnBrk="1" hangingPunct="1">
              <a:lnSpc>
                <a:spcPct val="150000"/>
              </a:lnSpc>
              <a:buFont typeface="Wingdings" pitchFamily="2" charset="2"/>
              <a:buChar char="§"/>
            </a:pPr>
            <a:endParaRPr lang="nl-BE" sz="1600" dirty="0">
              <a:latin typeface="Malgun Gothic" pitchFamily="34" charset="-127"/>
              <a:ea typeface="Malgun Gothic" pitchFamily="34" charset="-127"/>
            </a:endParaRPr>
          </a:p>
          <a:p>
            <a:pPr marL="457200" lvl="1" indent="0" eaLnBrk="1" hangingPunct="1">
              <a:buNone/>
            </a:pPr>
            <a:endParaRPr lang="en-GB" sz="1600"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2985859491"/>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noChangeArrowheads="1"/>
          </p:cNvSpPr>
          <p:nvPr>
            <p:ph type="title"/>
          </p:nvPr>
        </p:nvSpPr>
        <p:spPr/>
        <p:txBody>
          <a:bodyPr/>
          <a:lstStyle/>
          <a:p>
            <a:r>
              <a:rPr lang="nl-BE" altLang="nl-BE" dirty="0"/>
              <a:t> Vragen?</a:t>
            </a:r>
          </a:p>
        </p:txBody>
      </p:sp>
      <p:sp>
        <p:nvSpPr>
          <p:cNvPr id="76803" name="Tijdelijke aanduiding voor inhoud 2"/>
          <p:cNvSpPr>
            <a:spLocks noGrp="1" noChangeArrowheads="1"/>
          </p:cNvSpPr>
          <p:nvPr>
            <p:ph idx="1"/>
          </p:nvPr>
        </p:nvSpPr>
        <p:spPr/>
        <p:txBody>
          <a:bodyPr/>
          <a:lstStyle/>
          <a:p>
            <a:pPr marL="0" indent="0">
              <a:buNone/>
            </a:pPr>
            <a:endParaRPr lang="nl-BE" altLang="nl-BE" dirty="0"/>
          </a:p>
        </p:txBody>
      </p:sp>
      <p:sp>
        <p:nvSpPr>
          <p:cNvPr id="76804"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CC9C91C1-B40C-46F2-B33A-ED4D9B896949}" type="slidenum">
              <a:rPr lang="en-GB" altLang="nl-BE" smtClean="0"/>
              <a:pPr/>
              <a:t>59</a:t>
            </a:fld>
            <a:endParaRPr lang="en-GB" altLang="nl-BE"/>
          </a:p>
        </p:txBody>
      </p:sp>
    </p:spTree>
    <p:extLst>
      <p:ext uri="{BB962C8B-B14F-4D97-AF65-F5344CB8AC3E}">
        <p14:creationId xmlns:p14="http://schemas.microsoft.com/office/powerpoint/2010/main" val="41079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Inleiding</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Verschillende partijen? Bouwheer, aannemer, onderaannemer, architect, studiebureau, derden,…</a:t>
            </a: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a:p>
            <a:pPr eaLnBrk="1" hangingPunct="1">
              <a:lnSpc>
                <a:spcPct val="150000"/>
              </a:lnSpc>
              <a:buFont typeface="Wingdings" pitchFamily="2" charset="2"/>
              <a:buChar char="§"/>
            </a:pPr>
            <a:endParaRPr lang="nl-BE" b="1" dirty="0">
              <a:latin typeface="Malgun Gothic" pitchFamily="34" charset="-127"/>
              <a:ea typeface="Malgun Gothic" pitchFamily="34" charset="-127"/>
            </a:endParaRPr>
          </a:p>
        </p:txBody>
      </p:sp>
      <p:pic>
        <p:nvPicPr>
          <p:cNvPr id="74754" name="Picture 2" descr="Afbeeldingsresultaat voor aannemer architect bouwhe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852936"/>
            <a:ext cx="3672408" cy="2656933"/>
          </a:xfrm>
          <a:prstGeom prst="rect">
            <a:avLst/>
          </a:prstGeom>
          <a:noFill/>
          <a:extLst>
            <a:ext uri="{909E8E84-426E-40DD-AFC4-6F175D3DCCD1}">
              <a14:hiddenFill xmlns:a14="http://schemas.microsoft.com/office/drawing/2010/main">
                <a:solidFill>
                  <a:srgbClr val="FFFFFF"/>
                </a:solidFill>
              </a14:hiddenFill>
            </a:ext>
          </a:extLst>
        </p:spPr>
      </p:pic>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1" y="3140968"/>
            <a:ext cx="2789691"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11208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1"/>
          <p:cNvSpPr>
            <a:spLocks noGrp="1" noChangeArrowheads="1"/>
          </p:cNvSpPr>
          <p:nvPr>
            <p:ph type="title"/>
          </p:nvPr>
        </p:nvSpPr>
        <p:spPr/>
        <p:txBody>
          <a:bodyPr/>
          <a:lstStyle/>
          <a:p>
            <a:r>
              <a:rPr lang="nl-BE" altLang="nl-BE" dirty="0"/>
              <a:t> Bedankt voor uw aandacht</a:t>
            </a:r>
          </a:p>
        </p:txBody>
      </p:sp>
      <p:sp>
        <p:nvSpPr>
          <p:cNvPr id="86019" name="Tijdelijke aanduiding voor inhoud 2"/>
          <p:cNvSpPr>
            <a:spLocks noGrp="1" noChangeArrowheads="1"/>
          </p:cNvSpPr>
          <p:nvPr>
            <p:ph idx="1"/>
          </p:nvPr>
        </p:nvSpPr>
        <p:spPr/>
        <p:txBody>
          <a:bodyPr/>
          <a:lstStyle/>
          <a:p>
            <a:pPr marL="0" indent="0">
              <a:buNone/>
            </a:pPr>
            <a:r>
              <a:rPr lang="nl-BE" altLang="nl-BE" dirty="0"/>
              <a:t>	</a:t>
            </a:r>
          </a:p>
          <a:p>
            <a:pPr marL="0" indent="0">
              <a:buNone/>
            </a:pPr>
            <a:r>
              <a:rPr lang="nl-BE" altLang="nl-BE" dirty="0"/>
              <a:t>	Vergeet niet uw aanwezigheid te bevestigen met een </a:t>
            </a:r>
          </a:p>
          <a:p>
            <a:pPr marL="0" indent="0">
              <a:buNone/>
            </a:pPr>
            <a:r>
              <a:rPr lang="nl-BE" altLang="nl-BE" dirty="0"/>
              <a:t>	ondertekening van het aanwezigheidsregister</a:t>
            </a:r>
          </a:p>
          <a:p>
            <a:pPr marL="0" indent="0">
              <a:buNone/>
            </a:pPr>
            <a:endParaRPr lang="nl-BE" altLang="nl-BE" dirty="0"/>
          </a:p>
          <a:p>
            <a:pPr marL="0" indent="0">
              <a:buNone/>
            </a:pPr>
            <a:r>
              <a:rPr lang="nl-BE" altLang="nl-BE" dirty="0"/>
              <a:t>	U ontvangt deze presentatie ook per mail in de vorm van</a:t>
            </a:r>
          </a:p>
          <a:p>
            <a:pPr marL="0" indent="0">
              <a:buNone/>
            </a:pPr>
            <a:r>
              <a:rPr lang="nl-BE" altLang="nl-BE" dirty="0"/>
              <a:t>	een </a:t>
            </a:r>
            <a:r>
              <a:rPr lang="nl-BE" altLang="nl-BE" dirty="0" err="1"/>
              <a:t>PDF-bestand</a:t>
            </a:r>
            <a:endParaRPr lang="nl-BE" altLang="nl-BE" dirty="0"/>
          </a:p>
          <a:p>
            <a:pPr marL="0" indent="0">
              <a:buNone/>
            </a:pPr>
            <a:endParaRPr lang="nl-BE" altLang="nl-BE" dirty="0"/>
          </a:p>
          <a:p>
            <a:pPr marL="0" indent="0">
              <a:buNone/>
            </a:pPr>
            <a:endParaRPr lang="nl-BE" altLang="nl-BE" dirty="0"/>
          </a:p>
          <a:p>
            <a:pPr marL="0" indent="0">
              <a:buNone/>
            </a:pPr>
            <a:endParaRPr lang="nl-BE" altLang="nl-BE" dirty="0"/>
          </a:p>
        </p:txBody>
      </p:sp>
      <p:sp>
        <p:nvSpPr>
          <p:cNvPr id="86021" name="Tijdelijke aanduiding voor dianummer 2"/>
          <p:cNvSpPr>
            <a:spLocks noGrp="1"/>
          </p:cNvSpPr>
          <p:nvPr>
            <p:ph type="sldNum" sz="quarter" idx="12"/>
          </p:nvPr>
        </p:nvSpPr>
        <p:spPr>
          <a:noFill/>
        </p:spPr>
        <p:txBody>
          <a:bodyPr/>
          <a:lstStyle>
            <a:lvl1pPr defTabSz="457200">
              <a:defRPr>
                <a:solidFill>
                  <a:schemeClr val="tx1"/>
                </a:solidFill>
                <a:latin typeface="Verdana" pitchFamily="34" charset="0"/>
              </a:defRPr>
            </a:lvl1pPr>
            <a:lvl2pPr marL="742950" indent="-285750" defTabSz="457200">
              <a:defRPr>
                <a:solidFill>
                  <a:schemeClr val="tx1"/>
                </a:solidFill>
                <a:latin typeface="Verdana" pitchFamily="34" charset="0"/>
              </a:defRPr>
            </a:lvl2pPr>
            <a:lvl3pPr marL="1143000" indent="-228600" defTabSz="457200">
              <a:defRPr>
                <a:solidFill>
                  <a:schemeClr val="tx1"/>
                </a:solidFill>
                <a:latin typeface="Verdana" pitchFamily="34" charset="0"/>
              </a:defRPr>
            </a:lvl3pPr>
            <a:lvl4pPr marL="1600200" indent="-228600" defTabSz="457200">
              <a:defRPr>
                <a:solidFill>
                  <a:schemeClr val="tx1"/>
                </a:solidFill>
                <a:latin typeface="Verdana" pitchFamily="34" charset="0"/>
              </a:defRPr>
            </a:lvl4pPr>
            <a:lvl5pPr marL="2057400" indent="-228600" defTabSz="457200">
              <a:defRPr>
                <a:solidFill>
                  <a:schemeClr val="tx1"/>
                </a:solidFill>
                <a:latin typeface="Verdana" pitchFamily="34" charset="0"/>
              </a:defRPr>
            </a:lvl5pPr>
            <a:lvl6pPr marL="2514600" indent="-228600" defTabSz="457200" eaLnBrk="0" fontAlgn="base" hangingPunct="0">
              <a:spcBef>
                <a:spcPct val="0"/>
              </a:spcBef>
              <a:spcAft>
                <a:spcPct val="0"/>
              </a:spcAft>
              <a:defRPr>
                <a:solidFill>
                  <a:schemeClr val="tx1"/>
                </a:solidFill>
                <a:latin typeface="Verdana" pitchFamily="34" charset="0"/>
              </a:defRPr>
            </a:lvl6pPr>
            <a:lvl7pPr marL="2971800" indent="-228600" defTabSz="457200" eaLnBrk="0" fontAlgn="base" hangingPunct="0">
              <a:spcBef>
                <a:spcPct val="0"/>
              </a:spcBef>
              <a:spcAft>
                <a:spcPct val="0"/>
              </a:spcAft>
              <a:defRPr>
                <a:solidFill>
                  <a:schemeClr val="tx1"/>
                </a:solidFill>
                <a:latin typeface="Verdana" pitchFamily="34" charset="0"/>
              </a:defRPr>
            </a:lvl7pPr>
            <a:lvl8pPr marL="3429000" indent="-228600" defTabSz="457200" eaLnBrk="0" fontAlgn="base" hangingPunct="0">
              <a:spcBef>
                <a:spcPct val="0"/>
              </a:spcBef>
              <a:spcAft>
                <a:spcPct val="0"/>
              </a:spcAft>
              <a:defRPr>
                <a:solidFill>
                  <a:schemeClr val="tx1"/>
                </a:solidFill>
                <a:latin typeface="Verdana" pitchFamily="34" charset="0"/>
              </a:defRPr>
            </a:lvl8pPr>
            <a:lvl9pPr marL="3886200" indent="-228600" defTabSz="457200" eaLnBrk="0" fontAlgn="base" hangingPunct="0">
              <a:spcBef>
                <a:spcPct val="0"/>
              </a:spcBef>
              <a:spcAft>
                <a:spcPct val="0"/>
              </a:spcAft>
              <a:defRPr>
                <a:solidFill>
                  <a:schemeClr val="tx1"/>
                </a:solidFill>
                <a:latin typeface="Verdana" pitchFamily="34" charset="0"/>
              </a:defRPr>
            </a:lvl9pPr>
          </a:lstStyle>
          <a:p>
            <a:fld id="{2B756CDD-C96C-4FE5-BDC9-6624FF526B68}" type="slidenum">
              <a:rPr lang="en-GB" altLang="nl-BE" smtClean="0"/>
              <a:pPr/>
              <a:t>60</a:t>
            </a:fld>
            <a:endParaRPr lang="en-GB" altLang="nl-BE"/>
          </a:p>
        </p:txBody>
      </p:sp>
    </p:spTree>
    <p:extLst>
      <p:ext uri="{BB962C8B-B14F-4D97-AF65-F5344CB8AC3E}">
        <p14:creationId xmlns:p14="http://schemas.microsoft.com/office/powerpoint/2010/main" val="91321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Inleiding</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ABR als totaaloplossing:</a:t>
            </a:r>
          </a:p>
          <a:p>
            <a:pPr lvl="1" eaLnBrk="1" hangingPunct="1">
              <a:buFont typeface="Courier New" panose="02070309020205020404" pitchFamily="49" charset="0"/>
              <a:buChar char="o"/>
            </a:pPr>
            <a:r>
              <a:rPr lang="en-GB" dirty="0" err="1"/>
              <a:t>Voor</a:t>
            </a:r>
            <a:r>
              <a:rPr lang="en-GB" dirty="0"/>
              <a:t> de </a:t>
            </a:r>
            <a:r>
              <a:rPr lang="en-GB" dirty="0" err="1"/>
              <a:t>partijen</a:t>
            </a:r>
            <a:r>
              <a:rPr lang="en-GB" dirty="0"/>
              <a:t> </a:t>
            </a:r>
            <a:r>
              <a:rPr lang="en-GB" dirty="0" err="1"/>
              <a:t>betrokken</a:t>
            </a:r>
            <a:r>
              <a:rPr lang="en-GB" dirty="0"/>
              <a:t> OP de </a:t>
            </a:r>
            <a:r>
              <a:rPr lang="en-GB" dirty="0" err="1"/>
              <a:t>werf</a:t>
            </a:r>
            <a:endParaRPr lang="en-GB" dirty="0"/>
          </a:p>
          <a:p>
            <a:pPr lvl="1" eaLnBrk="1" hangingPunct="1">
              <a:buFont typeface="Courier New" panose="02070309020205020404" pitchFamily="49" charset="0"/>
              <a:buChar char="o"/>
            </a:pPr>
            <a:r>
              <a:rPr lang="en-GB" dirty="0" err="1"/>
              <a:t>Een</a:t>
            </a:r>
            <a:r>
              <a:rPr lang="en-GB" dirty="0"/>
              <a:t> </a:t>
            </a:r>
            <a:r>
              <a:rPr lang="en-GB" dirty="0" err="1"/>
              <a:t>dekking</a:t>
            </a:r>
            <a:r>
              <a:rPr lang="en-GB" dirty="0"/>
              <a:t> van </a:t>
            </a:r>
            <a:r>
              <a:rPr lang="en-GB" dirty="0" err="1"/>
              <a:t>materiële</a:t>
            </a:r>
            <a:r>
              <a:rPr lang="en-GB" dirty="0"/>
              <a:t> </a:t>
            </a:r>
            <a:r>
              <a:rPr lang="en-GB" dirty="0" err="1"/>
              <a:t>schade</a:t>
            </a:r>
            <a:r>
              <a:rPr lang="en-GB" dirty="0"/>
              <a:t> </a:t>
            </a:r>
            <a:r>
              <a:rPr lang="en-GB" dirty="0" err="1"/>
              <a:t>aan</a:t>
            </a:r>
            <a:r>
              <a:rPr lang="en-GB" dirty="0"/>
              <a:t> het </a:t>
            </a:r>
            <a:r>
              <a:rPr lang="en-GB" dirty="0" err="1"/>
              <a:t>werk</a:t>
            </a:r>
            <a:r>
              <a:rPr lang="en-GB" dirty="0"/>
              <a:t> </a:t>
            </a:r>
            <a:r>
              <a:rPr lang="en-GB" dirty="0" err="1"/>
              <a:t>zelf</a:t>
            </a:r>
            <a:r>
              <a:rPr lang="en-GB" dirty="0"/>
              <a:t> </a:t>
            </a:r>
          </a:p>
          <a:p>
            <a:pPr marL="457200" lvl="1" indent="0" eaLnBrk="1" hangingPunct="1">
              <a:buNone/>
            </a:pPr>
            <a:r>
              <a:rPr lang="en-GB" dirty="0"/>
              <a:t>	(AFDELING I)</a:t>
            </a:r>
          </a:p>
          <a:p>
            <a:pPr lvl="1" eaLnBrk="1" hangingPunct="1">
              <a:buFont typeface="Courier New" panose="02070309020205020404" pitchFamily="49" charset="0"/>
              <a:buChar char="o"/>
            </a:pPr>
            <a:r>
              <a:rPr lang="en-GB" dirty="0" err="1"/>
              <a:t>Een</a:t>
            </a:r>
            <a:r>
              <a:rPr lang="en-GB" dirty="0"/>
              <a:t> </a:t>
            </a:r>
            <a:r>
              <a:rPr lang="en-GB" dirty="0" err="1"/>
              <a:t>waarborg</a:t>
            </a:r>
            <a:r>
              <a:rPr lang="en-GB" dirty="0"/>
              <a:t> </a:t>
            </a:r>
            <a:r>
              <a:rPr lang="en-GB" dirty="0" err="1"/>
              <a:t>voor</a:t>
            </a:r>
            <a:r>
              <a:rPr lang="en-GB" dirty="0"/>
              <a:t> </a:t>
            </a:r>
            <a:r>
              <a:rPr lang="en-GB" dirty="0" err="1"/>
              <a:t>lichamelijke</a:t>
            </a:r>
            <a:r>
              <a:rPr lang="en-GB" dirty="0"/>
              <a:t> en </a:t>
            </a:r>
            <a:r>
              <a:rPr lang="en-GB" dirty="0" err="1"/>
              <a:t>stoffelijke</a:t>
            </a:r>
            <a:r>
              <a:rPr lang="en-GB" dirty="0"/>
              <a:t> </a:t>
            </a:r>
            <a:r>
              <a:rPr lang="en-GB" dirty="0" err="1"/>
              <a:t>schaden</a:t>
            </a:r>
            <a:r>
              <a:rPr lang="en-GB" dirty="0"/>
              <a:t> die </a:t>
            </a:r>
            <a:r>
              <a:rPr lang="en-GB" dirty="0" err="1"/>
              <a:t>aan</a:t>
            </a:r>
            <a:r>
              <a:rPr lang="en-GB" dirty="0"/>
              <a:t> </a:t>
            </a:r>
            <a:r>
              <a:rPr lang="en-GB" dirty="0" err="1"/>
              <a:t>derden</a:t>
            </a:r>
            <a:r>
              <a:rPr lang="en-GB" dirty="0"/>
              <a:t> </a:t>
            </a:r>
            <a:r>
              <a:rPr lang="en-GB" dirty="0" err="1"/>
              <a:t>veroorzaakt</a:t>
            </a:r>
            <a:r>
              <a:rPr lang="en-GB" dirty="0"/>
              <a:t> </a:t>
            </a:r>
            <a:r>
              <a:rPr lang="en-GB" dirty="0" err="1"/>
              <a:t>worden</a:t>
            </a:r>
            <a:r>
              <a:rPr lang="en-GB" dirty="0"/>
              <a:t> door de </a:t>
            </a:r>
            <a:r>
              <a:rPr lang="en-GB" dirty="0" err="1"/>
              <a:t>werken</a:t>
            </a:r>
            <a:r>
              <a:rPr lang="en-GB" dirty="0"/>
              <a:t> </a:t>
            </a:r>
          </a:p>
          <a:p>
            <a:pPr marL="457200" lvl="1" indent="0" eaLnBrk="1" hangingPunct="1">
              <a:buNone/>
            </a:pPr>
            <a:r>
              <a:rPr lang="en-GB" dirty="0"/>
              <a:t>	(AFDELING II)</a:t>
            </a: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2274052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Verzekerden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Verzekerden:</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Aannemer</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Bouwheer</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Architect</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Onderaannemers</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Studiebureau</a:t>
            </a:r>
          </a:p>
          <a:p>
            <a:pPr lvl="1" eaLnBrk="1" hangingPunct="1">
              <a:buFont typeface="Courier New" panose="02070309020205020404" pitchFamily="49" charset="0"/>
              <a:buChar char="o"/>
            </a:pPr>
            <a:r>
              <a:rPr lang="nl-BE" sz="2000" b="1" dirty="0">
                <a:latin typeface="Malgun Gothic" pitchFamily="34" charset="-127"/>
                <a:ea typeface="Malgun Gothic" pitchFamily="34" charset="-127"/>
              </a:rPr>
              <a:t>Veiligheidscoördinator</a:t>
            </a:r>
          </a:p>
          <a:p>
            <a:pPr lvl="1" eaLnBrk="1" hangingPunct="1">
              <a:buFont typeface="Courier New" panose="02070309020205020404" pitchFamily="49" charset="0"/>
              <a:buChar char="o"/>
            </a:pPr>
            <a:endParaRPr lang="nl-BE" sz="2000" b="1" dirty="0">
              <a:latin typeface="Malgun Gothic" pitchFamily="34" charset="-127"/>
              <a:ea typeface="Malgun Gothic" pitchFamily="34" charset="-127"/>
            </a:endParaRPr>
          </a:p>
          <a:p>
            <a:pPr marL="457200" lvl="1" indent="0" eaLnBrk="1" hangingPunct="1">
              <a:buNone/>
            </a:pPr>
            <a:r>
              <a:rPr lang="nl-BE" sz="2000" b="1" dirty="0">
                <a:latin typeface="Malgun Gothic" pitchFamily="34" charset="-127"/>
                <a:ea typeface="Malgun Gothic" pitchFamily="34" charset="-127"/>
              </a:rPr>
              <a:t>Allen voor hun werk op de werf.</a:t>
            </a:r>
          </a:p>
          <a:p>
            <a:pPr marL="457200" lvl="1" indent="0" eaLnBrk="1" hangingPunct="1">
              <a:buNone/>
            </a:pPr>
            <a:endParaRPr lang="en-GB" sz="2000" b="1" dirty="0">
              <a:latin typeface="Malgun Gothic" pitchFamily="34" charset="-127"/>
              <a:ea typeface="Malgun Gothic" pitchFamily="34" charset="-127"/>
              <a:cs typeface="+mn-cs"/>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2276872"/>
            <a:ext cx="2795920" cy="204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07556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92125" y="711200"/>
            <a:ext cx="8472488" cy="629568"/>
          </a:xfrm>
          <a:noFill/>
        </p:spPr>
        <p:txBody>
          <a:bodyPr/>
          <a:lstStyle/>
          <a:p>
            <a:pPr algn="ctr" eaLnBrk="1" hangingPunct="1"/>
            <a:r>
              <a:rPr lang="nl-BE" sz="4400" b="0" dirty="0">
                <a:latin typeface="Malgun Gothic" pitchFamily="34" charset="-127"/>
                <a:ea typeface="Malgun Gothic" pitchFamily="34" charset="-127"/>
              </a:rPr>
              <a:t>Termijn</a:t>
            </a:r>
          </a:p>
        </p:txBody>
      </p:sp>
      <p:sp>
        <p:nvSpPr>
          <p:cNvPr id="4100" name="Rectangle 3"/>
          <p:cNvSpPr>
            <a:spLocks noGrp="1" noChangeArrowheads="1"/>
          </p:cNvSpPr>
          <p:nvPr>
            <p:ph type="body" idx="1"/>
          </p:nvPr>
        </p:nvSpPr>
        <p:spPr>
          <a:xfrm>
            <a:off x="492128" y="1773238"/>
            <a:ext cx="8184331" cy="4680098"/>
          </a:xfrm>
          <a:noFill/>
        </p:spPr>
        <p:txBody>
          <a:bodyPr/>
          <a:lstStyle/>
          <a:p>
            <a:pPr eaLnBrk="1" hangingPunct="1">
              <a:lnSpc>
                <a:spcPct val="150000"/>
              </a:lnSpc>
              <a:buFont typeface="Wingdings" pitchFamily="2" charset="2"/>
              <a:buChar char="§"/>
            </a:pPr>
            <a:r>
              <a:rPr lang="nl-BE" b="1" dirty="0">
                <a:latin typeface="Malgun Gothic" pitchFamily="34" charset="-127"/>
                <a:ea typeface="Malgun Gothic" pitchFamily="34" charset="-127"/>
              </a:rPr>
              <a:t>Bouw-, montage- en proeftermijn</a:t>
            </a:r>
          </a:p>
          <a:p>
            <a:pPr lvl="1" eaLnBrk="1" hangingPunct="1">
              <a:lnSpc>
                <a:spcPct val="150000"/>
              </a:lnSpc>
              <a:buFont typeface="Wingdings" pitchFamily="2" charset="2"/>
              <a:buChar char="§"/>
            </a:pPr>
            <a:r>
              <a:rPr lang="nl-BE" b="1" dirty="0">
                <a:latin typeface="Malgun Gothic" pitchFamily="34" charset="-127"/>
                <a:ea typeface="Malgun Gothic" pitchFamily="34" charset="-127"/>
              </a:rPr>
              <a:t>Start: aanvangsdatum polis</a:t>
            </a:r>
          </a:p>
          <a:p>
            <a:pPr lvl="1" eaLnBrk="1" hangingPunct="1">
              <a:lnSpc>
                <a:spcPct val="150000"/>
              </a:lnSpc>
              <a:buFont typeface="Wingdings" pitchFamily="2" charset="2"/>
              <a:buChar char="§"/>
            </a:pPr>
            <a:r>
              <a:rPr lang="nl-BE" b="1" dirty="0">
                <a:latin typeface="Malgun Gothic" pitchFamily="34" charset="-127"/>
                <a:ea typeface="Malgun Gothic" pitchFamily="34" charset="-127"/>
              </a:rPr>
              <a:t>Einde: </a:t>
            </a:r>
          </a:p>
          <a:p>
            <a:pPr lvl="2" eaLnBrk="1" hangingPunct="1">
              <a:lnSpc>
                <a:spcPct val="150000"/>
              </a:lnSpc>
              <a:buFont typeface="Wingdings" pitchFamily="2" charset="2"/>
              <a:buChar char="§"/>
            </a:pPr>
            <a:r>
              <a:rPr lang="nl-BE" b="1" dirty="0">
                <a:latin typeface="Malgun Gothic" pitchFamily="34" charset="-127"/>
                <a:ea typeface="Malgun Gothic" pitchFamily="34" charset="-127"/>
              </a:rPr>
              <a:t>Voorlopige oplevering</a:t>
            </a:r>
          </a:p>
          <a:p>
            <a:pPr lvl="2" eaLnBrk="1" hangingPunct="1">
              <a:lnSpc>
                <a:spcPct val="150000"/>
              </a:lnSpc>
              <a:buFont typeface="Wingdings" pitchFamily="2" charset="2"/>
              <a:buChar char="§"/>
            </a:pPr>
            <a:r>
              <a:rPr lang="nl-BE" b="1" dirty="0">
                <a:latin typeface="Malgun Gothic" pitchFamily="34" charset="-127"/>
                <a:ea typeface="Malgun Gothic" pitchFamily="34" charset="-127"/>
              </a:rPr>
              <a:t>Ingebruikname</a:t>
            </a:r>
          </a:p>
          <a:p>
            <a:pPr lvl="2" eaLnBrk="1" hangingPunct="1">
              <a:lnSpc>
                <a:spcPct val="150000"/>
              </a:lnSpc>
              <a:buFont typeface="Wingdings" pitchFamily="2" charset="2"/>
              <a:buChar char="§"/>
            </a:pPr>
            <a:r>
              <a:rPr lang="nl-BE" b="1" dirty="0">
                <a:latin typeface="Malgun Gothic" pitchFamily="34" charset="-127"/>
                <a:ea typeface="Malgun Gothic" pitchFamily="34" charset="-127"/>
              </a:rPr>
              <a:t>Einddatum polis</a:t>
            </a:r>
          </a:p>
          <a:p>
            <a:pPr eaLnBrk="1" hangingPunct="1">
              <a:lnSpc>
                <a:spcPct val="150000"/>
              </a:lnSpc>
              <a:buFont typeface="Wingdings" pitchFamily="2" charset="2"/>
              <a:buChar char="§"/>
            </a:pPr>
            <a:r>
              <a:rPr lang="nl-BE" b="1" dirty="0">
                <a:latin typeface="Malgun Gothic" pitchFamily="34" charset="-127"/>
                <a:ea typeface="Malgun Gothic" pitchFamily="34" charset="-127"/>
              </a:rPr>
              <a:t>Onderhoudstermijn</a:t>
            </a:r>
          </a:p>
          <a:p>
            <a:pPr lvl="1" eaLnBrk="1" hangingPunct="1">
              <a:lnSpc>
                <a:spcPct val="150000"/>
              </a:lnSpc>
              <a:buFont typeface="Wingdings" pitchFamily="2" charset="2"/>
              <a:buChar char="§"/>
            </a:pPr>
            <a:r>
              <a:rPr lang="nl-BE" b="1" dirty="0">
                <a:latin typeface="Malgun Gothic" pitchFamily="34" charset="-127"/>
                <a:ea typeface="Malgun Gothic" pitchFamily="34" charset="-127"/>
              </a:rPr>
              <a:t>12 (of 24 maanden) volgend op de Bouw-, montage- en proeftermijn</a:t>
            </a:r>
          </a:p>
          <a:p>
            <a:pPr eaLnBrk="1" hangingPunct="1">
              <a:lnSpc>
                <a:spcPct val="150000"/>
              </a:lnSpc>
              <a:buFont typeface="Wingdings" pitchFamily="2" charset="2"/>
              <a:buChar char="§"/>
            </a:pPr>
            <a:endParaRPr lang="nl-BE" sz="2000" b="1" dirty="0">
              <a:latin typeface="Malgun Gothic" pitchFamily="34" charset="-127"/>
              <a:ea typeface="Malgun Gothic" pitchFamily="34" charset="-127"/>
            </a:endParaRPr>
          </a:p>
          <a:p>
            <a:pPr marL="457200" lvl="1" indent="0" eaLnBrk="1" hangingPunct="1">
              <a:buNone/>
            </a:pPr>
            <a:endParaRPr lang="en-GB" sz="2000" b="1" dirty="0">
              <a:latin typeface="Malgun Gothic" pitchFamily="34" charset="-127"/>
              <a:ea typeface="Malgun Gothic" pitchFamily="34" charset="-127"/>
              <a:cs typeface="+mn-cs"/>
            </a:endParaRPr>
          </a:p>
        </p:txBody>
      </p:sp>
    </p:spTree>
    <p:extLst>
      <p:ext uri="{BB962C8B-B14F-4D97-AF65-F5344CB8AC3E}">
        <p14:creationId xmlns:p14="http://schemas.microsoft.com/office/powerpoint/2010/main" val="336211960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tandaardontwerp">
  <a:themeElements>
    <a:clrScheme name="Standaardontwerp 2">
      <a:dk1>
        <a:srgbClr val="054786"/>
      </a:dk1>
      <a:lt1>
        <a:srgbClr val="FFFFFF"/>
      </a:lt1>
      <a:dk2>
        <a:srgbClr val="BFA611"/>
      </a:dk2>
      <a:lt2>
        <a:srgbClr val="032649"/>
      </a:lt2>
      <a:accent1>
        <a:srgbClr val="BFA611"/>
      </a:accent1>
      <a:accent2>
        <a:srgbClr val="CC0000"/>
      </a:accent2>
      <a:accent3>
        <a:srgbClr val="FFFFFF"/>
      </a:accent3>
      <a:accent4>
        <a:srgbClr val="033B72"/>
      </a:accent4>
      <a:accent5>
        <a:srgbClr val="DCD0AA"/>
      </a:accent5>
      <a:accent6>
        <a:srgbClr val="B90000"/>
      </a:accent6>
      <a:hlink>
        <a:srgbClr val="009900"/>
      </a:hlink>
      <a:folHlink>
        <a:srgbClr val="006600"/>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C3C1D6"/>
            </a:gs>
            <a:gs pos="100000">
              <a:srgbClr val="C3C1D6">
                <a:gamma/>
                <a:shade val="0"/>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0">
          <a:gsLst>
            <a:gs pos="0">
              <a:srgbClr val="C3C1D6"/>
            </a:gs>
            <a:gs pos="100000">
              <a:srgbClr val="C3C1D6">
                <a:gamma/>
                <a:shade val="0"/>
                <a:invGamma/>
              </a:srgb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ardontwerp 1">
        <a:dk1>
          <a:srgbClr val="032649"/>
        </a:dk1>
        <a:lt1>
          <a:srgbClr val="FFFFFF"/>
        </a:lt1>
        <a:dk2>
          <a:srgbClr val="054786"/>
        </a:dk2>
        <a:lt2>
          <a:srgbClr val="BFA611"/>
        </a:lt2>
        <a:accent1>
          <a:srgbClr val="BFA611"/>
        </a:accent1>
        <a:accent2>
          <a:srgbClr val="CC0000"/>
        </a:accent2>
        <a:accent3>
          <a:srgbClr val="AAB1C3"/>
        </a:accent3>
        <a:accent4>
          <a:srgbClr val="DADADA"/>
        </a:accent4>
        <a:accent5>
          <a:srgbClr val="DCD0AA"/>
        </a:accent5>
        <a:accent6>
          <a:srgbClr val="B90000"/>
        </a:accent6>
        <a:hlink>
          <a:srgbClr val="009900"/>
        </a:hlink>
        <a:folHlink>
          <a:srgbClr val="006600"/>
        </a:folHlink>
      </a:clrScheme>
      <a:clrMap bg1="dk2" tx1="lt1" bg2="dk1" tx2="lt2" accent1="accent1" accent2="accent2" accent3="accent3" accent4="accent4" accent5="accent5" accent6="accent6" hlink="hlink" folHlink="folHlink"/>
    </a:extraClrScheme>
    <a:extraClrScheme>
      <a:clrScheme name="Standaardontwerp 2">
        <a:dk1>
          <a:srgbClr val="054786"/>
        </a:dk1>
        <a:lt1>
          <a:srgbClr val="FFFFFF"/>
        </a:lt1>
        <a:dk2>
          <a:srgbClr val="BFA611"/>
        </a:dk2>
        <a:lt2>
          <a:srgbClr val="032649"/>
        </a:lt2>
        <a:accent1>
          <a:srgbClr val="BFA611"/>
        </a:accent1>
        <a:accent2>
          <a:srgbClr val="CC0000"/>
        </a:accent2>
        <a:accent3>
          <a:srgbClr val="FFFFFF"/>
        </a:accent3>
        <a:accent4>
          <a:srgbClr val="033B72"/>
        </a:accent4>
        <a:accent5>
          <a:srgbClr val="DCD0AA"/>
        </a:accent5>
        <a:accent6>
          <a:srgbClr val="B90000"/>
        </a:accent6>
        <a:hlink>
          <a:srgbClr val="009900"/>
        </a:hlink>
        <a:folHlink>
          <a:srgbClr val="00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3.xml><?xml version="1.0" encoding="utf-8"?>
<a:theme xmlns:a="http://schemas.openxmlformats.org/drawingml/2006/main" name="1_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4.xml><?xml version="1.0" encoding="utf-8"?>
<a:theme xmlns:a="http://schemas.openxmlformats.org/drawingml/2006/main" name="2_CED_New branding ppt template_DEF_okt2016 (2)">
  <a:themeElements>
    <a:clrScheme name="CED nwe kleuren 17aug">
      <a:dk1>
        <a:srgbClr val="666666"/>
      </a:dk1>
      <a:lt1>
        <a:srgbClr val="FFFFFF"/>
      </a:lt1>
      <a:dk2>
        <a:srgbClr val="000000"/>
      </a:dk2>
      <a:lt2>
        <a:srgbClr val="FF9933"/>
      </a:lt2>
      <a:accent1>
        <a:srgbClr val="56238E"/>
      </a:accent1>
      <a:accent2>
        <a:srgbClr val="3899DD"/>
      </a:accent2>
      <a:accent3>
        <a:srgbClr val="86BC35"/>
      </a:accent3>
      <a:accent4>
        <a:srgbClr val="CCCCCC"/>
      </a:accent4>
      <a:accent5>
        <a:srgbClr val="FFCC00"/>
      </a:accent5>
      <a:accent6>
        <a:srgbClr val="A89986"/>
      </a:accent6>
      <a:hlink>
        <a:srgbClr val="6E8C66"/>
      </a:hlink>
      <a:folHlink>
        <a:srgbClr val="3746B7"/>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4"/>
          </a:solidFill>
          <a:prstDash val="solid"/>
          <a:round/>
          <a:headEnd type="none" w="med" len="med"/>
          <a:tailEnd type="none" w="med" len="med"/>
        </a:ln>
        <a:effectLst/>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marL="180975" indent="-180975" algn="l">
          <a:lnSpc>
            <a:spcPct val="100000"/>
          </a:lnSpc>
          <a:buFont typeface="Arial" pitchFamily="34" charset="0"/>
          <a:buChar char="•"/>
          <a:defRPr dirty="0" err="1">
            <a:latin typeface="Calibri" panose="020F0502020204030204" pitchFamily="34" charset="0"/>
            <a:ea typeface="Verdana"/>
            <a:cs typeface="Verdana"/>
          </a:defRPr>
        </a:defPPr>
      </a:lstStyle>
    </a:spDef>
    <a:lnDef>
      <a:spPr bwMode="auto">
        <a:solidFill>
          <a:schemeClr val="bg2"/>
        </a:solidFill>
        <a:ln w="12700" cap="flat" cmpd="sng" algn="ctr">
          <a:solidFill>
            <a:schemeClr val="tx1"/>
          </a:solidFill>
          <a:prstDash val="solid"/>
          <a:round/>
          <a:headEnd type="none" w="med" len="med"/>
          <a:tailEnd type="none" w="med" len="med"/>
        </a:ln>
        <a:effectLst/>
      </a:spPr>
      <a:bodyPr/>
      <a:lstStyle/>
    </a:lnDef>
    <a:txDef>
      <a:spPr>
        <a:solidFill>
          <a:schemeClr val="bg1">
            <a:lumMod val="95000"/>
          </a:schemeClr>
        </a:solidFill>
        <a:ln w="41275">
          <a:noFill/>
          <a:miter lim="800000"/>
          <a:headEnd/>
          <a:tailEnd/>
        </a:ln>
        <a:effectLst/>
      </a:spPr>
      <a:bodyPr vert="horz" wrap="square" lIns="72000" tIns="72000" rIns="72000" bIns="72000" numCol="1" rtlCol="0" anchor="t" anchorCtr="0" compatLnSpc="1">
        <a:prstTxWarp prst="textNoShape">
          <a:avLst/>
        </a:prstTxWarp>
        <a:noAutofit/>
      </a:bodyPr>
      <a:lstStyle>
        <a:defPPr algn="l">
          <a:defRPr sz="1200" dirty="0" err="1" smtClean="0">
            <a:solidFill>
              <a:schemeClr val="tx2"/>
            </a:solidFill>
            <a:latin typeface="+mj-lt"/>
          </a:defRPr>
        </a:defPPr>
      </a:lstStyle>
    </a:txDef>
  </a:objectDefaults>
  <a:extraClrSchemeLst>
    <a:extraClrScheme>
      <a:clrScheme name="NNC NL 2009 1">
        <a:dk1>
          <a:srgbClr val="000000"/>
        </a:dk1>
        <a:lt1>
          <a:srgbClr val="FFFFFF"/>
        </a:lt1>
        <a:dk2>
          <a:srgbClr val="000000"/>
        </a:dk2>
        <a:lt2>
          <a:srgbClr val="D9ECFF"/>
        </a:lt2>
        <a:accent1>
          <a:srgbClr val="89A9FF"/>
        </a:accent1>
        <a:accent2>
          <a:srgbClr val="4F79FF"/>
        </a:accent2>
        <a:accent3>
          <a:srgbClr val="FFFFFF"/>
        </a:accent3>
        <a:accent4>
          <a:srgbClr val="000000"/>
        </a:accent4>
        <a:accent5>
          <a:srgbClr val="C4D1FF"/>
        </a:accent5>
        <a:accent6>
          <a:srgbClr val="476DE7"/>
        </a:accent6>
        <a:hlink>
          <a:srgbClr val="2357FF"/>
        </a:hlink>
        <a:folHlink>
          <a:srgbClr val="897F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D_New branding ppt template_DEF_okt2016.potx" id="{35985357-3000-450F-B54A-DFEDA0F0A54D}" vid="{93955670-8A26-4F57-A39D-EC2E89232F5A}"/>
    </a:ext>
  </a:extLst>
</a:theme>
</file>

<file path=ppt/theme/theme5.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3773</Words>
  <Application>Microsoft Office PowerPoint</Application>
  <PresentationFormat>Diavoorstelling (4:3)</PresentationFormat>
  <Paragraphs>572</Paragraphs>
  <Slides>60</Slides>
  <Notes>53</Notes>
  <HiddenSlides>0</HiddenSlides>
  <MMClips>0</MMClips>
  <ScaleCrop>false</ScaleCrop>
  <HeadingPairs>
    <vt:vector size="8" baseType="variant">
      <vt:variant>
        <vt:lpstr>Gebruikte lettertypen</vt:lpstr>
      </vt:variant>
      <vt:variant>
        <vt:i4>8</vt:i4>
      </vt:variant>
      <vt:variant>
        <vt:lpstr>Thema</vt:lpstr>
      </vt:variant>
      <vt:variant>
        <vt:i4>4</vt:i4>
      </vt:variant>
      <vt:variant>
        <vt:lpstr>Ingesloten OLE-bronprogramma's</vt:lpstr>
      </vt:variant>
      <vt:variant>
        <vt:i4>1</vt:i4>
      </vt:variant>
      <vt:variant>
        <vt:lpstr>Diatitels</vt:lpstr>
      </vt:variant>
      <vt:variant>
        <vt:i4>60</vt:i4>
      </vt:variant>
    </vt:vector>
  </HeadingPairs>
  <TitlesOfParts>
    <vt:vector size="73" baseType="lpstr">
      <vt:lpstr>Malgun Gothic</vt:lpstr>
      <vt:lpstr>ＭＳ Ｐゴシック</vt:lpstr>
      <vt:lpstr>Arial</vt:lpstr>
      <vt:lpstr>Calibri</vt:lpstr>
      <vt:lpstr>Courier New</vt:lpstr>
      <vt:lpstr>Times New Roman</vt:lpstr>
      <vt:lpstr>Verdana</vt:lpstr>
      <vt:lpstr>Wingdings</vt:lpstr>
      <vt:lpstr>Standaardontwerp</vt:lpstr>
      <vt:lpstr>CED_New branding ppt template_DEF_okt2016 (2)</vt:lpstr>
      <vt:lpstr>1_CED_New branding ppt template_DEF_okt2016 (2)</vt:lpstr>
      <vt:lpstr>2_CED_New branding ppt template_DEF_okt2016 (2)</vt:lpstr>
      <vt:lpstr>think-cell Slide</vt:lpstr>
      <vt:lpstr>  BDM Academy Friends</vt:lpstr>
      <vt:lpstr>Agenda</vt:lpstr>
      <vt:lpstr>PowerPoint-presentatie</vt:lpstr>
      <vt:lpstr>Alle Bouwplaats Risico’s</vt:lpstr>
      <vt:lpstr>Inleiding</vt:lpstr>
      <vt:lpstr>Inleiding</vt:lpstr>
      <vt:lpstr>Inleiding</vt:lpstr>
      <vt:lpstr>Verzekerden</vt:lpstr>
      <vt:lpstr>Termijn</vt:lpstr>
      <vt:lpstr>Termijn</vt:lpstr>
      <vt:lpstr>Afdeling I: schade aan werken</vt:lpstr>
      <vt:lpstr>Afdeling I: schade aan werken</vt:lpstr>
      <vt:lpstr>Afdeling I: schade aan werken</vt:lpstr>
      <vt:lpstr>Afdeling I: schade aan werken</vt:lpstr>
      <vt:lpstr>Afdeling I: schade aan werken</vt:lpstr>
      <vt:lpstr>Afdeling I: schade aan werken</vt:lpstr>
      <vt:lpstr>Afdeling I: schade aan werken</vt:lpstr>
      <vt:lpstr>Afdeling I: schade aan werken</vt:lpstr>
      <vt:lpstr>Afdeling I: schade aan werken</vt:lpstr>
      <vt:lpstr>Termijn</vt:lpstr>
      <vt:lpstr>BELANGRIJKSTE UITSLUITINGEN AFDELING I</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Afdeling II: schade aan derden</vt:lpstr>
      <vt:lpstr>Automatische uitbreidingen</vt:lpstr>
      <vt:lpstr>Automatische uitbreidingen</vt:lpstr>
      <vt:lpstr>Automatische uitbreidingen</vt:lpstr>
      <vt:lpstr>Algemene uitsluitingen</vt:lpstr>
      <vt:lpstr>Algemene uitsluitingen</vt:lpstr>
      <vt:lpstr>Algemene uitsluitingen</vt:lpstr>
      <vt:lpstr> Verzekerde waarde en schadevergoeding</vt:lpstr>
      <vt:lpstr> Verzekerde waarde en schadevergoeding</vt:lpstr>
      <vt:lpstr> Evaluatie van het risico</vt:lpstr>
      <vt:lpstr>TAKEN VAN DE VERZEKERINGSNEMER</vt:lpstr>
      <vt:lpstr>PowerPoint-presentatie</vt:lpstr>
      <vt:lpstr> Waarom een verzekering Machinebreuk?</vt:lpstr>
      <vt:lpstr> Waarom een verzekering Machinebreuk?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MB - Schaderegeling</vt:lpstr>
      <vt:lpstr> MB - Schaderegeling</vt:lpstr>
      <vt:lpstr> MB - Vrijstelling</vt:lpstr>
      <vt:lpstr>TAKEN VAN DE VERZEKERINGSNEMER</vt:lpstr>
      <vt:lpstr> Vragen?</vt:lpstr>
      <vt:lpstr> Bedankt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Wouter Heijlen</dc:creator>
  <cp:lastModifiedBy>Hugo De Cupere</cp:lastModifiedBy>
  <cp:revision>552</cp:revision>
  <cp:lastPrinted>2017-10-11T11:56:14Z</cp:lastPrinted>
  <dcterms:created xsi:type="dcterms:W3CDTF">2010-07-15T12:07:33Z</dcterms:created>
  <dcterms:modified xsi:type="dcterms:W3CDTF">2024-06-11T11:43:04Z</dcterms:modified>
</cp:coreProperties>
</file>