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4"/>
    <p:sldMasterId id="2147483904" r:id="rId5"/>
    <p:sldMasterId id="2147483924" r:id="rId6"/>
  </p:sldMasterIdLst>
  <p:notesMasterIdLst>
    <p:notesMasterId r:id="rId16"/>
  </p:notesMasterIdLst>
  <p:handoutMasterIdLst>
    <p:handoutMasterId r:id="rId17"/>
  </p:handoutMasterIdLst>
  <p:sldIdLst>
    <p:sldId id="1412" r:id="rId7"/>
    <p:sldId id="2146847799" r:id="rId8"/>
    <p:sldId id="1403" r:id="rId9"/>
    <p:sldId id="2146847800" r:id="rId10"/>
    <p:sldId id="2146847801" r:id="rId11"/>
    <p:sldId id="2146847802" r:id="rId12"/>
    <p:sldId id="2146847803" r:id="rId13"/>
    <p:sldId id="1375" r:id="rId14"/>
    <p:sldId id="557" r:id="rId15"/>
  </p:sldIdLst>
  <p:sldSz cx="9906000" cy="6858000" type="A4"/>
  <p:notesSz cx="10018713"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orient="horz" pos="527" userDrawn="1">
          <p15:clr>
            <a:srgbClr val="A4A3A4"/>
          </p15:clr>
        </p15:guide>
        <p15:guide id="4" orient="horz" pos="7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Kaol" initials="HK" lastIdx="45" clrIdx="0"/>
  <p:cmAuthor id="2" name="Sean Carolan" initials="SC" lastIdx="4" clrIdx="1"/>
  <p:cmAuthor id="3" name="Winandy Vincent" initials="WV" lastIdx="1" clrIdx="2"/>
  <p:cmAuthor id="4" name="Stefanie Mareels" initials="SM" lastIdx="2" clrIdx="3">
    <p:extLst>
      <p:ext uri="{19B8F6BF-5375-455C-9EA6-DF929625EA0E}">
        <p15:presenceInfo xmlns:p15="http://schemas.microsoft.com/office/powerpoint/2012/main" userId="S::stefanie.mareels@athora.com::f9f00d5f-e586-4b57-9490-17d305b4b0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D0048"/>
    <a:srgbClr val="58DFFF"/>
    <a:srgbClr val="00BBE7"/>
    <a:srgbClr val="F6911E"/>
    <a:srgbClr val="F06464"/>
    <a:srgbClr val="D4A519"/>
    <a:srgbClr val="522B4A"/>
    <a:srgbClr val="62BA46"/>
    <a:srgbClr val="00B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6C9C4-8151-4414-9EE8-9B17A151402E}" v="5" dt="2022-11-09T12:27:37.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1" autoAdjust="0"/>
    <p:restoredTop sz="93725" autoAdjust="0"/>
  </p:normalViewPr>
  <p:slideViewPr>
    <p:cSldViewPr>
      <p:cViewPr varScale="1">
        <p:scale>
          <a:sx n="54" d="100"/>
          <a:sy n="54" d="100"/>
        </p:scale>
        <p:origin x="1596" y="52"/>
      </p:cViewPr>
      <p:guideLst>
        <p:guide orient="horz" pos="2160"/>
        <p:guide pos="3120"/>
        <p:guide orient="horz" pos="527"/>
        <p:guide orient="horz" pos="73"/>
      </p:guideLst>
    </p:cSldViewPr>
  </p:slideViewPr>
  <p:outlineViewPr>
    <p:cViewPr>
      <p:scale>
        <a:sx n="33" d="100"/>
        <a:sy n="33" d="100"/>
      </p:scale>
      <p:origin x="0" y="-22920"/>
    </p:cViewPr>
  </p:outlineViewPr>
  <p:notesTextViewPr>
    <p:cViewPr>
      <p:scale>
        <a:sx n="3" d="2"/>
        <a:sy n="3" d="2"/>
      </p:scale>
      <p:origin x="0" y="0"/>
    </p:cViewPr>
  </p:notesTextViewPr>
  <p:sorterViewPr>
    <p:cViewPr varScale="1">
      <p:scale>
        <a:sx n="1" d="1"/>
        <a:sy n="1" d="1"/>
      </p:scale>
      <p:origin x="0" y="-1396"/>
    </p:cViewPr>
  </p:sorterViewPr>
  <p:notesViewPr>
    <p:cSldViewPr>
      <p:cViewPr varScale="1">
        <p:scale>
          <a:sx n="47" d="100"/>
          <a:sy n="47" d="100"/>
        </p:scale>
        <p:origin x="271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Maex" userId="4d99522f-6904-43b8-8efb-8699dfdd95e8" providerId="ADAL" clId="{214889F7-777D-4C62-8BDC-2FC5FEB0E30E}"/>
    <pc:docChg chg="custSel modSld">
      <pc:chgData name="Ruben Maex" userId="4d99522f-6904-43b8-8efb-8699dfdd95e8" providerId="ADAL" clId="{214889F7-777D-4C62-8BDC-2FC5FEB0E30E}" dt="2022-11-09T12:37:22.961" v="18" actId="255"/>
      <pc:docMkLst>
        <pc:docMk/>
      </pc:docMkLst>
      <pc:sldChg chg="delSp modSp mod">
        <pc:chgData name="Ruben Maex" userId="4d99522f-6904-43b8-8efb-8699dfdd95e8" providerId="ADAL" clId="{214889F7-777D-4C62-8BDC-2FC5FEB0E30E}" dt="2022-11-09T12:37:22.961" v="18" actId="255"/>
        <pc:sldMkLst>
          <pc:docMk/>
          <pc:sldMk cId="1222730135" sldId="1375"/>
        </pc:sldMkLst>
        <pc:spChg chg="mod">
          <ac:chgData name="Ruben Maex" userId="4d99522f-6904-43b8-8efb-8699dfdd95e8" providerId="ADAL" clId="{214889F7-777D-4C62-8BDC-2FC5FEB0E30E}" dt="2022-11-09T12:37:01.176" v="15" actId="20577"/>
          <ac:spMkLst>
            <pc:docMk/>
            <pc:sldMk cId="1222730135" sldId="1375"/>
            <ac:spMk id="4" creationId="{884B1C20-7835-45BF-B019-336D6FC3762B}"/>
          </ac:spMkLst>
        </pc:spChg>
        <pc:spChg chg="mod">
          <ac:chgData name="Ruben Maex" userId="4d99522f-6904-43b8-8efb-8699dfdd95e8" providerId="ADAL" clId="{214889F7-777D-4C62-8BDC-2FC5FEB0E30E}" dt="2022-11-09T12:37:22.961" v="18" actId="255"/>
          <ac:spMkLst>
            <pc:docMk/>
            <pc:sldMk cId="1222730135" sldId="1375"/>
            <ac:spMk id="5" creationId="{975B4FB5-B089-4314-9B38-195ECD51434F}"/>
          </ac:spMkLst>
        </pc:spChg>
        <pc:spChg chg="del">
          <ac:chgData name="Ruben Maex" userId="4d99522f-6904-43b8-8efb-8699dfdd95e8" providerId="ADAL" clId="{214889F7-777D-4C62-8BDC-2FC5FEB0E30E}" dt="2022-11-09T12:37:11.635" v="17" actId="478"/>
          <ac:spMkLst>
            <pc:docMk/>
            <pc:sldMk cId="1222730135" sldId="1375"/>
            <ac:spMk id="10" creationId="{E5858BCD-00C9-4F24-9259-B6026FFA97B2}"/>
          </ac:spMkLst>
        </pc:spChg>
        <pc:spChg chg="del">
          <ac:chgData name="Ruben Maex" userId="4d99522f-6904-43b8-8efb-8699dfdd95e8" providerId="ADAL" clId="{214889F7-777D-4C62-8BDC-2FC5FEB0E30E}" dt="2022-11-09T12:37:10.078" v="16" actId="478"/>
          <ac:spMkLst>
            <pc:docMk/>
            <pc:sldMk cId="1222730135" sldId="1375"/>
            <ac:spMk id="12" creationId="{D22D405C-F081-4242-B773-99E545D305B6}"/>
          </ac:spMkLst>
        </pc:spChg>
      </pc:sldChg>
      <pc:sldChg chg="modSp mod">
        <pc:chgData name="Ruben Maex" userId="4d99522f-6904-43b8-8efb-8699dfdd95e8" providerId="ADAL" clId="{214889F7-777D-4C62-8BDC-2FC5FEB0E30E}" dt="2022-11-09T12:36:36.452" v="13" actId="20577"/>
        <pc:sldMkLst>
          <pc:docMk/>
          <pc:sldMk cId="1156254954" sldId="1412"/>
        </pc:sldMkLst>
        <pc:spChg chg="mod">
          <ac:chgData name="Ruben Maex" userId="4d99522f-6904-43b8-8efb-8699dfdd95e8" providerId="ADAL" clId="{214889F7-777D-4C62-8BDC-2FC5FEB0E30E}" dt="2022-11-09T12:36:36.452" v="13" actId="20577"/>
          <ac:spMkLst>
            <pc:docMk/>
            <pc:sldMk cId="1156254954" sldId="1412"/>
            <ac:spMk id="5" creationId="{8447EF41-31DC-4E2C-82C6-DA0B411F543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A7CDC7-9403-4CA2-A96E-B9A00F0D7F8B}"/>
              </a:ext>
            </a:extLst>
          </p:cNvPr>
          <p:cNvSpPr>
            <a:spLocks noGrp="1"/>
          </p:cNvSpPr>
          <p:nvPr>
            <p:ph type="hdr" sz="quarter"/>
          </p:nvPr>
        </p:nvSpPr>
        <p:spPr>
          <a:xfrm>
            <a:off x="2" y="1"/>
            <a:ext cx="4341441" cy="345604"/>
          </a:xfrm>
          <a:prstGeom prst="rect">
            <a:avLst/>
          </a:prstGeom>
        </p:spPr>
        <p:txBody>
          <a:bodyPr vert="horz" lIns="92428" tIns="46214" rIns="92428" bIns="46214" rtlCol="0"/>
          <a:lstStyle>
            <a:lvl1pPr algn="l">
              <a:defRPr sz="1200"/>
            </a:lvl1pPr>
          </a:lstStyle>
          <a:p>
            <a:r>
              <a:rPr lang="nl-NL"/>
              <a:t>DIT VERTROUWELIJK DOCUMENT IS ENKEL BESTEMD VOOR DE LEDEN VAN DE RAADSGEVERS.</a:t>
            </a:r>
            <a:endParaRPr lang="en-GB"/>
          </a:p>
        </p:txBody>
      </p:sp>
      <p:sp>
        <p:nvSpPr>
          <p:cNvPr id="3" name="Date Placeholder 2">
            <a:extLst>
              <a:ext uri="{FF2B5EF4-FFF2-40B4-BE49-F238E27FC236}">
                <a16:creationId xmlns:a16="http://schemas.microsoft.com/office/drawing/2014/main" id="{3C5FDF76-DC16-4C9E-8E32-EB8844565B79}"/>
              </a:ext>
            </a:extLst>
          </p:cNvPr>
          <p:cNvSpPr>
            <a:spLocks noGrp="1"/>
          </p:cNvSpPr>
          <p:nvPr>
            <p:ph type="dt" sz="quarter" idx="1"/>
          </p:nvPr>
        </p:nvSpPr>
        <p:spPr>
          <a:xfrm>
            <a:off x="5674953" y="1"/>
            <a:ext cx="4341441" cy="345604"/>
          </a:xfrm>
          <a:prstGeom prst="rect">
            <a:avLst/>
          </a:prstGeom>
        </p:spPr>
        <p:txBody>
          <a:bodyPr vert="horz" lIns="92428" tIns="46214" rIns="92428" bIns="46214" rtlCol="0"/>
          <a:lstStyle>
            <a:lvl1pPr algn="r">
              <a:defRPr sz="1200"/>
            </a:lvl1pPr>
          </a:lstStyle>
          <a:p>
            <a:fld id="{A02F27A7-2C5B-46D8-A299-6A8C3582D3BC}" type="datetimeFigureOut">
              <a:rPr lang="en-GB" smtClean="0"/>
              <a:t>09/11/2022</a:t>
            </a:fld>
            <a:endParaRPr lang="en-GB"/>
          </a:p>
        </p:txBody>
      </p:sp>
      <p:sp>
        <p:nvSpPr>
          <p:cNvPr id="4" name="Footer Placeholder 3">
            <a:extLst>
              <a:ext uri="{FF2B5EF4-FFF2-40B4-BE49-F238E27FC236}">
                <a16:creationId xmlns:a16="http://schemas.microsoft.com/office/drawing/2014/main" id="{A150CB95-5485-4D29-ABD2-A71F01398737}"/>
              </a:ext>
            </a:extLst>
          </p:cNvPr>
          <p:cNvSpPr>
            <a:spLocks noGrp="1"/>
          </p:cNvSpPr>
          <p:nvPr>
            <p:ph type="ftr" sz="quarter" idx="2"/>
          </p:nvPr>
        </p:nvSpPr>
        <p:spPr>
          <a:xfrm>
            <a:off x="2" y="6542560"/>
            <a:ext cx="4341441" cy="345603"/>
          </a:xfrm>
          <a:prstGeom prst="rect">
            <a:avLst/>
          </a:prstGeom>
        </p:spPr>
        <p:txBody>
          <a:bodyPr vert="horz" lIns="92428" tIns="46214" rIns="92428" bIns="46214"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F4DB41-08C4-4399-B3F3-18270299D703}"/>
              </a:ext>
            </a:extLst>
          </p:cNvPr>
          <p:cNvSpPr>
            <a:spLocks noGrp="1"/>
          </p:cNvSpPr>
          <p:nvPr>
            <p:ph type="sldNum" sz="quarter" idx="3"/>
          </p:nvPr>
        </p:nvSpPr>
        <p:spPr>
          <a:xfrm>
            <a:off x="5674953" y="6542560"/>
            <a:ext cx="4341441" cy="345603"/>
          </a:xfrm>
          <a:prstGeom prst="rect">
            <a:avLst/>
          </a:prstGeom>
        </p:spPr>
        <p:txBody>
          <a:bodyPr vert="horz" lIns="92428" tIns="46214" rIns="92428" bIns="46214" rtlCol="0" anchor="b"/>
          <a:lstStyle>
            <a:lvl1pPr algn="r">
              <a:defRPr sz="1200"/>
            </a:lvl1pPr>
          </a:lstStyle>
          <a:p>
            <a:fld id="{30BC1EE5-1FD1-452E-88F9-4115D39578A1}" type="slidenum">
              <a:rPr lang="en-GB" smtClean="0"/>
              <a:t>‹#›</a:t>
            </a:fld>
            <a:endParaRPr lang="en-GB"/>
          </a:p>
        </p:txBody>
      </p:sp>
    </p:spTree>
    <p:extLst>
      <p:ext uri="{BB962C8B-B14F-4D97-AF65-F5344CB8AC3E}">
        <p14:creationId xmlns:p14="http://schemas.microsoft.com/office/powerpoint/2010/main" val="147867609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41441" cy="345604"/>
          </a:xfrm>
          <a:prstGeom prst="rect">
            <a:avLst/>
          </a:prstGeom>
        </p:spPr>
        <p:txBody>
          <a:bodyPr vert="horz" lIns="92428" tIns="46214" rIns="92428" bIns="46214" rtlCol="0"/>
          <a:lstStyle>
            <a:lvl1pPr algn="l">
              <a:defRPr sz="1200"/>
            </a:lvl1pPr>
          </a:lstStyle>
          <a:p>
            <a:r>
              <a:rPr lang="nl-NL"/>
              <a:t>DIT VERTROUWELIJK DOCUMENT IS ENKEL BESTEMD VOOR DE LEDEN VAN DE RAADSGEVERS.</a:t>
            </a:r>
            <a:endParaRPr lang="en-GB"/>
          </a:p>
        </p:txBody>
      </p:sp>
      <p:sp>
        <p:nvSpPr>
          <p:cNvPr id="3" name="Date Placeholder 2"/>
          <p:cNvSpPr>
            <a:spLocks noGrp="1"/>
          </p:cNvSpPr>
          <p:nvPr>
            <p:ph type="dt" idx="1"/>
          </p:nvPr>
        </p:nvSpPr>
        <p:spPr>
          <a:xfrm>
            <a:off x="5674953" y="1"/>
            <a:ext cx="4341441" cy="345604"/>
          </a:xfrm>
          <a:prstGeom prst="rect">
            <a:avLst/>
          </a:prstGeom>
        </p:spPr>
        <p:txBody>
          <a:bodyPr vert="horz" lIns="92428" tIns="46214" rIns="92428" bIns="46214" rtlCol="0"/>
          <a:lstStyle>
            <a:lvl1pPr algn="r">
              <a:defRPr sz="1200"/>
            </a:lvl1pPr>
          </a:lstStyle>
          <a:p>
            <a:fld id="{89822EB2-1F84-475C-BCF1-8CAEBDEBEA2B}" type="datetimeFigureOut">
              <a:rPr lang="en-GB" smtClean="0"/>
              <a:t>09/11/2022</a:t>
            </a:fld>
            <a:endParaRPr lang="en-GB"/>
          </a:p>
        </p:txBody>
      </p:sp>
      <p:sp>
        <p:nvSpPr>
          <p:cNvPr id="4" name="Slide Image Placeholder 3"/>
          <p:cNvSpPr>
            <a:spLocks noGrp="1" noRot="1" noChangeAspect="1"/>
          </p:cNvSpPr>
          <p:nvPr>
            <p:ph type="sldImg" idx="2"/>
          </p:nvPr>
        </p:nvSpPr>
        <p:spPr>
          <a:xfrm>
            <a:off x="3330575" y="860425"/>
            <a:ext cx="3357563" cy="2324100"/>
          </a:xfrm>
          <a:prstGeom prst="rect">
            <a:avLst/>
          </a:prstGeom>
          <a:noFill/>
          <a:ln w="12700">
            <a:solidFill>
              <a:prstClr val="black"/>
            </a:solidFill>
          </a:ln>
        </p:spPr>
        <p:txBody>
          <a:bodyPr vert="horz" lIns="92428" tIns="46214" rIns="92428" bIns="46214" rtlCol="0" anchor="ctr"/>
          <a:lstStyle/>
          <a:p>
            <a:endParaRPr lang="en-GB"/>
          </a:p>
        </p:txBody>
      </p:sp>
      <p:sp>
        <p:nvSpPr>
          <p:cNvPr id="5" name="Notes Placeholder 4"/>
          <p:cNvSpPr>
            <a:spLocks noGrp="1"/>
          </p:cNvSpPr>
          <p:nvPr>
            <p:ph type="body" sz="quarter" idx="3"/>
          </p:nvPr>
        </p:nvSpPr>
        <p:spPr>
          <a:xfrm>
            <a:off x="1001872" y="3314929"/>
            <a:ext cx="8014970" cy="2712215"/>
          </a:xfrm>
          <a:prstGeom prst="rect">
            <a:avLst/>
          </a:prstGeom>
        </p:spPr>
        <p:txBody>
          <a:bodyPr vert="horz" lIns="92428" tIns="46214" rIns="92428" bIns="462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542560"/>
            <a:ext cx="4341441" cy="345603"/>
          </a:xfrm>
          <a:prstGeom prst="rect">
            <a:avLst/>
          </a:prstGeom>
        </p:spPr>
        <p:txBody>
          <a:bodyPr vert="horz" lIns="92428" tIns="46214" rIns="92428" bIns="46214" rtlCol="0" anchor="b"/>
          <a:lstStyle>
            <a:lvl1pPr algn="l">
              <a:defRPr sz="1200"/>
            </a:lvl1pPr>
          </a:lstStyle>
          <a:p>
            <a:endParaRPr lang="en-GB"/>
          </a:p>
        </p:txBody>
      </p:sp>
      <p:sp>
        <p:nvSpPr>
          <p:cNvPr id="7" name="Slide Number Placeholder 6"/>
          <p:cNvSpPr>
            <a:spLocks noGrp="1"/>
          </p:cNvSpPr>
          <p:nvPr>
            <p:ph type="sldNum" sz="quarter" idx="5"/>
          </p:nvPr>
        </p:nvSpPr>
        <p:spPr>
          <a:xfrm>
            <a:off x="5674953" y="6542560"/>
            <a:ext cx="4341441" cy="345603"/>
          </a:xfrm>
          <a:prstGeom prst="rect">
            <a:avLst/>
          </a:prstGeom>
        </p:spPr>
        <p:txBody>
          <a:bodyPr vert="horz" lIns="92428" tIns="46214" rIns="92428" bIns="46214" rtlCol="0" anchor="b"/>
          <a:lstStyle>
            <a:lvl1pPr algn="r">
              <a:defRPr sz="1200"/>
            </a:lvl1pPr>
          </a:lstStyle>
          <a:p>
            <a:fld id="{32751DC0-043D-4CC9-9595-C35030E25450}" type="slidenum">
              <a:rPr lang="en-GB" smtClean="0"/>
              <a:t>‹#›</a:t>
            </a:fld>
            <a:endParaRPr lang="en-GB"/>
          </a:p>
        </p:txBody>
      </p:sp>
    </p:spTree>
    <p:extLst>
      <p:ext uri="{BB962C8B-B14F-4D97-AF65-F5344CB8AC3E}">
        <p14:creationId xmlns:p14="http://schemas.microsoft.com/office/powerpoint/2010/main" val="407773071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Ref idx="1001">
        <a:schemeClr val="bg1"/>
      </p:bgRef>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381000" y="2611768"/>
            <a:ext cx="6548860" cy="553998"/>
          </a:xfrm>
          <a:prstGeom prst="rect">
            <a:avLst/>
          </a:prstGeom>
          <a:ln>
            <a:noFill/>
          </a:ln>
        </p:spPr>
        <p:txBody>
          <a:bodyPr anchor="b"/>
          <a:lstStyle>
            <a:lvl1pPr algn="l">
              <a:defRPr sz="2400" b="1" cap="all" spc="0" baseline="0">
                <a:solidFill>
                  <a:schemeClr val="tx1"/>
                </a:solidFill>
              </a:defRPr>
            </a:lvl1pPr>
          </a:lstStyle>
          <a:p>
            <a:r>
              <a:rPr lang="en-US" dirty="0"/>
              <a:t>Click to edit Master title style</a:t>
            </a:r>
            <a:endParaRPr lang="en-GB" dirty="0"/>
          </a:p>
        </p:txBody>
      </p:sp>
      <p:sp>
        <p:nvSpPr>
          <p:cNvPr id="3" name="Subtitle 2"/>
          <p:cNvSpPr>
            <a:spLocks noGrp="1"/>
          </p:cNvSpPr>
          <p:nvPr userDrawn="1">
            <p:ph type="subTitle" idx="1" hasCustomPrompt="1"/>
          </p:nvPr>
        </p:nvSpPr>
        <p:spPr>
          <a:xfrm>
            <a:off x="381000" y="3563724"/>
            <a:ext cx="6548860" cy="369332"/>
          </a:xfrm>
          <a:prstGeom prst="rect">
            <a:avLst/>
          </a:prstGeom>
        </p:spPr>
        <p:txBody>
          <a:bodyPr wrap="square" lIns="0">
            <a:spAutoFit/>
          </a:bodyPr>
          <a:lstStyle>
            <a:lvl1pPr marL="0" indent="0" algn="l">
              <a:buNone/>
              <a:defRPr sz="1800">
                <a:solidFill>
                  <a:schemeClr val="tx2"/>
                </a:solidFill>
              </a:defRPr>
            </a:lvl1pPr>
            <a:lvl2pPr marL="278590" indent="0" algn="ctr">
              <a:buNone/>
              <a:defRPr sz="1219"/>
            </a:lvl2pPr>
            <a:lvl3pPr marL="557181" indent="0" algn="ctr">
              <a:buNone/>
              <a:defRPr sz="1097"/>
            </a:lvl3pPr>
            <a:lvl4pPr marL="835772" indent="0" algn="ctr">
              <a:buNone/>
              <a:defRPr sz="975"/>
            </a:lvl4pPr>
            <a:lvl5pPr marL="1114364" indent="0" algn="ctr">
              <a:buNone/>
              <a:defRPr sz="975"/>
            </a:lvl5pPr>
            <a:lvl6pPr marL="1392954" indent="0" algn="ctr">
              <a:buNone/>
              <a:defRPr sz="975"/>
            </a:lvl6pPr>
            <a:lvl7pPr marL="1671545" indent="0" algn="ctr">
              <a:buNone/>
              <a:defRPr sz="975"/>
            </a:lvl7pPr>
            <a:lvl8pPr marL="1950135" indent="0" algn="ctr">
              <a:buNone/>
              <a:defRPr sz="975"/>
            </a:lvl8pPr>
            <a:lvl9pPr marL="2228725" indent="0" algn="ctr">
              <a:buNone/>
              <a:defRPr sz="975"/>
            </a:lvl9pPr>
          </a:lstStyle>
          <a:p>
            <a:r>
              <a:rPr lang="en-US" dirty="0"/>
              <a:t>Presentation sub title</a:t>
            </a:r>
            <a:endParaRPr lang="en-GB" dirty="0"/>
          </a:p>
        </p:txBody>
      </p:sp>
      <p:sp>
        <p:nvSpPr>
          <p:cNvPr id="10" name="Text Placeholder 9">
            <a:extLst>
              <a:ext uri="{FF2B5EF4-FFF2-40B4-BE49-F238E27FC236}">
                <a16:creationId xmlns:a16="http://schemas.microsoft.com/office/drawing/2014/main" id="{D8AA150D-C1A2-4CB8-BD64-B0A61C255D11}"/>
              </a:ext>
            </a:extLst>
          </p:cNvPr>
          <p:cNvSpPr>
            <a:spLocks noGrp="1"/>
          </p:cNvSpPr>
          <p:nvPr userDrawn="1">
            <p:ph type="body" sz="quarter" idx="13" hasCustomPrompt="1"/>
          </p:nvPr>
        </p:nvSpPr>
        <p:spPr>
          <a:xfrm>
            <a:off x="381000" y="3961363"/>
            <a:ext cx="6548860" cy="369332"/>
          </a:xfrm>
          <a:prstGeom prst="rect">
            <a:avLst/>
          </a:prstGeom>
          <a:solidFill>
            <a:schemeClr val="bg1"/>
          </a:solidFill>
        </p:spPr>
        <p:txBody>
          <a:bodyPr wrap="square" lIns="0">
            <a:spAutoFit/>
          </a:bodyPr>
          <a:lstStyle>
            <a:lvl1pPr marL="0" indent="0" algn="l">
              <a:buNone/>
              <a:defRPr sz="1800">
                <a:solidFill>
                  <a:schemeClr val="tx2"/>
                </a:solidFill>
              </a:defRPr>
            </a:lvl1pPr>
          </a:lstStyle>
          <a:p>
            <a:pPr lvl="0"/>
            <a:r>
              <a:rPr lang="en-US" dirty="0"/>
              <a:t>Date | Presenter</a:t>
            </a:r>
            <a:endParaRPr lang="en-GB" dirty="0"/>
          </a:p>
        </p:txBody>
      </p:sp>
      <p:pic>
        <p:nvPicPr>
          <p:cNvPr id="85" name="Picture 84">
            <a:extLst>
              <a:ext uri="{FF2B5EF4-FFF2-40B4-BE49-F238E27FC236}">
                <a16:creationId xmlns:a16="http://schemas.microsoft.com/office/drawing/2014/main" id="{20BCFEF9-798D-4065-85E3-AE1E345ACC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024" t="22067" r="9024" b="22961"/>
          <a:stretch/>
        </p:blipFill>
        <p:spPr>
          <a:xfrm>
            <a:off x="395175" y="940377"/>
            <a:ext cx="3240124" cy="832667"/>
          </a:xfrm>
          <a:prstGeom prst="rect">
            <a:avLst/>
          </a:prstGeom>
        </p:spPr>
      </p:pic>
      <p:pic>
        <p:nvPicPr>
          <p:cNvPr id="67" name="Picture 66">
            <a:extLst>
              <a:ext uri="{FF2B5EF4-FFF2-40B4-BE49-F238E27FC236}">
                <a16:creationId xmlns:a16="http://schemas.microsoft.com/office/drawing/2014/main" id="{D5FA4321-933C-4562-921A-A862B91D3470}"/>
              </a:ext>
            </a:extLst>
          </p:cNvPr>
          <p:cNvPicPr>
            <a:picLocks noChangeAspect="1"/>
          </p:cNvPicPr>
          <p:nvPr userDrawn="1"/>
        </p:nvPicPr>
        <p:blipFill rotWithShape="1">
          <a:blip r:embed="rId3"/>
          <a:srcRect t="6665" r="31415" b="16425"/>
          <a:stretch/>
        </p:blipFill>
        <p:spPr>
          <a:xfrm>
            <a:off x="7228003" y="-11575"/>
            <a:ext cx="2691501" cy="6875362"/>
          </a:xfrm>
          <a:prstGeom prst="rect">
            <a:avLst/>
          </a:prstGeom>
        </p:spPr>
      </p:pic>
      <p:sp>
        <p:nvSpPr>
          <p:cNvPr id="7" name="Text Placeholder 9">
            <a:extLst>
              <a:ext uri="{FF2B5EF4-FFF2-40B4-BE49-F238E27FC236}">
                <a16:creationId xmlns:a16="http://schemas.microsoft.com/office/drawing/2014/main" id="{748F1129-2041-4FDF-B850-A5E65DDF1661}"/>
              </a:ext>
            </a:extLst>
          </p:cNvPr>
          <p:cNvSpPr>
            <a:spLocks noGrp="1"/>
          </p:cNvSpPr>
          <p:nvPr>
            <p:ph type="body" sz="quarter" idx="14" hasCustomPrompt="1"/>
          </p:nvPr>
        </p:nvSpPr>
        <p:spPr>
          <a:xfrm>
            <a:off x="381000" y="6308725"/>
            <a:ext cx="6548860" cy="276999"/>
          </a:xfrm>
          <a:prstGeom prst="rect">
            <a:avLst/>
          </a:prstGeom>
          <a:solidFill>
            <a:schemeClr val="bg1"/>
          </a:solidFill>
        </p:spPr>
        <p:txBody>
          <a:bodyPr wrap="square" lIns="0">
            <a:spAutoFit/>
          </a:bodyPr>
          <a:lstStyle>
            <a:lvl1pPr marL="0" indent="0" algn="l">
              <a:buNone/>
              <a:defRPr sz="1200">
                <a:solidFill>
                  <a:schemeClr val="tx2"/>
                </a:solidFill>
              </a:defRPr>
            </a:lvl1pPr>
          </a:lstStyle>
          <a:p>
            <a:pPr lvl="0"/>
            <a:r>
              <a:rPr lang="en-US" dirty="0"/>
              <a:t>Version number</a:t>
            </a:r>
            <a:endParaRPr lang="en-GB" dirty="0"/>
          </a:p>
        </p:txBody>
      </p:sp>
    </p:spTree>
    <p:extLst>
      <p:ext uri="{BB962C8B-B14F-4D97-AF65-F5344CB8AC3E}">
        <p14:creationId xmlns:p14="http://schemas.microsoft.com/office/powerpoint/2010/main" val="38137090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71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c Box">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t>‹#›</a:t>
            </a:fld>
            <a:endParaRPr lang="en-GB"/>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12" name="Text Placeholder 4">
            <a:extLst>
              <a:ext uri="{FF2B5EF4-FFF2-40B4-BE49-F238E27FC236}">
                <a16:creationId xmlns:a16="http://schemas.microsoft.com/office/drawing/2014/main" id="{2E716A58-069C-425F-A4D2-192912B0CDD0}"/>
              </a:ext>
            </a:extLst>
          </p:cNvPr>
          <p:cNvSpPr>
            <a:spLocks noGrp="1"/>
          </p:cNvSpPr>
          <p:nvPr>
            <p:ph type="body" sz="quarter" idx="19" hasCustomPrompt="1"/>
          </p:nvPr>
        </p:nvSpPr>
        <p:spPr>
          <a:xfrm>
            <a:off x="374248" y="1102309"/>
            <a:ext cx="2641932"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3" name="Text Placeholder 4">
            <a:extLst>
              <a:ext uri="{FF2B5EF4-FFF2-40B4-BE49-F238E27FC236}">
                <a16:creationId xmlns:a16="http://schemas.microsoft.com/office/drawing/2014/main" id="{BA7224F5-19B2-406A-A384-8E8FE0682C9E}"/>
              </a:ext>
            </a:extLst>
          </p:cNvPr>
          <p:cNvSpPr>
            <a:spLocks noGrp="1"/>
          </p:cNvSpPr>
          <p:nvPr>
            <p:ph type="body" sz="quarter" idx="20" hasCustomPrompt="1"/>
          </p:nvPr>
        </p:nvSpPr>
        <p:spPr>
          <a:xfrm>
            <a:off x="3207511" y="1102309"/>
            <a:ext cx="635400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9" name="Content Placeholder 2">
            <a:extLst>
              <a:ext uri="{FF2B5EF4-FFF2-40B4-BE49-F238E27FC236}">
                <a16:creationId xmlns:a16="http://schemas.microsoft.com/office/drawing/2014/main" id="{D809F9B3-25AD-487F-960A-652494D7A1D7}"/>
              </a:ext>
            </a:extLst>
          </p:cNvPr>
          <p:cNvSpPr>
            <a:spLocks noGrp="1"/>
          </p:cNvSpPr>
          <p:nvPr>
            <p:ph idx="1"/>
          </p:nvPr>
        </p:nvSpPr>
        <p:spPr>
          <a:xfrm>
            <a:off x="381000" y="1576734"/>
            <a:ext cx="2641932" cy="4731990"/>
          </a:xfrm>
          <a:prstGeom prst="rect">
            <a:avLst/>
          </a:prstGeom>
        </p:spPr>
        <p:txBody>
          <a:bodyPr/>
          <a:lstStyle>
            <a:lvl1pPr marL="285750" indent="-285750">
              <a:spcBef>
                <a:spcPts val="500"/>
              </a:spcBef>
              <a:buClr>
                <a:schemeClr val="bg2"/>
              </a:buClr>
              <a:buFont typeface="Wingdings" panose="05000000000000000000" pitchFamily="2" charset="2"/>
              <a:buChar char="§"/>
              <a:defRPr>
                <a:solidFill>
                  <a:schemeClr val="tx2"/>
                </a:solidFill>
              </a:defRPr>
            </a:lvl1pPr>
            <a:lvl2pPr marL="558741" indent="-285750">
              <a:spcBef>
                <a:spcPts val="500"/>
              </a:spcBef>
              <a:buClr>
                <a:srgbClr val="00BBE7"/>
              </a:buClr>
              <a:buSzPct val="100000"/>
              <a:buFont typeface="Calibri" panose="020F0502020204030204" pitchFamily="34" charset="0"/>
              <a:buChar char="‒"/>
              <a:defRPr sz="1600">
                <a:solidFill>
                  <a:schemeClr val="tx2"/>
                </a:solidFill>
              </a:defRPr>
            </a:lvl2pPr>
            <a:lvl3pPr marL="801688" indent="-257175">
              <a:spcBef>
                <a:spcPts val="500"/>
              </a:spcBef>
              <a:buClr>
                <a:srgbClr val="00BBE7"/>
              </a:buClr>
              <a:buSzPct val="100000"/>
              <a:buFont typeface="Courier New" panose="02070309020205020404" pitchFamily="49" charset="0"/>
              <a:buChar char="o"/>
              <a:defRPr sz="1600">
                <a:solidFill>
                  <a:schemeClr val="tx2"/>
                </a:solidFill>
              </a:defRPr>
            </a:lvl3pPr>
            <a:lvl4pPr marL="1027113" indent="-225425">
              <a:spcBef>
                <a:spcPts val="500"/>
              </a:spcBef>
              <a:buClr>
                <a:srgbClr val="00BBE7"/>
              </a:buClr>
              <a:buSzPct val="50000"/>
              <a:buFont typeface="Wingdings 3" panose="05040102010807070707" pitchFamily="18" charset="2"/>
              <a:buChar char="u"/>
              <a:defRPr sz="16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0" name="Content Placeholder 2">
            <a:extLst>
              <a:ext uri="{FF2B5EF4-FFF2-40B4-BE49-F238E27FC236}">
                <a16:creationId xmlns:a16="http://schemas.microsoft.com/office/drawing/2014/main" id="{61E7034D-976E-4207-9798-404AB6E31233}"/>
              </a:ext>
            </a:extLst>
          </p:cNvPr>
          <p:cNvSpPr>
            <a:spLocks noGrp="1"/>
          </p:cNvSpPr>
          <p:nvPr>
            <p:ph idx="21"/>
          </p:nvPr>
        </p:nvSpPr>
        <p:spPr>
          <a:xfrm>
            <a:off x="3223264" y="1576734"/>
            <a:ext cx="6338248" cy="4731990"/>
          </a:xfrm>
          <a:prstGeom prst="rect">
            <a:avLst/>
          </a:prstGeom>
        </p:spPr>
        <p:txBody>
          <a:bodyPr/>
          <a:lstStyle>
            <a:lvl1pPr marL="285750" indent="-285750">
              <a:spcBef>
                <a:spcPts val="500"/>
              </a:spcBef>
              <a:buClr>
                <a:schemeClr val="bg2"/>
              </a:buClr>
              <a:buFont typeface="Wingdings" panose="05000000000000000000" pitchFamily="2" charset="2"/>
              <a:buChar char="§"/>
              <a:defRPr>
                <a:solidFill>
                  <a:schemeClr val="tx2"/>
                </a:solidFill>
              </a:defRPr>
            </a:lvl1pPr>
            <a:lvl2pPr marL="558741" indent="-285750">
              <a:spcBef>
                <a:spcPts val="500"/>
              </a:spcBef>
              <a:buClr>
                <a:srgbClr val="00BBE7"/>
              </a:buClr>
              <a:buSzPct val="100000"/>
              <a:buFont typeface="Calibri" panose="020F0502020204030204" pitchFamily="34" charset="0"/>
              <a:buChar char="‒"/>
              <a:defRPr sz="1600">
                <a:solidFill>
                  <a:schemeClr val="tx2"/>
                </a:solidFill>
              </a:defRPr>
            </a:lvl2pPr>
            <a:lvl3pPr marL="801688" indent="-257175">
              <a:spcBef>
                <a:spcPts val="500"/>
              </a:spcBef>
              <a:buClr>
                <a:srgbClr val="00BBE7"/>
              </a:buClr>
              <a:buSzPct val="100000"/>
              <a:buFont typeface="Courier New" panose="02070309020205020404" pitchFamily="49" charset="0"/>
              <a:buChar char="o"/>
              <a:defRPr sz="1600">
                <a:solidFill>
                  <a:schemeClr val="tx2"/>
                </a:solidFill>
              </a:defRPr>
            </a:lvl3pPr>
            <a:lvl4pPr marL="1027113" indent="-225425">
              <a:spcBef>
                <a:spcPts val="500"/>
              </a:spcBef>
              <a:buClr>
                <a:srgbClr val="00BBE7"/>
              </a:buClr>
              <a:buSzPct val="50000"/>
              <a:buFont typeface="Wingdings 3" panose="05040102010807070707" pitchFamily="18" charset="2"/>
              <a:buChar char="u"/>
              <a:defRPr sz="16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41232224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a Box">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t>‹#›</a:t>
            </a:fld>
            <a:endParaRPr lang="en-GB"/>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18" name="Text Placeholder 4">
            <a:extLst>
              <a:ext uri="{FF2B5EF4-FFF2-40B4-BE49-F238E27FC236}">
                <a16:creationId xmlns:a16="http://schemas.microsoft.com/office/drawing/2014/main" id="{AA46C7AD-822A-4308-9E2F-67022C6996DD}"/>
              </a:ext>
            </a:extLst>
          </p:cNvPr>
          <p:cNvSpPr>
            <a:spLocks noGrp="1"/>
          </p:cNvSpPr>
          <p:nvPr>
            <p:ph type="body" sz="quarter" idx="19" hasCustomPrompt="1"/>
          </p:nvPr>
        </p:nvSpPr>
        <p:spPr>
          <a:xfrm>
            <a:off x="374248" y="1099965"/>
            <a:ext cx="297450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9" name="Text Placeholder 4">
            <a:extLst>
              <a:ext uri="{FF2B5EF4-FFF2-40B4-BE49-F238E27FC236}">
                <a16:creationId xmlns:a16="http://schemas.microsoft.com/office/drawing/2014/main" id="{F23C31AD-0B89-4A17-9680-CA18A7C3F5C6}"/>
              </a:ext>
            </a:extLst>
          </p:cNvPr>
          <p:cNvSpPr>
            <a:spLocks noGrp="1"/>
          </p:cNvSpPr>
          <p:nvPr>
            <p:ph type="body" sz="quarter" idx="20" hasCustomPrompt="1"/>
          </p:nvPr>
        </p:nvSpPr>
        <p:spPr>
          <a:xfrm>
            <a:off x="3512840" y="1099965"/>
            <a:ext cx="2967749"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0" name="Text Placeholder 4">
            <a:extLst>
              <a:ext uri="{FF2B5EF4-FFF2-40B4-BE49-F238E27FC236}">
                <a16:creationId xmlns:a16="http://schemas.microsoft.com/office/drawing/2014/main" id="{205948DF-B8A5-4F0A-93F1-3F81D46191DB}"/>
              </a:ext>
            </a:extLst>
          </p:cNvPr>
          <p:cNvSpPr>
            <a:spLocks noGrp="1"/>
          </p:cNvSpPr>
          <p:nvPr>
            <p:ph type="body" sz="quarter" idx="21" hasCustomPrompt="1"/>
          </p:nvPr>
        </p:nvSpPr>
        <p:spPr>
          <a:xfrm>
            <a:off x="6609184" y="1099965"/>
            <a:ext cx="2967749"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0" name="Content Placeholder 2">
            <a:extLst>
              <a:ext uri="{FF2B5EF4-FFF2-40B4-BE49-F238E27FC236}">
                <a16:creationId xmlns:a16="http://schemas.microsoft.com/office/drawing/2014/main" id="{70EBD143-21A9-4011-AEA9-C586E7B47C33}"/>
              </a:ext>
            </a:extLst>
          </p:cNvPr>
          <p:cNvSpPr>
            <a:spLocks noGrp="1"/>
          </p:cNvSpPr>
          <p:nvPr>
            <p:ph idx="1"/>
          </p:nvPr>
        </p:nvSpPr>
        <p:spPr>
          <a:xfrm>
            <a:off x="381000" y="1576734"/>
            <a:ext cx="2974501" cy="4731990"/>
          </a:xfrm>
          <a:prstGeom prst="rect">
            <a:avLst/>
          </a:prstGeom>
        </p:spPr>
        <p:txBody>
          <a:bodyPr/>
          <a:lstStyle>
            <a:lvl1pPr marL="285750" indent="-285750">
              <a:spcBef>
                <a:spcPts val="400"/>
              </a:spcBef>
              <a:buClr>
                <a:schemeClr val="bg2"/>
              </a:buClr>
              <a:buFont typeface="Wingdings" panose="05000000000000000000" pitchFamily="2" charset="2"/>
              <a:buChar char="§"/>
              <a:defRPr sz="1400">
                <a:solidFill>
                  <a:schemeClr val="tx2"/>
                </a:solidFill>
              </a:defRPr>
            </a:lvl1pPr>
            <a:lvl2pPr marL="558741" indent="-285750">
              <a:spcBef>
                <a:spcPts val="400"/>
              </a:spcBef>
              <a:buClr>
                <a:srgbClr val="00BBE7"/>
              </a:buClr>
              <a:buSzPct val="100000"/>
              <a:buFont typeface="Calibri" panose="020F0502020204030204" pitchFamily="34" charset="0"/>
              <a:buChar char="‒"/>
              <a:defRPr sz="1400">
                <a:solidFill>
                  <a:schemeClr val="tx2"/>
                </a:solidFill>
              </a:defRPr>
            </a:lvl2pPr>
            <a:lvl3pPr marL="801688" indent="-257175">
              <a:spcBef>
                <a:spcPts val="400"/>
              </a:spcBef>
              <a:buClr>
                <a:srgbClr val="00BBE7"/>
              </a:buClr>
              <a:buSzPct val="100000"/>
              <a:buFont typeface="Courier New" panose="02070309020205020404" pitchFamily="49" charset="0"/>
              <a:buChar char="o"/>
              <a:defRPr sz="1400">
                <a:solidFill>
                  <a:schemeClr val="tx2"/>
                </a:solidFill>
              </a:defRPr>
            </a:lvl3pPr>
            <a:lvl4pPr marL="1027113" indent="-225425">
              <a:spcBef>
                <a:spcPts val="400"/>
              </a:spcBef>
              <a:buClr>
                <a:srgbClr val="00BBE7"/>
              </a:buClr>
              <a:buSzPct val="50000"/>
              <a:buFont typeface="Wingdings 3" panose="05040102010807070707" pitchFamily="18" charset="2"/>
              <a:buChar char="u"/>
              <a:defRPr sz="14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1" name="Content Placeholder 2">
            <a:extLst>
              <a:ext uri="{FF2B5EF4-FFF2-40B4-BE49-F238E27FC236}">
                <a16:creationId xmlns:a16="http://schemas.microsoft.com/office/drawing/2014/main" id="{3FEC0A96-49A4-45CD-A9F6-7F09C7BB677B}"/>
              </a:ext>
            </a:extLst>
          </p:cNvPr>
          <p:cNvSpPr>
            <a:spLocks noGrp="1"/>
          </p:cNvSpPr>
          <p:nvPr>
            <p:ph idx="22"/>
          </p:nvPr>
        </p:nvSpPr>
        <p:spPr>
          <a:xfrm>
            <a:off x="3512840" y="1595958"/>
            <a:ext cx="2974501" cy="4731990"/>
          </a:xfrm>
          <a:prstGeom prst="rect">
            <a:avLst/>
          </a:prstGeom>
        </p:spPr>
        <p:txBody>
          <a:bodyPr/>
          <a:lstStyle>
            <a:lvl1pPr marL="285750" indent="-285750">
              <a:spcBef>
                <a:spcPts val="400"/>
              </a:spcBef>
              <a:buClr>
                <a:schemeClr val="bg2"/>
              </a:buClr>
              <a:buFont typeface="Wingdings" panose="05000000000000000000" pitchFamily="2" charset="2"/>
              <a:buChar char="§"/>
              <a:defRPr sz="1400">
                <a:solidFill>
                  <a:schemeClr val="tx2"/>
                </a:solidFill>
              </a:defRPr>
            </a:lvl1pPr>
            <a:lvl2pPr marL="558741" indent="-285750">
              <a:spcBef>
                <a:spcPts val="400"/>
              </a:spcBef>
              <a:buClr>
                <a:srgbClr val="00BBE7"/>
              </a:buClr>
              <a:buSzPct val="100000"/>
              <a:buFont typeface="Calibri" panose="020F0502020204030204" pitchFamily="34" charset="0"/>
              <a:buChar char="‒"/>
              <a:defRPr sz="1400">
                <a:solidFill>
                  <a:schemeClr val="tx2"/>
                </a:solidFill>
              </a:defRPr>
            </a:lvl2pPr>
            <a:lvl3pPr marL="801688" indent="-257175">
              <a:spcBef>
                <a:spcPts val="400"/>
              </a:spcBef>
              <a:buClr>
                <a:srgbClr val="00BBE7"/>
              </a:buClr>
              <a:buSzPct val="100000"/>
              <a:buFont typeface="Courier New" panose="02070309020205020404" pitchFamily="49" charset="0"/>
              <a:buChar char="o"/>
              <a:defRPr sz="1400">
                <a:solidFill>
                  <a:schemeClr val="tx2"/>
                </a:solidFill>
              </a:defRPr>
            </a:lvl3pPr>
            <a:lvl4pPr marL="1027113" indent="-225425">
              <a:spcBef>
                <a:spcPts val="400"/>
              </a:spcBef>
              <a:buClr>
                <a:srgbClr val="00BBE7"/>
              </a:buClr>
              <a:buSzPct val="50000"/>
              <a:buFont typeface="Wingdings 3" panose="05040102010807070707" pitchFamily="18" charset="2"/>
              <a:buChar char="u"/>
              <a:defRPr sz="14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4" name="Content Placeholder 2">
            <a:extLst>
              <a:ext uri="{FF2B5EF4-FFF2-40B4-BE49-F238E27FC236}">
                <a16:creationId xmlns:a16="http://schemas.microsoft.com/office/drawing/2014/main" id="{F623566F-31C8-4229-A9C9-C89F24328075}"/>
              </a:ext>
            </a:extLst>
          </p:cNvPr>
          <p:cNvSpPr>
            <a:spLocks noGrp="1"/>
          </p:cNvSpPr>
          <p:nvPr>
            <p:ph idx="23"/>
          </p:nvPr>
        </p:nvSpPr>
        <p:spPr>
          <a:xfrm>
            <a:off x="6637476" y="1595655"/>
            <a:ext cx="2974501" cy="4731990"/>
          </a:xfrm>
          <a:prstGeom prst="rect">
            <a:avLst/>
          </a:prstGeom>
        </p:spPr>
        <p:txBody>
          <a:bodyPr/>
          <a:lstStyle>
            <a:lvl1pPr marL="285750" indent="-285750">
              <a:spcBef>
                <a:spcPts val="400"/>
              </a:spcBef>
              <a:buClr>
                <a:schemeClr val="bg2"/>
              </a:buClr>
              <a:buFont typeface="Wingdings" panose="05000000000000000000" pitchFamily="2" charset="2"/>
              <a:buChar char="§"/>
              <a:defRPr sz="1400">
                <a:solidFill>
                  <a:schemeClr val="tx2"/>
                </a:solidFill>
              </a:defRPr>
            </a:lvl1pPr>
            <a:lvl2pPr marL="558741" indent="-285750">
              <a:spcBef>
                <a:spcPts val="400"/>
              </a:spcBef>
              <a:buClr>
                <a:srgbClr val="00BBE7"/>
              </a:buClr>
              <a:buSzPct val="100000"/>
              <a:buFont typeface="Calibri" panose="020F0502020204030204" pitchFamily="34" charset="0"/>
              <a:buChar char="‒"/>
              <a:defRPr sz="1400">
                <a:solidFill>
                  <a:schemeClr val="tx2"/>
                </a:solidFill>
              </a:defRPr>
            </a:lvl2pPr>
            <a:lvl3pPr marL="801688" indent="-257175">
              <a:spcBef>
                <a:spcPts val="400"/>
              </a:spcBef>
              <a:buClr>
                <a:srgbClr val="00BBE7"/>
              </a:buClr>
              <a:buSzPct val="100000"/>
              <a:buFont typeface="Courier New" panose="02070309020205020404" pitchFamily="49" charset="0"/>
              <a:buChar char="o"/>
              <a:defRPr sz="1400">
                <a:solidFill>
                  <a:schemeClr val="tx2"/>
                </a:solidFill>
              </a:defRPr>
            </a:lvl3pPr>
            <a:lvl4pPr marL="1027113" indent="-225425">
              <a:spcBef>
                <a:spcPts val="400"/>
              </a:spcBef>
              <a:buClr>
                <a:srgbClr val="00BBE7"/>
              </a:buClr>
              <a:buSzPct val="50000"/>
              <a:buFont typeface="Wingdings 3" panose="05040102010807070707" pitchFamily="18" charset="2"/>
              <a:buChar char="u"/>
              <a:defRPr sz="14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6415471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b Box">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pPr/>
              <a:t>‹#›</a:t>
            </a:fld>
            <a:endParaRPr lang="en-GB"/>
          </a:p>
        </p:txBody>
      </p:sp>
      <p:grpSp>
        <p:nvGrpSpPr>
          <p:cNvPr id="38" name="Group 37">
            <a:extLst>
              <a:ext uri="{FF2B5EF4-FFF2-40B4-BE49-F238E27FC236}">
                <a16:creationId xmlns:a16="http://schemas.microsoft.com/office/drawing/2014/main" id="{FF939978-402B-4A1D-A192-7387C15954D8}"/>
              </a:ext>
            </a:extLst>
          </p:cNvPr>
          <p:cNvGrpSpPr/>
          <p:nvPr userDrawn="1"/>
        </p:nvGrpSpPr>
        <p:grpSpPr>
          <a:xfrm>
            <a:off x="3301505" y="1096027"/>
            <a:ext cx="83202" cy="5220000"/>
            <a:chOff x="3362662" y="2227841"/>
            <a:chExt cx="83202" cy="3689461"/>
          </a:xfrm>
          <a:solidFill>
            <a:schemeClr val="tx1"/>
          </a:solidFill>
        </p:grpSpPr>
        <p:cxnSp>
          <p:nvCxnSpPr>
            <p:cNvPr id="12" name="Straight Connector 11">
              <a:extLst>
                <a:ext uri="{FF2B5EF4-FFF2-40B4-BE49-F238E27FC236}">
                  <a16:creationId xmlns:a16="http://schemas.microsoft.com/office/drawing/2014/main" id="{BB87FCD5-0092-4344-B0B9-EBBDED527BC6}"/>
                </a:ext>
              </a:extLst>
            </p:cNvPr>
            <p:cNvCxnSpPr>
              <a:cxnSpLocks/>
            </p:cNvCxnSpPr>
            <p:nvPr userDrawn="1"/>
          </p:nvCxnSpPr>
          <p:spPr>
            <a:xfrm>
              <a:off x="3362662" y="2227841"/>
              <a:ext cx="0" cy="3689461"/>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D64517E8-C7DC-4689-A864-B837CE30228A}"/>
                </a:ext>
              </a:extLst>
            </p:cNvPr>
            <p:cNvSpPr/>
            <p:nvPr userDrawn="1"/>
          </p:nvSpPr>
          <p:spPr>
            <a:xfrm rot="5400000">
              <a:off x="3275672" y="2725580"/>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F1F3AA55-B71D-4F7A-99C9-4C6657FCABF1}"/>
                </a:ext>
              </a:extLst>
            </p:cNvPr>
            <p:cNvSpPr/>
            <p:nvPr userDrawn="1"/>
          </p:nvSpPr>
          <p:spPr>
            <a:xfrm rot="5400000">
              <a:off x="3275672" y="3381071"/>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F096CBDA-3925-4867-97C8-32DD9FC69DE2}"/>
                </a:ext>
              </a:extLst>
            </p:cNvPr>
            <p:cNvSpPr/>
            <p:nvPr userDrawn="1"/>
          </p:nvSpPr>
          <p:spPr>
            <a:xfrm rot="5400000">
              <a:off x="3275672" y="4036562"/>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ACBD6176-25D7-4739-8260-4668AC6FB5FB}"/>
                </a:ext>
              </a:extLst>
            </p:cNvPr>
            <p:cNvSpPr/>
            <p:nvPr userDrawn="1"/>
          </p:nvSpPr>
          <p:spPr>
            <a:xfrm rot="5400000">
              <a:off x="3275672" y="4692053"/>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D1548F5F-9954-4E91-953C-A213B11F4033}"/>
                </a:ext>
              </a:extLst>
            </p:cNvPr>
            <p:cNvSpPr/>
            <p:nvPr userDrawn="1"/>
          </p:nvSpPr>
          <p:spPr>
            <a:xfrm rot="5400000">
              <a:off x="3275672" y="5347544"/>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9C0FC70D-2E13-4449-B7BB-3E0786F73F00}"/>
              </a:ext>
            </a:extLst>
          </p:cNvPr>
          <p:cNvGrpSpPr/>
          <p:nvPr userDrawn="1"/>
        </p:nvGrpSpPr>
        <p:grpSpPr>
          <a:xfrm rot="10800000">
            <a:off x="6512293" y="1096027"/>
            <a:ext cx="83202" cy="5220000"/>
            <a:chOff x="3362662" y="2227841"/>
            <a:chExt cx="83202" cy="3689461"/>
          </a:xfrm>
          <a:solidFill>
            <a:schemeClr val="tx1"/>
          </a:solidFill>
        </p:grpSpPr>
        <p:cxnSp>
          <p:nvCxnSpPr>
            <p:cNvPr id="40" name="Straight Connector 39">
              <a:extLst>
                <a:ext uri="{FF2B5EF4-FFF2-40B4-BE49-F238E27FC236}">
                  <a16:creationId xmlns:a16="http://schemas.microsoft.com/office/drawing/2014/main" id="{F8EDF707-F19E-4F25-8872-ECB366A66351}"/>
                </a:ext>
              </a:extLst>
            </p:cNvPr>
            <p:cNvCxnSpPr>
              <a:cxnSpLocks/>
            </p:cNvCxnSpPr>
            <p:nvPr userDrawn="1"/>
          </p:nvCxnSpPr>
          <p:spPr>
            <a:xfrm>
              <a:off x="3362662" y="2227841"/>
              <a:ext cx="0" cy="3689461"/>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id="{F2F0E8B6-9903-4193-B071-B062146042A8}"/>
                </a:ext>
              </a:extLst>
            </p:cNvPr>
            <p:cNvSpPr/>
            <p:nvPr userDrawn="1"/>
          </p:nvSpPr>
          <p:spPr>
            <a:xfrm rot="5400000">
              <a:off x="3275672" y="2725580"/>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44752073-7DB7-47ED-8A10-993D5E2C0D8A}"/>
                </a:ext>
              </a:extLst>
            </p:cNvPr>
            <p:cNvSpPr/>
            <p:nvPr userDrawn="1"/>
          </p:nvSpPr>
          <p:spPr>
            <a:xfrm rot="5400000">
              <a:off x="3275672" y="3381071"/>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1CF62E3B-34E2-47AD-B891-7AE3A0B016F5}"/>
                </a:ext>
              </a:extLst>
            </p:cNvPr>
            <p:cNvSpPr/>
            <p:nvPr userDrawn="1"/>
          </p:nvSpPr>
          <p:spPr>
            <a:xfrm rot="5400000">
              <a:off x="3275672" y="4036562"/>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EA1691D1-82A0-4DEC-BAB7-6077BB2072D7}"/>
                </a:ext>
              </a:extLst>
            </p:cNvPr>
            <p:cNvSpPr/>
            <p:nvPr userDrawn="1"/>
          </p:nvSpPr>
          <p:spPr>
            <a:xfrm rot="5400000">
              <a:off x="3275672" y="4692053"/>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078D3CF7-4285-4702-A5A2-E952DBAEFD94}"/>
                </a:ext>
              </a:extLst>
            </p:cNvPr>
            <p:cNvSpPr/>
            <p:nvPr userDrawn="1"/>
          </p:nvSpPr>
          <p:spPr>
            <a:xfrm rot="5400000">
              <a:off x="3275672" y="5347544"/>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 Placeholder 4">
            <a:extLst>
              <a:ext uri="{FF2B5EF4-FFF2-40B4-BE49-F238E27FC236}">
                <a16:creationId xmlns:a16="http://schemas.microsoft.com/office/drawing/2014/main" id="{2DE80EED-6C49-44E7-9410-9D9316DB1F9A}"/>
              </a:ext>
            </a:extLst>
          </p:cNvPr>
          <p:cNvSpPr>
            <a:spLocks noGrp="1"/>
          </p:cNvSpPr>
          <p:nvPr>
            <p:ph type="body" sz="quarter" idx="20" hasCustomPrompt="1"/>
          </p:nvPr>
        </p:nvSpPr>
        <p:spPr>
          <a:xfrm>
            <a:off x="374248" y="1101660"/>
            <a:ext cx="2720659" cy="327543"/>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7" name="Text Placeholder 4">
            <a:extLst>
              <a:ext uri="{FF2B5EF4-FFF2-40B4-BE49-F238E27FC236}">
                <a16:creationId xmlns:a16="http://schemas.microsoft.com/office/drawing/2014/main" id="{72626EC2-0EF1-4C3B-81EC-371BD73F34CB}"/>
              </a:ext>
            </a:extLst>
          </p:cNvPr>
          <p:cNvSpPr>
            <a:spLocks noGrp="1"/>
          </p:cNvSpPr>
          <p:nvPr>
            <p:ph type="body" sz="quarter" idx="21" hasCustomPrompt="1"/>
          </p:nvPr>
        </p:nvSpPr>
        <p:spPr>
          <a:xfrm>
            <a:off x="6811093" y="1101660"/>
            <a:ext cx="2720659" cy="327543"/>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8" name="Text Placeholder 4">
            <a:extLst>
              <a:ext uri="{FF2B5EF4-FFF2-40B4-BE49-F238E27FC236}">
                <a16:creationId xmlns:a16="http://schemas.microsoft.com/office/drawing/2014/main" id="{D510825C-69C9-4DB9-A9E2-50D3141C763C}"/>
              </a:ext>
            </a:extLst>
          </p:cNvPr>
          <p:cNvSpPr>
            <a:spLocks noGrp="1"/>
          </p:cNvSpPr>
          <p:nvPr>
            <p:ph type="body" sz="quarter" idx="22" hasCustomPrompt="1"/>
          </p:nvPr>
        </p:nvSpPr>
        <p:spPr>
          <a:xfrm>
            <a:off x="3588170" y="1101660"/>
            <a:ext cx="2720659" cy="327543"/>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4" name="Content Placeholder 2">
            <a:extLst>
              <a:ext uri="{FF2B5EF4-FFF2-40B4-BE49-F238E27FC236}">
                <a16:creationId xmlns:a16="http://schemas.microsoft.com/office/drawing/2014/main" id="{F280A072-5AB6-4660-9CC6-74ACFD31FB7F}"/>
              </a:ext>
            </a:extLst>
          </p:cNvPr>
          <p:cNvSpPr>
            <a:spLocks noGrp="1"/>
          </p:cNvSpPr>
          <p:nvPr>
            <p:ph idx="1"/>
          </p:nvPr>
        </p:nvSpPr>
        <p:spPr>
          <a:xfrm>
            <a:off x="381001" y="1576734"/>
            <a:ext cx="2720660" cy="4731990"/>
          </a:xfrm>
          <a:prstGeom prst="rect">
            <a:avLst/>
          </a:prstGeom>
        </p:spPr>
        <p:txBody>
          <a:bodyPr/>
          <a:lstStyle>
            <a:lvl1pPr marL="285750" indent="-285750">
              <a:spcBef>
                <a:spcPts val="400"/>
              </a:spcBef>
              <a:buClr>
                <a:schemeClr val="bg2"/>
              </a:buClr>
              <a:buFont typeface="Wingdings" panose="05000000000000000000" pitchFamily="2" charset="2"/>
              <a:buChar char="§"/>
              <a:defRPr sz="1400">
                <a:solidFill>
                  <a:schemeClr val="tx2"/>
                </a:solidFill>
              </a:defRPr>
            </a:lvl1pPr>
            <a:lvl2pPr marL="558741" indent="-285750">
              <a:spcBef>
                <a:spcPts val="400"/>
              </a:spcBef>
              <a:buClr>
                <a:srgbClr val="00BBE7"/>
              </a:buClr>
              <a:buSzPct val="100000"/>
              <a:buFont typeface="Calibri" panose="020F0502020204030204" pitchFamily="34" charset="0"/>
              <a:buChar char="‒"/>
              <a:defRPr sz="1400">
                <a:solidFill>
                  <a:schemeClr val="tx2"/>
                </a:solidFill>
              </a:defRPr>
            </a:lvl2pPr>
            <a:lvl3pPr marL="801688" indent="-257175">
              <a:spcBef>
                <a:spcPts val="400"/>
              </a:spcBef>
              <a:buClr>
                <a:srgbClr val="00BBE7"/>
              </a:buClr>
              <a:buSzPct val="100000"/>
              <a:buFont typeface="Courier New" panose="02070309020205020404" pitchFamily="49" charset="0"/>
              <a:buChar char="o"/>
              <a:defRPr sz="1400">
                <a:solidFill>
                  <a:schemeClr val="tx2"/>
                </a:solidFill>
              </a:defRPr>
            </a:lvl3pPr>
            <a:lvl4pPr marL="1027113" indent="-225425">
              <a:spcBef>
                <a:spcPts val="400"/>
              </a:spcBef>
              <a:buClr>
                <a:srgbClr val="00BBE7"/>
              </a:buClr>
              <a:buSzPct val="50000"/>
              <a:buFont typeface="Wingdings 3" panose="05040102010807070707" pitchFamily="18" charset="2"/>
              <a:buChar char="u"/>
              <a:defRPr sz="14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5" name="Content Placeholder 2">
            <a:extLst>
              <a:ext uri="{FF2B5EF4-FFF2-40B4-BE49-F238E27FC236}">
                <a16:creationId xmlns:a16="http://schemas.microsoft.com/office/drawing/2014/main" id="{439DAC89-FC74-41B0-948F-D9DD149B6B79}"/>
              </a:ext>
            </a:extLst>
          </p:cNvPr>
          <p:cNvSpPr>
            <a:spLocks noGrp="1"/>
          </p:cNvSpPr>
          <p:nvPr>
            <p:ph idx="23"/>
          </p:nvPr>
        </p:nvSpPr>
        <p:spPr>
          <a:xfrm>
            <a:off x="3584849" y="1595958"/>
            <a:ext cx="2727600" cy="4731990"/>
          </a:xfrm>
          <a:prstGeom prst="rect">
            <a:avLst/>
          </a:prstGeom>
        </p:spPr>
        <p:txBody>
          <a:bodyPr/>
          <a:lstStyle>
            <a:lvl1pPr marL="285750" indent="-285750">
              <a:spcBef>
                <a:spcPts val="400"/>
              </a:spcBef>
              <a:buClr>
                <a:schemeClr val="bg2"/>
              </a:buClr>
              <a:buFont typeface="Wingdings" panose="05000000000000000000" pitchFamily="2" charset="2"/>
              <a:buChar char="§"/>
              <a:defRPr sz="1400">
                <a:solidFill>
                  <a:schemeClr val="tx2"/>
                </a:solidFill>
              </a:defRPr>
            </a:lvl1pPr>
            <a:lvl2pPr marL="558741" indent="-285750">
              <a:spcBef>
                <a:spcPts val="400"/>
              </a:spcBef>
              <a:buClr>
                <a:srgbClr val="00BBE7"/>
              </a:buClr>
              <a:buSzPct val="100000"/>
              <a:buFont typeface="Calibri" panose="020F0502020204030204" pitchFamily="34" charset="0"/>
              <a:buChar char="‒"/>
              <a:defRPr sz="1400">
                <a:solidFill>
                  <a:schemeClr val="tx2"/>
                </a:solidFill>
              </a:defRPr>
            </a:lvl2pPr>
            <a:lvl3pPr marL="801688" indent="-257175">
              <a:spcBef>
                <a:spcPts val="400"/>
              </a:spcBef>
              <a:buClr>
                <a:srgbClr val="00BBE7"/>
              </a:buClr>
              <a:buSzPct val="100000"/>
              <a:buFont typeface="Courier New" panose="02070309020205020404" pitchFamily="49" charset="0"/>
              <a:buChar char="o"/>
              <a:defRPr sz="1400">
                <a:solidFill>
                  <a:schemeClr val="tx2"/>
                </a:solidFill>
              </a:defRPr>
            </a:lvl3pPr>
            <a:lvl4pPr marL="1027113" indent="-225425">
              <a:spcBef>
                <a:spcPts val="400"/>
              </a:spcBef>
              <a:buClr>
                <a:srgbClr val="00BBE7"/>
              </a:buClr>
              <a:buSzPct val="50000"/>
              <a:buFont typeface="Wingdings 3" panose="05040102010807070707" pitchFamily="18" charset="2"/>
              <a:buChar char="u"/>
              <a:defRPr sz="14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9" name="Content Placeholder 2">
            <a:extLst>
              <a:ext uri="{FF2B5EF4-FFF2-40B4-BE49-F238E27FC236}">
                <a16:creationId xmlns:a16="http://schemas.microsoft.com/office/drawing/2014/main" id="{18FA1562-1ED5-4161-846A-FD194B804867}"/>
              </a:ext>
            </a:extLst>
          </p:cNvPr>
          <p:cNvSpPr>
            <a:spLocks noGrp="1"/>
          </p:cNvSpPr>
          <p:nvPr>
            <p:ph idx="24"/>
          </p:nvPr>
        </p:nvSpPr>
        <p:spPr>
          <a:xfrm>
            <a:off x="6811093" y="1595655"/>
            <a:ext cx="2727597" cy="4731990"/>
          </a:xfrm>
          <a:prstGeom prst="rect">
            <a:avLst/>
          </a:prstGeom>
        </p:spPr>
        <p:txBody>
          <a:bodyPr/>
          <a:lstStyle>
            <a:lvl1pPr marL="285750" indent="-285750">
              <a:spcBef>
                <a:spcPts val="400"/>
              </a:spcBef>
              <a:buClr>
                <a:schemeClr val="bg2"/>
              </a:buClr>
              <a:buFont typeface="Wingdings" panose="05000000000000000000" pitchFamily="2" charset="2"/>
              <a:buChar char="§"/>
              <a:defRPr sz="1400">
                <a:solidFill>
                  <a:schemeClr val="tx2"/>
                </a:solidFill>
              </a:defRPr>
            </a:lvl1pPr>
            <a:lvl2pPr marL="558741" indent="-285750">
              <a:spcBef>
                <a:spcPts val="400"/>
              </a:spcBef>
              <a:buClr>
                <a:srgbClr val="00BBE7"/>
              </a:buClr>
              <a:buSzPct val="100000"/>
              <a:buFont typeface="Calibri" panose="020F0502020204030204" pitchFamily="34" charset="0"/>
              <a:buChar char="‒"/>
              <a:defRPr sz="1400">
                <a:solidFill>
                  <a:schemeClr val="tx2"/>
                </a:solidFill>
              </a:defRPr>
            </a:lvl2pPr>
            <a:lvl3pPr marL="801688" indent="-257175">
              <a:spcBef>
                <a:spcPts val="400"/>
              </a:spcBef>
              <a:buClr>
                <a:srgbClr val="00BBE7"/>
              </a:buClr>
              <a:buSzPct val="100000"/>
              <a:buFont typeface="Courier New" panose="02070309020205020404" pitchFamily="49" charset="0"/>
              <a:buChar char="o"/>
              <a:defRPr sz="1400">
                <a:solidFill>
                  <a:schemeClr val="tx2"/>
                </a:solidFill>
              </a:defRPr>
            </a:lvl3pPr>
            <a:lvl4pPr marL="1027113" indent="-225425">
              <a:spcBef>
                <a:spcPts val="400"/>
              </a:spcBef>
              <a:buClr>
                <a:srgbClr val="00BBE7"/>
              </a:buClr>
              <a:buSzPct val="50000"/>
              <a:buFont typeface="Wingdings 3" panose="05040102010807070707" pitchFamily="18" charset="2"/>
              <a:buChar char="u"/>
              <a:defRPr sz="14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125064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c Box">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t>‹#›</a:t>
            </a:fld>
            <a:endParaRPr lang="en-GB"/>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12" name="Text Placeholder 4">
            <a:extLst>
              <a:ext uri="{FF2B5EF4-FFF2-40B4-BE49-F238E27FC236}">
                <a16:creationId xmlns:a16="http://schemas.microsoft.com/office/drawing/2014/main" id="{8B8923BC-B866-448F-84C3-170CB3B78596}"/>
              </a:ext>
            </a:extLst>
          </p:cNvPr>
          <p:cNvSpPr>
            <a:spLocks noGrp="1"/>
          </p:cNvSpPr>
          <p:nvPr>
            <p:ph type="body" sz="quarter" idx="20" hasCustomPrompt="1"/>
          </p:nvPr>
        </p:nvSpPr>
        <p:spPr>
          <a:xfrm>
            <a:off x="371528" y="1102308"/>
            <a:ext cx="4445402"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3" name="Text Placeholder 4">
            <a:extLst>
              <a:ext uri="{FF2B5EF4-FFF2-40B4-BE49-F238E27FC236}">
                <a16:creationId xmlns:a16="http://schemas.microsoft.com/office/drawing/2014/main" id="{04C8180A-6832-4CF3-A894-BD44325A85D4}"/>
              </a:ext>
            </a:extLst>
          </p:cNvPr>
          <p:cNvSpPr>
            <a:spLocks noGrp="1"/>
          </p:cNvSpPr>
          <p:nvPr>
            <p:ph type="body" sz="quarter" idx="21" hasCustomPrompt="1"/>
          </p:nvPr>
        </p:nvSpPr>
        <p:spPr>
          <a:xfrm>
            <a:off x="5083389" y="1102308"/>
            <a:ext cx="4445643"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4" name="Text Placeholder 4">
            <a:extLst>
              <a:ext uri="{FF2B5EF4-FFF2-40B4-BE49-F238E27FC236}">
                <a16:creationId xmlns:a16="http://schemas.microsoft.com/office/drawing/2014/main" id="{72ABF613-FB79-464A-ACA0-BC9E093C2BED}"/>
              </a:ext>
            </a:extLst>
          </p:cNvPr>
          <p:cNvSpPr>
            <a:spLocks noGrp="1"/>
          </p:cNvSpPr>
          <p:nvPr>
            <p:ph type="body" sz="quarter" idx="22" hasCustomPrompt="1"/>
          </p:nvPr>
        </p:nvSpPr>
        <p:spPr>
          <a:xfrm>
            <a:off x="371528" y="3487309"/>
            <a:ext cx="9157504"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0" name="Content Placeholder 2">
            <a:extLst>
              <a:ext uri="{FF2B5EF4-FFF2-40B4-BE49-F238E27FC236}">
                <a16:creationId xmlns:a16="http://schemas.microsoft.com/office/drawing/2014/main" id="{933369E1-79ED-477A-954C-84E19D89A319}"/>
              </a:ext>
            </a:extLst>
          </p:cNvPr>
          <p:cNvSpPr>
            <a:spLocks noGrp="1"/>
          </p:cNvSpPr>
          <p:nvPr>
            <p:ph idx="1"/>
          </p:nvPr>
        </p:nvSpPr>
        <p:spPr>
          <a:xfrm>
            <a:off x="381000" y="1576734"/>
            <a:ext cx="4452395" cy="1780216"/>
          </a:xfrm>
          <a:prstGeom prst="rect">
            <a:avLst/>
          </a:prstGeom>
        </p:spPr>
        <p:txBody>
          <a:bodyPr>
            <a:normAutofit/>
          </a:bodyPr>
          <a:lstStyle>
            <a:lvl1pPr marL="285750" indent="-285750">
              <a:spcBef>
                <a:spcPts val="400"/>
              </a:spcBef>
              <a:buClr>
                <a:schemeClr val="bg2"/>
              </a:buClr>
              <a:buFont typeface="Wingdings" panose="05000000000000000000" pitchFamily="2" charset="2"/>
              <a:buChar char="§"/>
              <a:defRPr sz="1300">
                <a:solidFill>
                  <a:schemeClr val="tx2"/>
                </a:solidFill>
              </a:defRPr>
            </a:lvl1pPr>
            <a:lvl2pPr marL="558741" indent="-285750">
              <a:spcBef>
                <a:spcPts val="400"/>
              </a:spcBef>
              <a:buClr>
                <a:srgbClr val="00BBE7"/>
              </a:buClr>
              <a:buSzPct val="100000"/>
              <a:buFont typeface="Calibri" panose="020F0502020204030204" pitchFamily="34" charset="0"/>
              <a:buChar char="‒"/>
              <a:defRPr sz="1300">
                <a:solidFill>
                  <a:schemeClr val="tx2"/>
                </a:solidFill>
              </a:defRPr>
            </a:lvl2pPr>
            <a:lvl3pPr marL="801688" indent="-257175">
              <a:spcBef>
                <a:spcPts val="400"/>
              </a:spcBef>
              <a:buClr>
                <a:srgbClr val="00BBE7"/>
              </a:buClr>
              <a:buSzPct val="100000"/>
              <a:buFont typeface="Courier New" panose="02070309020205020404" pitchFamily="49" charset="0"/>
              <a:buChar char="o"/>
              <a:defRPr sz="1300">
                <a:solidFill>
                  <a:schemeClr val="tx2"/>
                </a:solidFill>
              </a:defRPr>
            </a:lvl3pPr>
            <a:lvl4pPr marL="1027113" indent="-225425">
              <a:spcBef>
                <a:spcPts val="400"/>
              </a:spcBef>
              <a:buClr>
                <a:srgbClr val="00BBE7"/>
              </a:buClr>
              <a:buSzPct val="50000"/>
              <a:buFont typeface="Wingdings 3" panose="05040102010807070707" pitchFamily="18" charset="2"/>
              <a:buChar char="u"/>
              <a:defRPr sz="13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1" name="Content Placeholder 2">
            <a:extLst>
              <a:ext uri="{FF2B5EF4-FFF2-40B4-BE49-F238E27FC236}">
                <a16:creationId xmlns:a16="http://schemas.microsoft.com/office/drawing/2014/main" id="{DF7E2A23-A0DA-4343-A3E8-FED69041764E}"/>
              </a:ext>
            </a:extLst>
          </p:cNvPr>
          <p:cNvSpPr>
            <a:spLocks noGrp="1"/>
          </p:cNvSpPr>
          <p:nvPr>
            <p:ph idx="25"/>
          </p:nvPr>
        </p:nvSpPr>
        <p:spPr>
          <a:xfrm>
            <a:off x="5097016" y="1576776"/>
            <a:ext cx="4452395" cy="1780216"/>
          </a:xfrm>
          <a:prstGeom prst="rect">
            <a:avLst/>
          </a:prstGeom>
        </p:spPr>
        <p:txBody>
          <a:bodyPr>
            <a:normAutofit/>
          </a:bodyPr>
          <a:lstStyle>
            <a:lvl1pPr marL="285750" indent="-285750">
              <a:spcBef>
                <a:spcPts val="400"/>
              </a:spcBef>
              <a:buClr>
                <a:schemeClr val="bg2"/>
              </a:buClr>
              <a:buFont typeface="Wingdings" panose="05000000000000000000" pitchFamily="2" charset="2"/>
              <a:buChar char="§"/>
              <a:defRPr sz="1300">
                <a:solidFill>
                  <a:schemeClr val="tx2"/>
                </a:solidFill>
              </a:defRPr>
            </a:lvl1pPr>
            <a:lvl2pPr marL="558741" indent="-285750">
              <a:spcBef>
                <a:spcPts val="400"/>
              </a:spcBef>
              <a:buClr>
                <a:srgbClr val="00BBE7"/>
              </a:buClr>
              <a:buSzPct val="100000"/>
              <a:buFont typeface="Calibri" panose="020F0502020204030204" pitchFamily="34" charset="0"/>
              <a:buChar char="‒"/>
              <a:defRPr sz="1300">
                <a:solidFill>
                  <a:schemeClr val="tx2"/>
                </a:solidFill>
              </a:defRPr>
            </a:lvl2pPr>
            <a:lvl3pPr marL="801688" indent="-257175">
              <a:spcBef>
                <a:spcPts val="400"/>
              </a:spcBef>
              <a:buClr>
                <a:srgbClr val="00BBE7"/>
              </a:buClr>
              <a:buSzPct val="100000"/>
              <a:buFont typeface="Courier New" panose="02070309020205020404" pitchFamily="49" charset="0"/>
              <a:buChar char="o"/>
              <a:defRPr sz="1300">
                <a:solidFill>
                  <a:schemeClr val="tx2"/>
                </a:solidFill>
              </a:defRPr>
            </a:lvl3pPr>
            <a:lvl4pPr marL="1027113" indent="-225425">
              <a:spcBef>
                <a:spcPts val="400"/>
              </a:spcBef>
              <a:buClr>
                <a:srgbClr val="00BBE7"/>
              </a:buClr>
              <a:buSzPct val="50000"/>
              <a:buFont typeface="Wingdings 3" panose="05040102010807070707" pitchFamily="18" charset="2"/>
              <a:buChar char="u"/>
              <a:defRPr sz="13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5" name="Content Placeholder 2">
            <a:extLst>
              <a:ext uri="{FF2B5EF4-FFF2-40B4-BE49-F238E27FC236}">
                <a16:creationId xmlns:a16="http://schemas.microsoft.com/office/drawing/2014/main" id="{F6FC21FD-8F17-437D-95FA-0A2F47C0798B}"/>
              </a:ext>
            </a:extLst>
          </p:cNvPr>
          <p:cNvSpPr>
            <a:spLocks noGrp="1"/>
          </p:cNvSpPr>
          <p:nvPr>
            <p:ph idx="26"/>
          </p:nvPr>
        </p:nvSpPr>
        <p:spPr>
          <a:xfrm>
            <a:off x="393101" y="3952998"/>
            <a:ext cx="9156310" cy="1780216"/>
          </a:xfrm>
          <a:prstGeom prst="rect">
            <a:avLst/>
          </a:prstGeom>
        </p:spPr>
        <p:txBody>
          <a:bodyPr>
            <a:normAutofit/>
          </a:bodyPr>
          <a:lstStyle>
            <a:lvl1pPr marL="285750" indent="-285750">
              <a:spcBef>
                <a:spcPts val="400"/>
              </a:spcBef>
              <a:buClr>
                <a:schemeClr val="bg2"/>
              </a:buClr>
              <a:buFont typeface="Wingdings" panose="05000000000000000000" pitchFamily="2" charset="2"/>
              <a:buChar char="§"/>
              <a:defRPr sz="1300">
                <a:solidFill>
                  <a:schemeClr val="tx2"/>
                </a:solidFill>
              </a:defRPr>
            </a:lvl1pPr>
            <a:lvl2pPr marL="558741" indent="-285750">
              <a:spcBef>
                <a:spcPts val="400"/>
              </a:spcBef>
              <a:buClr>
                <a:srgbClr val="00BBE7"/>
              </a:buClr>
              <a:buSzPct val="100000"/>
              <a:buFont typeface="Calibri" panose="020F0502020204030204" pitchFamily="34" charset="0"/>
              <a:buChar char="‒"/>
              <a:defRPr sz="1300">
                <a:solidFill>
                  <a:schemeClr val="tx2"/>
                </a:solidFill>
              </a:defRPr>
            </a:lvl2pPr>
            <a:lvl3pPr marL="801688" indent="-257175">
              <a:spcBef>
                <a:spcPts val="400"/>
              </a:spcBef>
              <a:buClr>
                <a:srgbClr val="00BBE7"/>
              </a:buClr>
              <a:buSzPct val="100000"/>
              <a:buFont typeface="Courier New" panose="02070309020205020404" pitchFamily="49" charset="0"/>
              <a:buChar char="o"/>
              <a:defRPr sz="1300">
                <a:solidFill>
                  <a:schemeClr val="tx2"/>
                </a:solidFill>
              </a:defRPr>
            </a:lvl3pPr>
            <a:lvl4pPr marL="1027113" indent="-225425">
              <a:spcBef>
                <a:spcPts val="400"/>
              </a:spcBef>
              <a:buClr>
                <a:srgbClr val="00BBE7"/>
              </a:buClr>
              <a:buSzPct val="50000"/>
              <a:buFont typeface="Wingdings 3" panose="05040102010807070707" pitchFamily="18" charset="2"/>
              <a:buChar char="u"/>
              <a:defRPr sz="13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4233143963"/>
      </p:ext>
    </p:extLst>
  </p:cSld>
  <p:clrMapOvr>
    <a:masterClrMapping/>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d Box">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9" name="Content Placeholder 2">
            <a:extLst>
              <a:ext uri="{FF2B5EF4-FFF2-40B4-BE49-F238E27FC236}">
                <a16:creationId xmlns:a16="http://schemas.microsoft.com/office/drawing/2014/main" id="{3C91CFFB-E8BA-42E6-9B3B-FDEF4C2280A7}"/>
              </a:ext>
            </a:extLst>
          </p:cNvPr>
          <p:cNvSpPr>
            <a:spLocks noGrp="1"/>
          </p:cNvSpPr>
          <p:nvPr>
            <p:ph sz="half" idx="14" hasCustomPrompt="1"/>
          </p:nvPr>
        </p:nvSpPr>
        <p:spPr>
          <a:xfrm>
            <a:off x="390006" y="1588520"/>
            <a:ext cx="2713910" cy="1512000"/>
          </a:xfrm>
          <a:prstGeom prst="rect">
            <a:avLst/>
          </a:prstGeom>
        </p:spPr>
        <p:txBody>
          <a:bodyPr anchor="ctr" anchorCtr="0">
            <a:normAutofit/>
          </a:bodyPr>
          <a:lstStyle>
            <a:lvl1pPr marL="0" indent="0" algn="l">
              <a:buNone/>
              <a:defRPr sz="14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pPr/>
              <a:t>‹#›</a:t>
            </a:fld>
            <a:endParaRPr lang="en-GB"/>
          </a:p>
        </p:txBody>
      </p:sp>
      <p:sp>
        <p:nvSpPr>
          <p:cNvPr id="27" name="Content Placeholder 2">
            <a:extLst>
              <a:ext uri="{FF2B5EF4-FFF2-40B4-BE49-F238E27FC236}">
                <a16:creationId xmlns:a16="http://schemas.microsoft.com/office/drawing/2014/main" id="{6159C73A-D3E5-44EF-9739-5803EF76E5F1}"/>
              </a:ext>
            </a:extLst>
          </p:cNvPr>
          <p:cNvSpPr>
            <a:spLocks noGrp="1"/>
          </p:cNvSpPr>
          <p:nvPr userDrawn="1">
            <p:ph sz="half" idx="21" hasCustomPrompt="1"/>
          </p:nvPr>
        </p:nvSpPr>
        <p:spPr>
          <a:xfrm>
            <a:off x="390006" y="3195571"/>
            <a:ext cx="2713910" cy="1512000"/>
          </a:xfrm>
          <a:prstGeom prst="rect">
            <a:avLst/>
          </a:prstGeom>
        </p:spPr>
        <p:txBody>
          <a:bodyPr anchor="ctr" anchorCtr="0">
            <a:normAutofit/>
          </a:bodyPr>
          <a:lstStyle>
            <a:lvl1pPr marL="0" indent="0" algn="l">
              <a:buNone/>
              <a:defRPr sz="14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29" name="Content Placeholder 2">
            <a:extLst>
              <a:ext uri="{FF2B5EF4-FFF2-40B4-BE49-F238E27FC236}">
                <a16:creationId xmlns:a16="http://schemas.microsoft.com/office/drawing/2014/main" id="{28505C92-8AF4-4ABF-87EB-335788642DF6}"/>
              </a:ext>
            </a:extLst>
          </p:cNvPr>
          <p:cNvSpPr>
            <a:spLocks noGrp="1"/>
          </p:cNvSpPr>
          <p:nvPr userDrawn="1">
            <p:ph sz="half" idx="23" hasCustomPrompt="1"/>
          </p:nvPr>
        </p:nvSpPr>
        <p:spPr>
          <a:xfrm>
            <a:off x="390006" y="4802623"/>
            <a:ext cx="2713910" cy="1512000"/>
          </a:xfrm>
          <a:prstGeom prst="rect">
            <a:avLst/>
          </a:prstGeom>
        </p:spPr>
        <p:txBody>
          <a:bodyPr anchor="ctr" anchorCtr="0">
            <a:normAutofit/>
          </a:bodyPr>
          <a:lstStyle>
            <a:lvl1pPr marL="0" indent="0" algn="l">
              <a:buNone/>
              <a:defRPr sz="14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18" name="Text Placeholder 4">
            <a:extLst>
              <a:ext uri="{FF2B5EF4-FFF2-40B4-BE49-F238E27FC236}">
                <a16:creationId xmlns:a16="http://schemas.microsoft.com/office/drawing/2014/main" id="{B3618441-B8EB-42CC-ACB3-53E50E9D54C7}"/>
              </a:ext>
            </a:extLst>
          </p:cNvPr>
          <p:cNvSpPr>
            <a:spLocks noGrp="1"/>
          </p:cNvSpPr>
          <p:nvPr>
            <p:ph type="body" sz="quarter" idx="26" hasCustomPrompt="1"/>
          </p:nvPr>
        </p:nvSpPr>
        <p:spPr>
          <a:xfrm>
            <a:off x="383252" y="1098455"/>
            <a:ext cx="2720664"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9" name="Text Placeholder 4">
            <a:extLst>
              <a:ext uri="{FF2B5EF4-FFF2-40B4-BE49-F238E27FC236}">
                <a16:creationId xmlns:a16="http://schemas.microsoft.com/office/drawing/2014/main" id="{85CB0FF7-CF3B-4B0A-8A13-1E7F50034ED7}"/>
              </a:ext>
            </a:extLst>
          </p:cNvPr>
          <p:cNvSpPr>
            <a:spLocks noGrp="1"/>
          </p:cNvSpPr>
          <p:nvPr>
            <p:ph type="body" sz="quarter" idx="27" hasCustomPrompt="1"/>
          </p:nvPr>
        </p:nvSpPr>
        <p:spPr>
          <a:xfrm>
            <a:off x="3636815" y="1098455"/>
            <a:ext cx="5924697"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7" name="Content Placeholder 2">
            <a:extLst>
              <a:ext uri="{FF2B5EF4-FFF2-40B4-BE49-F238E27FC236}">
                <a16:creationId xmlns:a16="http://schemas.microsoft.com/office/drawing/2014/main" id="{61DDCF53-D785-4CE0-95A1-2EEE9A005B83}"/>
              </a:ext>
            </a:extLst>
          </p:cNvPr>
          <p:cNvSpPr>
            <a:spLocks noGrp="1"/>
          </p:cNvSpPr>
          <p:nvPr>
            <p:ph idx="1"/>
          </p:nvPr>
        </p:nvSpPr>
        <p:spPr>
          <a:xfrm>
            <a:off x="3636815" y="1615997"/>
            <a:ext cx="5924697" cy="1508936"/>
          </a:xfrm>
          <a:prstGeom prst="rect">
            <a:avLst/>
          </a:prstGeom>
        </p:spPr>
        <p:txBody>
          <a:bodyPr anchor="ctr">
            <a:normAutofit/>
          </a:bodyPr>
          <a:lstStyle>
            <a:lvl1pPr marL="285750" indent="-285750">
              <a:spcBef>
                <a:spcPts val="300"/>
              </a:spcBef>
              <a:buClr>
                <a:schemeClr val="bg2"/>
              </a:buClr>
              <a:buFont typeface="Wingdings" panose="05000000000000000000" pitchFamily="2" charset="2"/>
              <a:buChar char="§"/>
              <a:defRPr sz="1200">
                <a:solidFill>
                  <a:schemeClr val="tx2"/>
                </a:solidFill>
              </a:defRPr>
            </a:lvl1pPr>
            <a:lvl2pPr marL="558741" indent="-285750">
              <a:spcBef>
                <a:spcPts val="300"/>
              </a:spcBef>
              <a:buClr>
                <a:srgbClr val="00BBE7"/>
              </a:buClr>
              <a:buSzPct val="100000"/>
              <a:buFont typeface="Calibri" panose="020F0502020204030204" pitchFamily="34" charset="0"/>
              <a:buChar char="‒"/>
              <a:defRPr sz="1200">
                <a:solidFill>
                  <a:schemeClr val="tx2"/>
                </a:solidFill>
              </a:defRPr>
            </a:lvl2pPr>
            <a:lvl3pPr marL="801688" indent="-257175">
              <a:spcBef>
                <a:spcPts val="300"/>
              </a:spcBef>
              <a:buClr>
                <a:srgbClr val="00BBE7"/>
              </a:buClr>
              <a:buSzPct val="100000"/>
              <a:buFont typeface="Courier New" panose="02070309020205020404" pitchFamily="49" charset="0"/>
              <a:buChar char="o"/>
              <a:defRPr sz="1200">
                <a:solidFill>
                  <a:schemeClr val="tx2"/>
                </a:solidFill>
              </a:defRPr>
            </a:lvl3pPr>
            <a:lvl4pPr marL="1027113" indent="-225425">
              <a:spcBef>
                <a:spcPts val="300"/>
              </a:spcBef>
              <a:buClr>
                <a:srgbClr val="00BBE7"/>
              </a:buClr>
              <a:buSzPct val="50000"/>
              <a:buFont typeface="Wingdings 3" panose="05040102010807070707" pitchFamily="18" charset="2"/>
              <a:buChar char="u"/>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0" name="Content Placeholder 2">
            <a:extLst>
              <a:ext uri="{FF2B5EF4-FFF2-40B4-BE49-F238E27FC236}">
                <a16:creationId xmlns:a16="http://schemas.microsoft.com/office/drawing/2014/main" id="{F434F856-3D3D-4E51-885C-1CA7A5006C1A}"/>
              </a:ext>
            </a:extLst>
          </p:cNvPr>
          <p:cNvSpPr>
            <a:spLocks noGrp="1"/>
          </p:cNvSpPr>
          <p:nvPr>
            <p:ph idx="28"/>
          </p:nvPr>
        </p:nvSpPr>
        <p:spPr>
          <a:xfrm>
            <a:off x="3636815" y="3216208"/>
            <a:ext cx="5924697" cy="1508936"/>
          </a:xfrm>
          <a:prstGeom prst="rect">
            <a:avLst/>
          </a:prstGeom>
        </p:spPr>
        <p:txBody>
          <a:bodyPr anchor="ctr">
            <a:normAutofit/>
          </a:bodyPr>
          <a:lstStyle>
            <a:lvl1pPr marL="285750" indent="-285750">
              <a:spcBef>
                <a:spcPts val="300"/>
              </a:spcBef>
              <a:buClr>
                <a:schemeClr val="bg2"/>
              </a:buClr>
              <a:buFont typeface="Wingdings" panose="05000000000000000000" pitchFamily="2" charset="2"/>
              <a:buChar char="§"/>
              <a:defRPr sz="1200">
                <a:solidFill>
                  <a:schemeClr val="tx2"/>
                </a:solidFill>
              </a:defRPr>
            </a:lvl1pPr>
            <a:lvl2pPr marL="558741" indent="-285750">
              <a:spcBef>
                <a:spcPts val="300"/>
              </a:spcBef>
              <a:buClr>
                <a:srgbClr val="00BBE7"/>
              </a:buClr>
              <a:buSzPct val="100000"/>
              <a:buFont typeface="Calibri" panose="020F0502020204030204" pitchFamily="34" charset="0"/>
              <a:buChar char="‒"/>
              <a:defRPr sz="1200">
                <a:solidFill>
                  <a:schemeClr val="tx2"/>
                </a:solidFill>
              </a:defRPr>
            </a:lvl2pPr>
            <a:lvl3pPr marL="801688" indent="-257175">
              <a:spcBef>
                <a:spcPts val="300"/>
              </a:spcBef>
              <a:buClr>
                <a:srgbClr val="00BBE7"/>
              </a:buClr>
              <a:buSzPct val="100000"/>
              <a:buFont typeface="Courier New" panose="02070309020205020404" pitchFamily="49" charset="0"/>
              <a:buChar char="o"/>
              <a:defRPr sz="1200">
                <a:solidFill>
                  <a:schemeClr val="tx2"/>
                </a:solidFill>
              </a:defRPr>
            </a:lvl3pPr>
            <a:lvl4pPr marL="1027113" indent="-225425">
              <a:spcBef>
                <a:spcPts val="300"/>
              </a:spcBef>
              <a:buClr>
                <a:srgbClr val="00BBE7"/>
              </a:buClr>
              <a:buSzPct val="50000"/>
              <a:buFont typeface="Wingdings 3" panose="05040102010807070707" pitchFamily="18" charset="2"/>
              <a:buChar char="u"/>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1" name="Content Placeholder 2">
            <a:extLst>
              <a:ext uri="{FF2B5EF4-FFF2-40B4-BE49-F238E27FC236}">
                <a16:creationId xmlns:a16="http://schemas.microsoft.com/office/drawing/2014/main" id="{07C40C5B-A1C2-40CF-90D7-F20EB91E88DE}"/>
              </a:ext>
            </a:extLst>
          </p:cNvPr>
          <p:cNvSpPr>
            <a:spLocks noGrp="1"/>
          </p:cNvSpPr>
          <p:nvPr>
            <p:ph idx="29"/>
          </p:nvPr>
        </p:nvSpPr>
        <p:spPr>
          <a:xfrm>
            <a:off x="3636815" y="4797152"/>
            <a:ext cx="5924697" cy="1508936"/>
          </a:xfrm>
          <a:prstGeom prst="rect">
            <a:avLst/>
          </a:prstGeom>
        </p:spPr>
        <p:txBody>
          <a:bodyPr anchor="ctr">
            <a:normAutofit/>
          </a:bodyPr>
          <a:lstStyle>
            <a:lvl1pPr marL="285750" indent="-285750">
              <a:spcBef>
                <a:spcPts val="300"/>
              </a:spcBef>
              <a:buClr>
                <a:schemeClr val="bg2"/>
              </a:buClr>
              <a:buFont typeface="Wingdings" panose="05000000000000000000" pitchFamily="2" charset="2"/>
              <a:buChar char="§"/>
              <a:defRPr sz="1200">
                <a:solidFill>
                  <a:schemeClr val="tx2"/>
                </a:solidFill>
              </a:defRPr>
            </a:lvl1pPr>
            <a:lvl2pPr marL="558741" indent="-285750">
              <a:spcBef>
                <a:spcPts val="300"/>
              </a:spcBef>
              <a:buClr>
                <a:srgbClr val="00BBE7"/>
              </a:buClr>
              <a:buSzPct val="100000"/>
              <a:buFont typeface="Calibri" panose="020F0502020204030204" pitchFamily="34" charset="0"/>
              <a:buChar char="‒"/>
              <a:defRPr sz="1200">
                <a:solidFill>
                  <a:schemeClr val="tx2"/>
                </a:solidFill>
              </a:defRPr>
            </a:lvl2pPr>
            <a:lvl3pPr marL="801688" indent="-257175">
              <a:spcBef>
                <a:spcPts val="300"/>
              </a:spcBef>
              <a:buClr>
                <a:srgbClr val="00BBE7"/>
              </a:buClr>
              <a:buSzPct val="100000"/>
              <a:buFont typeface="Courier New" panose="02070309020205020404" pitchFamily="49" charset="0"/>
              <a:buChar char="o"/>
              <a:defRPr sz="1200">
                <a:solidFill>
                  <a:schemeClr val="tx2"/>
                </a:solidFill>
              </a:defRPr>
            </a:lvl3pPr>
            <a:lvl4pPr marL="1027113" indent="-225425">
              <a:spcBef>
                <a:spcPts val="300"/>
              </a:spcBef>
              <a:buClr>
                <a:srgbClr val="00BBE7"/>
              </a:buClr>
              <a:buSzPct val="50000"/>
              <a:buFont typeface="Wingdings 3" panose="05040102010807070707" pitchFamily="18" charset="2"/>
              <a:buChar char="u"/>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66957648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e Box">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pPr/>
              <a:t>‹#›</a:t>
            </a:fld>
            <a:endParaRPr lang="en-GB"/>
          </a:p>
        </p:txBody>
      </p:sp>
      <p:sp>
        <p:nvSpPr>
          <p:cNvPr id="16" name="Text Placeholder 4">
            <a:extLst>
              <a:ext uri="{FF2B5EF4-FFF2-40B4-BE49-F238E27FC236}">
                <a16:creationId xmlns:a16="http://schemas.microsoft.com/office/drawing/2014/main" id="{500B2E25-6AC1-4927-90E7-39916C281A01}"/>
              </a:ext>
            </a:extLst>
          </p:cNvPr>
          <p:cNvSpPr>
            <a:spLocks noGrp="1"/>
          </p:cNvSpPr>
          <p:nvPr>
            <p:ph type="body" sz="quarter" idx="26" hasCustomPrompt="1"/>
          </p:nvPr>
        </p:nvSpPr>
        <p:spPr>
          <a:xfrm>
            <a:off x="385265" y="1096733"/>
            <a:ext cx="291199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7" name="Text Placeholder 4">
            <a:extLst>
              <a:ext uri="{FF2B5EF4-FFF2-40B4-BE49-F238E27FC236}">
                <a16:creationId xmlns:a16="http://schemas.microsoft.com/office/drawing/2014/main" id="{3563FE69-C408-4396-A8FC-7FE87CF88F20}"/>
              </a:ext>
            </a:extLst>
          </p:cNvPr>
          <p:cNvSpPr>
            <a:spLocks noGrp="1"/>
          </p:cNvSpPr>
          <p:nvPr>
            <p:ph type="body" sz="quarter" idx="27" hasCustomPrompt="1"/>
          </p:nvPr>
        </p:nvSpPr>
        <p:spPr>
          <a:xfrm>
            <a:off x="3621059" y="1096733"/>
            <a:ext cx="5940453"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5" name="Content Placeholder 2">
            <a:extLst>
              <a:ext uri="{FF2B5EF4-FFF2-40B4-BE49-F238E27FC236}">
                <a16:creationId xmlns:a16="http://schemas.microsoft.com/office/drawing/2014/main" id="{093F5B90-E8D4-4D45-8F6C-4AD90EEBCF35}"/>
              </a:ext>
            </a:extLst>
          </p:cNvPr>
          <p:cNvSpPr>
            <a:spLocks noGrp="1"/>
          </p:cNvSpPr>
          <p:nvPr>
            <p:ph sz="half" idx="14" hasCustomPrompt="1"/>
          </p:nvPr>
        </p:nvSpPr>
        <p:spPr>
          <a:xfrm>
            <a:off x="390006" y="1588520"/>
            <a:ext cx="2713910" cy="1512000"/>
          </a:xfrm>
          <a:prstGeom prst="rect">
            <a:avLst/>
          </a:prstGeom>
        </p:spPr>
        <p:txBody>
          <a:bodyPr anchor="ctr" anchorCtr="0">
            <a:normAutofit/>
          </a:bodyPr>
          <a:lstStyle>
            <a:lvl1pPr marL="0" indent="0" algn="l">
              <a:buNone/>
              <a:defRPr sz="14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grpSp>
        <p:nvGrpSpPr>
          <p:cNvPr id="18" name="Group 17">
            <a:extLst>
              <a:ext uri="{FF2B5EF4-FFF2-40B4-BE49-F238E27FC236}">
                <a16:creationId xmlns:a16="http://schemas.microsoft.com/office/drawing/2014/main" id="{BD1C3E16-F507-43C7-B815-46E16AFB0B96}"/>
              </a:ext>
            </a:extLst>
          </p:cNvPr>
          <p:cNvGrpSpPr/>
          <p:nvPr userDrawn="1"/>
        </p:nvGrpSpPr>
        <p:grpSpPr>
          <a:xfrm>
            <a:off x="3310509" y="1588520"/>
            <a:ext cx="83202" cy="4716000"/>
            <a:chOff x="3164933" y="1588521"/>
            <a:chExt cx="83202" cy="3916029"/>
          </a:xfrm>
        </p:grpSpPr>
        <p:cxnSp>
          <p:nvCxnSpPr>
            <p:cNvPr id="19" name="Straight Connector 18">
              <a:extLst>
                <a:ext uri="{FF2B5EF4-FFF2-40B4-BE49-F238E27FC236}">
                  <a16:creationId xmlns:a16="http://schemas.microsoft.com/office/drawing/2014/main" id="{351996FE-B677-4432-8B5C-5B5A74DC92FA}"/>
                </a:ext>
              </a:extLst>
            </p:cNvPr>
            <p:cNvCxnSpPr>
              <a:cxnSpLocks/>
            </p:cNvCxnSpPr>
            <p:nvPr userDrawn="1"/>
          </p:nvCxnSpPr>
          <p:spPr>
            <a:xfrm>
              <a:off x="3164933" y="1588521"/>
              <a:ext cx="0" cy="3916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8D432D7-5DFB-4D7E-8DA2-9E5826992FDA}"/>
                </a:ext>
              </a:extLst>
            </p:cNvPr>
            <p:cNvSpPr/>
            <p:nvPr userDrawn="1"/>
          </p:nvSpPr>
          <p:spPr>
            <a:xfrm rot="5400000">
              <a:off x="3059498" y="2160297"/>
              <a:ext cx="295968"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514EAC69-8C15-4928-BC67-DA064F11CFA0}"/>
                </a:ext>
              </a:extLst>
            </p:cNvPr>
            <p:cNvSpPr/>
            <p:nvPr userDrawn="1"/>
          </p:nvSpPr>
          <p:spPr>
            <a:xfrm rot="5400000">
              <a:off x="3059498" y="3509224"/>
              <a:ext cx="295968"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F7178A7F-5C5C-4138-8DB1-FEFC51CBC0CE}"/>
                </a:ext>
              </a:extLst>
            </p:cNvPr>
            <p:cNvSpPr/>
            <p:nvPr userDrawn="1"/>
          </p:nvSpPr>
          <p:spPr>
            <a:xfrm rot="5400000">
              <a:off x="3059498" y="4851467"/>
              <a:ext cx="295968"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Content Placeholder 2">
            <a:extLst>
              <a:ext uri="{FF2B5EF4-FFF2-40B4-BE49-F238E27FC236}">
                <a16:creationId xmlns:a16="http://schemas.microsoft.com/office/drawing/2014/main" id="{6E000520-BD60-47E9-B2AC-612A1C9B6763}"/>
              </a:ext>
            </a:extLst>
          </p:cNvPr>
          <p:cNvSpPr>
            <a:spLocks noGrp="1"/>
          </p:cNvSpPr>
          <p:nvPr>
            <p:ph sz="half" idx="21" hasCustomPrompt="1"/>
          </p:nvPr>
        </p:nvSpPr>
        <p:spPr>
          <a:xfrm>
            <a:off x="390006" y="3195571"/>
            <a:ext cx="2713910" cy="1512000"/>
          </a:xfrm>
          <a:prstGeom prst="rect">
            <a:avLst/>
          </a:prstGeom>
        </p:spPr>
        <p:txBody>
          <a:bodyPr anchor="ctr" anchorCtr="0">
            <a:normAutofit/>
          </a:bodyPr>
          <a:lstStyle>
            <a:lvl1pPr marL="0" indent="0" algn="l">
              <a:buNone/>
              <a:defRPr sz="14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24" name="Content Placeholder 2">
            <a:extLst>
              <a:ext uri="{FF2B5EF4-FFF2-40B4-BE49-F238E27FC236}">
                <a16:creationId xmlns:a16="http://schemas.microsoft.com/office/drawing/2014/main" id="{B521147A-5438-470C-B26C-422E57C48C3F}"/>
              </a:ext>
            </a:extLst>
          </p:cNvPr>
          <p:cNvSpPr>
            <a:spLocks noGrp="1"/>
          </p:cNvSpPr>
          <p:nvPr>
            <p:ph sz="half" idx="23" hasCustomPrompt="1"/>
          </p:nvPr>
        </p:nvSpPr>
        <p:spPr>
          <a:xfrm>
            <a:off x="390006" y="4802623"/>
            <a:ext cx="2713910" cy="1512000"/>
          </a:xfrm>
          <a:prstGeom prst="rect">
            <a:avLst/>
          </a:prstGeom>
        </p:spPr>
        <p:txBody>
          <a:bodyPr anchor="ctr" anchorCtr="0">
            <a:normAutofit/>
          </a:bodyPr>
          <a:lstStyle>
            <a:lvl1pPr marL="0" indent="0" algn="l">
              <a:buNone/>
              <a:defRPr sz="14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25" name="Content Placeholder 2">
            <a:extLst>
              <a:ext uri="{FF2B5EF4-FFF2-40B4-BE49-F238E27FC236}">
                <a16:creationId xmlns:a16="http://schemas.microsoft.com/office/drawing/2014/main" id="{96EAC943-E46C-471B-B7D8-C86529734A8F}"/>
              </a:ext>
            </a:extLst>
          </p:cNvPr>
          <p:cNvSpPr>
            <a:spLocks noGrp="1"/>
          </p:cNvSpPr>
          <p:nvPr>
            <p:ph idx="28"/>
          </p:nvPr>
        </p:nvSpPr>
        <p:spPr>
          <a:xfrm>
            <a:off x="3636815" y="1588520"/>
            <a:ext cx="5924697" cy="4716000"/>
          </a:xfrm>
          <a:prstGeom prst="rect">
            <a:avLst/>
          </a:prstGeom>
        </p:spPr>
        <p:txBody>
          <a:bodyPr anchor="ctr">
            <a:normAutofit/>
          </a:bodyPr>
          <a:lstStyle>
            <a:lvl1pPr marL="285750" indent="-285750">
              <a:spcBef>
                <a:spcPts val="400"/>
              </a:spcBef>
              <a:buClr>
                <a:schemeClr val="bg2"/>
              </a:buClr>
              <a:buFont typeface="Wingdings" panose="05000000000000000000" pitchFamily="2" charset="2"/>
              <a:buChar char="§"/>
              <a:defRPr sz="1400">
                <a:solidFill>
                  <a:schemeClr val="tx2"/>
                </a:solidFill>
              </a:defRPr>
            </a:lvl1pPr>
            <a:lvl2pPr marL="558741" indent="-285750">
              <a:spcBef>
                <a:spcPts val="400"/>
              </a:spcBef>
              <a:buClr>
                <a:srgbClr val="00BBE7"/>
              </a:buClr>
              <a:buSzPct val="100000"/>
              <a:buFont typeface="Calibri" panose="020F0502020204030204" pitchFamily="34" charset="0"/>
              <a:buChar char="‒"/>
              <a:defRPr sz="1400">
                <a:solidFill>
                  <a:schemeClr val="tx2"/>
                </a:solidFill>
              </a:defRPr>
            </a:lvl2pPr>
            <a:lvl3pPr marL="801688" indent="-257175">
              <a:spcBef>
                <a:spcPts val="400"/>
              </a:spcBef>
              <a:buClr>
                <a:srgbClr val="00BBE7"/>
              </a:buClr>
              <a:buSzPct val="100000"/>
              <a:buFont typeface="Courier New" panose="02070309020205020404" pitchFamily="49" charset="0"/>
              <a:buChar char="o"/>
              <a:defRPr sz="1400">
                <a:solidFill>
                  <a:schemeClr val="tx2"/>
                </a:solidFill>
              </a:defRPr>
            </a:lvl3pPr>
            <a:lvl4pPr marL="1027113" indent="-225425">
              <a:spcBef>
                <a:spcPts val="400"/>
              </a:spcBef>
              <a:buClr>
                <a:srgbClr val="00BBE7"/>
              </a:buClr>
              <a:buSzPct val="50000"/>
              <a:buFont typeface="Wingdings 3" panose="05040102010807070707" pitchFamily="18" charset="2"/>
              <a:buChar char="u"/>
              <a:defRPr sz="14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2488270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4 Box">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t>‹#›</a:t>
            </a:fld>
            <a:endParaRPr lang="en-GB"/>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14" name="Text Placeholder 4">
            <a:extLst>
              <a:ext uri="{FF2B5EF4-FFF2-40B4-BE49-F238E27FC236}">
                <a16:creationId xmlns:a16="http://schemas.microsoft.com/office/drawing/2014/main" id="{35288939-2AB9-4062-B030-3680BDD13D70}"/>
              </a:ext>
            </a:extLst>
          </p:cNvPr>
          <p:cNvSpPr>
            <a:spLocks noGrp="1"/>
          </p:cNvSpPr>
          <p:nvPr>
            <p:ph type="body" sz="quarter" idx="21" hasCustomPrompt="1"/>
          </p:nvPr>
        </p:nvSpPr>
        <p:spPr>
          <a:xfrm>
            <a:off x="374247" y="1099965"/>
            <a:ext cx="4452395"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5" name="Text Placeholder 4">
            <a:extLst>
              <a:ext uri="{FF2B5EF4-FFF2-40B4-BE49-F238E27FC236}">
                <a16:creationId xmlns:a16="http://schemas.microsoft.com/office/drawing/2014/main" id="{748D0016-B50C-4739-81C2-F0E760A9BA77}"/>
              </a:ext>
            </a:extLst>
          </p:cNvPr>
          <p:cNvSpPr>
            <a:spLocks noGrp="1"/>
          </p:cNvSpPr>
          <p:nvPr>
            <p:ph type="body" sz="quarter" idx="22" hasCustomPrompt="1"/>
          </p:nvPr>
        </p:nvSpPr>
        <p:spPr>
          <a:xfrm>
            <a:off x="5086109" y="1099965"/>
            <a:ext cx="4452395"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6" name="Text Placeholder 4">
            <a:extLst>
              <a:ext uri="{FF2B5EF4-FFF2-40B4-BE49-F238E27FC236}">
                <a16:creationId xmlns:a16="http://schemas.microsoft.com/office/drawing/2014/main" id="{E44E6FB7-C7A3-4580-9065-122AEFA97841}"/>
              </a:ext>
            </a:extLst>
          </p:cNvPr>
          <p:cNvSpPr>
            <a:spLocks noGrp="1"/>
          </p:cNvSpPr>
          <p:nvPr>
            <p:ph type="body" sz="quarter" idx="23" hasCustomPrompt="1"/>
          </p:nvPr>
        </p:nvSpPr>
        <p:spPr>
          <a:xfrm>
            <a:off x="374247" y="3501050"/>
            <a:ext cx="4452395" cy="372745"/>
          </a:xfrm>
          <a:prstGeom prst="rect">
            <a:avLst/>
          </a:prstGeom>
        </p:spPr>
        <p:txBody>
          <a:bodyPr vert="horz" lIns="0" tIns="45720" rIns="91440" bIns="45720" rtlCol="0" anchor="b" anchorCtr="0">
            <a:normAutofit/>
          </a:bodyPr>
          <a:lstStyle>
            <a:lvl1pPr>
              <a:defRPr lang="en-US" sz="16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7" name="Text Placeholder 4">
            <a:extLst>
              <a:ext uri="{FF2B5EF4-FFF2-40B4-BE49-F238E27FC236}">
                <a16:creationId xmlns:a16="http://schemas.microsoft.com/office/drawing/2014/main" id="{CBF41801-36EC-43A4-A257-C58CBED831CD}"/>
              </a:ext>
            </a:extLst>
          </p:cNvPr>
          <p:cNvSpPr>
            <a:spLocks noGrp="1"/>
          </p:cNvSpPr>
          <p:nvPr>
            <p:ph type="body" sz="quarter" idx="24" hasCustomPrompt="1"/>
          </p:nvPr>
        </p:nvSpPr>
        <p:spPr>
          <a:xfrm>
            <a:off x="5086109" y="3501050"/>
            <a:ext cx="4452395" cy="372745"/>
          </a:xfrm>
          <a:prstGeom prst="rect">
            <a:avLst/>
          </a:prstGeom>
        </p:spPr>
        <p:txBody>
          <a:bodyPr vert="horz" lIns="0" tIns="45720" rIns="91440" bIns="45720" rtlCol="0" anchor="b" anchorCtr="0">
            <a:normAutofit/>
          </a:bodyPr>
          <a:lstStyle>
            <a:lvl1pPr>
              <a:defRPr lang="en-US" sz="16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2" name="Content Placeholder 2">
            <a:extLst>
              <a:ext uri="{FF2B5EF4-FFF2-40B4-BE49-F238E27FC236}">
                <a16:creationId xmlns:a16="http://schemas.microsoft.com/office/drawing/2014/main" id="{0A81D4FF-AC8E-4BB8-B307-BFF4783BD1A8}"/>
              </a:ext>
            </a:extLst>
          </p:cNvPr>
          <p:cNvSpPr>
            <a:spLocks noGrp="1"/>
          </p:cNvSpPr>
          <p:nvPr>
            <p:ph idx="1"/>
          </p:nvPr>
        </p:nvSpPr>
        <p:spPr>
          <a:xfrm>
            <a:off x="381000" y="1576734"/>
            <a:ext cx="4452395" cy="1780216"/>
          </a:xfrm>
          <a:prstGeom prst="rect">
            <a:avLst/>
          </a:prstGeom>
        </p:spPr>
        <p:txBody>
          <a:bodyPr>
            <a:normAutofit/>
          </a:bodyPr>
          <a:lstStyle>
            <a:lvl1pPr marL="285750" indent="-285750">
              <a:spcBef>
                <a:spcPts val="300"/>
              </a:spcBef>
              <a:buClr>
                <a:schemeClr val="bg2"/>
              </a:buClr>
              <a:buFont typeface="Wingdings" panose="05000000000000000000" pitchFamily="2" charset="2"/>
              <a:buChar char="§"/>
              <a:defRPr sz="1200">
                <a:solidFill>
                  <a:schemeClr val="tx2"/>
                </a:solidFill>
              </a:defRPr>
            </a:lvl1pPr>
            <a:lvl2pPr marL="558741" indent="-285750">
              <a:spcBef>
                <a:spcPts val="300"/>
              </a:spcBef>
              <a:buClr>
                <a:srgbClr val="00BBE7"/>
              </a:buClr>
              <a:buSzPct val="100000"/>
              <a:buFont typeface="Calibri" panose="020F0502020204030204" pitchFamily="34" charset="0"/>
              <a:buChar char="‒"/>
              <a:defRPr sz="1200">
                <a:solidFill>
                  <a:schemeClr val="tx2"/>
                </a:solidFill>
              </a:defRPr>
            </a:lvl2pPr>
            <a:lvl3pPr marL="801688" indent="-257175">
              <a:spcBef>
                <a:spcPts val="300"/>
              </a:spcBef>
              <a:buClr>
                <a:srgbClr val="00BBE7"/>
              </a:buClr>
              <a:buSzPct val="100000"/>
              <a:buFont typeface="Courier New" panose="02070309020205020404" pitchFamily="49" charset="0"/>
              <a:buChar char="o"/>
              <a:defRPr sz="1200">
                <a:solidFill>
                  <a:schemeClr val="tx2"/>
                </a:solidFill>
              </a:defRPr>
            </a:lvl3pPr>
            <a:lvl4pPr marL="1027113" indent="-225425">
              <a:spcBef>
                <a:spcPts val="300"/>
              </a:spcBef>
              <a:buClr>
                <a:srgbClr val="00BBE7"/>
              </a:buClr>
              <a:buSzPct val="50000"/>
              <a:buFont typeface="Wingdings 3" panose="05040102010807070707" pitchFamily="18" charset="2"/>
              <a:buChar char="u"/>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3" name="Content Placeholder 2">
            <a:extLst>
              <a:ext uri="{FF2B5EF4-FFF2-40B4-BE49-F238E27FC236}">
                <a16:creationId xmlns:a16="http://schemas.microsoft.com/office/drawing/2014/main" id="{45239B6E-53E4-4C1B-8DFF-144108CBF3DE}"/>
              </a:ext>
            </a:extLst>
          </p:cNvPr>
          <p:cNvSpPr>
            <a:spLocks noGrp="1"/>
          </p:cNvSpPr>
          <p:nvPr>
            <p:ph idx="25"/>
          </p:nvPr>
        </p:nvSpPr>
        <p:spPr>
          <a:xfrm>
            <a:off x="5097016" y="1576776"/>
            <a:ext cx="4452395" cy="1780216"/>
          </a:xfrm>
          <a:prstGeom prst="rect">
            <a:avLst/>
          </a:prstGeom>
        </p:spPr>
        <p:txBody>
          <a:bodyPr>
            <a:normAutofit/>
          </a:bodyPr>
          <a:lstStyle>
            <a:lvl1pPr marL="285750" indent="-285750">
              <a:spcBef>
                <a:spcPts val="300"/>
              </a:spcBef>
              <a:buClr>
                <a:schemeClr val="bg2"/>
              </a:buClr>
              <a:buFont typeface="Wingdings" panose="05000000000000000000" pitchFamily="2" charset="2"/>
              <a:buChar char="§"/>
              <a:defRPr sz="1200">
                <a:solidFill>
                  <a:schemeClr val="tx2"/>
                </a:solidFill>
              </a:defRPr>
            </a:lvl1pPr>
            <a:lvl2pPr marL="558741" indent="-285750">
              <a:spcBef>
                <a:spcPts val="300"/>
              </a:spcBef>
              <a:buClr>
                <a:srgbClr val="00BBE7"/>
              </a:buClr>
              <a:buSzPct val="100000"/>
              <a:buFont typeface="Calibri" panose="020F0502020204030204" pitchFamily="34" charset="0"/>
              <a:buChar char="‒"/>
              <a:defRPr sz="1200">
                <a:solidFill>
                  <a:schemeClr val="tx2"/>
                </a:solidFill>
              </a:defRPr>
            </a:lvl2pPr>
            <a:lvl3pPr marL="801688" indent="-257175">
              <a:spcBef>
                <a:spcPts val="300"/>
              </a:spcBef>
              <a:buClr>
                <a:srgbClr val="00BBE7"/>
              </a:buClr>
              <a:buSzPct val="100000"/>
              <a:buFont typeface="Courier New" panose="02070309020205020404" pitchFamily="49" charset="0"/>
              <a:buChar char="o"/>
              <a:defRPr sz="1200">
                <a:solidFill>
                  <a:schemeClr val="tx2"/>
                </a:solidFill>
              </a:defRPr>
            </a:lvl3pPr>
            <a:lvl4pPr marL="1027113" indent="-225425">
              <a:spcBef>
                <a:spcPts val="300"/>
              </a:spcBef>
              <a:buClr>
                <a:srgbClr val="00BBE7"/>
              </a:buClr>
              <a:buSzPct val="50000"/>
              <a:buFont typeface="Wingdings 3" panose="05040102010807070707" pitchFamily="18" charset="2"/>
              <a:buChar char="u"/>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0" name="Content Placeholder 2">
            <a:extLst>
              <a:ext uri="{FF2B5EF4-FFF2-40B4-BE49-F238E27FC236}">
                <a16:creationId xmlns:a16="http://schemas.microsoft.com/office/drawing/2014/main" id="{2DF3431E-3A40-4037-9ADC-4AAB9738974C}"/>
              </a:ext>
            </a:extLst>
          </p:cNvPr>
          <p:cNvSpPr>
            <a:spLocks noGrp="1"/>
          </p:cNvSpPr>
          <p:nvPr>
            <p:ph idx="26"/>
          </p:nvPr>
        </p:nvSpPr>
        <p:spPr>
          <a:xfrm>
            <a:off x="393101" y="3952998"/>
            <a:ext cx="4452395" cy="1780216"/>
          </a:xfrm>
          <a:prstGeom prst="rect">
            <a:avLst/>
          </a:prstGeom>
        </p:spPr>
        <p:txBody>
          <a:bodyPr>
            <a:normAutofit/>
          </a:bodyPr>
          <a:lstStyle>
            <a:lvl1pPr marL="285750" indent="-285750">
              <a:spcBef>
                <a:spcPts val="300"/>
              </a:spcBef>
              <a:buClr>
                <a:schemeClr val="bg2"/>
              </a:buClr>
              <a:buFont typeface="Wingdings" panose="05000000000000000000" pitchFamily="2" charset="2"/>
              <a:buChar char="§"/>
              <a:defRPr sz="1200">
                <a:solidFill>
                  <a:schemeClr val="tx2"/>
                </a:solidFill>
              </a:defRPr>
            </a:lvl1pPr>
            <a:lvl2pPr marL="558741" indent="-285750">
              <a:spcBef>
                <a:spcPts val="300"/>
              </a:spcBef>
              <a:buClr>
                <a:srgbClr val="00BBE7"/>
              </a:buClr>
              <a:buSzPct val="100000"/>
              <a:buFont typeface="Calibri" panose="020F0502020204030204" pitchFamily="34" charset="0"/>
              <a:buChar char="‒"/>
              <a:defRPr sz="1200">
                <a:solidFill>
                  <a:schemeClr val="tx2"/>
                </a:solidFill>
              </a:defRPr>
            </a:lvl2pPr>
            <a:lvl3pPr marL="801688" indent="-257175">
              <a:spcBef>
                <a:spcPts val="300"/>
              </a:spcBef>
              <a:buClr>
                <a:srgbClr val="00BBE7"/>
              </a:buClr>
              <a:buSzPct val="100000"/>
              <a:buFont typeface="Courier New" panose="02070309020205020404" pitchFamily="49" charset="0"/>
              <a:buChar char="o"/>
              <a:defRPr sz="1200">
                <a:solidFill>
                  <a:schemeClr val="tx2"/>
                </a:solidFill>
              </a:defRPr>
            </a:lvl3pPr>
            <a:lvl4pPr marL="1027113" indent="-225425">
              <a:spcBef>
                <a:spcPts val="300"/>
              </a:spcBef>
              <a:buClr>
                <a:srgbClr val="00BBE7"/>
              </a:buClr>
              <a:buSzPct val="50000"/>
              <a:buFont typeface="Wingdings 3" panose="05040102010807070707" pitchFamily="18" charset="2"/>
              <a:buChar char="u"/>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1" name="Content Placeholder 2">
            <a:extLst>
              <a:ext uri="{FF2B5EF4-FFF2-40B4-BE49-F238E27FC236}">
                <a16:creationId xmlns:a16="http://schemas.microsoft.com/office/drawing/2014/main" id="{ED9090C5-6D6E-463A-99F9-3A1B6BCB0822}"/>
              </a:ext>
            </a:extLst>
          </p:cNvPr>
          <p:cNvSpPr>
            <a:spLocks noGrp="1"/>
          </p:cNvSpPr>
          <p:nvPr>
            <p:ph idx="27"/>
          </p:nvPr>
        </p:nvSpPr>
        <p:spPr>
          <a:xfrm>
            <a:off x="5109117" y="3953040"/>
            <a:ext cx="4452395" cy="1780216"/>
          </a:xfrm>
          <a:prstGeom prst="rect">
            <a:avLst/>
          </a:prstGeom>
        </p:spPr>
        <p:txBody>
          <a:bodyPr>
            <a:normAutofit/>
          </a:bodyPr>
          <a:lstStyle>
            <a:lvl1pPr marL="285750" indent="-285750">
              <a:spcBef>
                <a:spcPts val="300"/>
              </a:spcBef>
              <a:buClr>
                <a:schemeClr val="bg2"/>
              </a:buClr>
              <a:buFont typeface="Wingdings" panose="05000000000000000000" pitchFamily="2" charset="2"/>
              <a:buChar char="§"/>
              <a:defRPr sz="1200">
                <a:solidFill>
                  <a:schemeClr val="tx2"/>
                </a:solidFill>
              </a:defRPr>
            </a:lvl1pPr>
            <a:lvl2pPr marL="558741" indent="-285750">
              <a:spcBef>
                <a:spcPts val="300"/>
              </a:spcBef>
              <a:buClr>
                <a:srgbClr val="00BBE7"/>
              </a:buClr>
              <a:buSzPct val="100000"/>
              <a:buFont typeface="Calibri" panose="020F0502020204030204" pitchFamily="34" charset="0"/>
              <a:buChar char="‒"/>
              <a:defRPr sz="1200">
                <a:solidFill>
                  <a:schemeClr val="tx2"/>
                </a:solidFill>
              </a:defRPr>
            </a:lvl2pPr>
            <a:lvl3pPr marL="801688" indent="-257175">
              <a:spcBef>
                <a:spcPts val="300"/>
              </a:spcBef>
              <a:buClr>
                <a:srgbClr val="00BBE7"/>
              </a:buClr>
              <a:buSzPct val="100000"/>
              <a:buFont typeface="Courier New" panose="02070309020205020404" pitchFamily="49" charset="0"/>
              <a:buChar char="o"/>
              <a:defRPr sz="1200">
                <a:solidFill>
                  <a:schemeClr val="tx2"/>
                </a:solidFill>
              </a:defRPr>
            </a:lvl3pPr>
            <a:lvl4pPr marL="1027113" indent="-225425">
              <a:spcBef>
                <a:spcPts val="300"/>
              </a:spcBef>
              <a:buClr>
                <a:srgbClr val="00BBE7"/>
              </a:buClr>
              <a:buSzPct val="50000"/>
              <a:buFont typeface="Wingdings 3" panose="05040102010807070707" pitchFamily="18" charset="2"/>
              <a:buChar char="u"/>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2744340950"/>
      </p:ext>
    </p:extLst>
  </p:cSld>
  <p:clrMapOvr>
    <a:masterClrMapping/>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6 Box">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pPr/>
              <a:t>‹#›</a:t>
            </a:fld>
            <a:endParaRPr lang="en-GB"/>
          </a:p>
        </p:txBody>
      </p:sp>
      <p:sp>
        <p:nvSpPr>
          <p:cNvPr id="19" name="Text Placeholder 4">
            <a:extLst>
              <a:ext uri="{FF2B5EF4-FFF2-40B4-BE49-F238E27FC236}">
                <a16:creationId xmlns:a16="http://schemas.microsoft.com/office/drawing/2014/main" id="{8357E42E-D191-4A7D-974A-BD265FC40719}"/>
              </a:ext>
            </a:extLst>
          </p:cNvPr>
          <p:cNvSpPr>
            <a:spLocks noGrp="1"/>
          </p:cNvSpPr>
          <p:nvPr>
            <p:ph type="body" sz="quarter" idx="19" hasCustomPrompt="1"/>
          </p:nvPr>
        </p:nvSpPr>
        <p:spPr>
          <a:xfrm>
            <a:off x="358496" y="1111538"/>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0" name="Text Placeholder 4">
            <a:extLst>
              <a:ext uri="{FF2B5EF4-FFF2-40B4-BE49-F238E27FC236}">
                <a16:creationId xmlns:a16="http://schemas.microsoft.com/office/drawing/2014/main" id="{14C0CE3B-81F2-4ECF-A62C-E5229A16BF99}"/>
              </a:ext>
            </a:extLst>
          </p:cNvPr>
          <p:cNvSpPr>
            <a:spLocks noGrp="1"/>
          </p:cNvSpPr>
          <p:nvPr>
            <p:ph type="body" sz="quarter" idx="32" hasCustomPrompt="1"/>
          </p:nvPr>
        </p:nvSpPr>
        <p:spPr>
          <a:xfrm>
            <a:off x="3512840" y="1111538"/>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1" name="Text Placeholder 4">
            <a:extLst>
              <a:ext uri="{FF2B5EF4-FFF2-40B4-BE49-F238E27FC236}">
                <a16:creationId xmlns:a16="http://schemas.microsoft.com/office/drawing/2014/main" id="{ACD520CD-7DD7-4248-BD75-81E8373179C6}"/>
              </a:ext>
            </a:extLst>
          </p:cNvPr>
          <p:cNvSpPr>
            <a:spLocks noGrp="1"/>
          </p:cNvSpPr>
          <p:nvPr>
            <p:ph type="body" sz="quarter" idx="33" hasCustomPrompt="1"/>
          </p:nvPr>
        </p:nvSpPr>
        <p:spPr>
          <a:xfrm>
            <a:off x="6588248" y="1111538"/>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2" name="Text Placeholder 4">
            <a:extLst>
              <a:ext uri="{FF2B5EF4-FFF2-40B4-BE49-F238E27FC236}">
                <a16:creationId xmlns:a16="http://schemas.microsoft.com/office/drawing/2014/main" id="{E3034089-4C8A-4783-971E-6FE7532AB8D4}"/>
              </a:ext>
            </a:extLst>
          </p:cNvPr>
          <p:cNvSpPr>
            <a:spLocks noGrp="1"/>
          </p:cNvSpPr>
          <p:nvPr>
            <p:ph type="body" sz="quarter" idx="34" hasCustomPrompt="1"/>
          </p:nvPr>
        </p:nvSpPr>
        <p:spPr>
          <a:xfrm>
            <a:off x="358496" y="3506222"/>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3" name="Text Placeholder 4">
            <a:extLst>
              <a:ext uri="{FF2B5EF4-FFF2-40B4-BE49-F238E27FC236}">
                <a16:creationId xmlns:a16="http://schemas.microsoft.com/office/drawing/2014/main" id="{318FF8E4-4C2E-48E0-83C2-D409305C43C1}"/>
              </a:ext>
            </a:extLst>
          </p:cNvPr>
          <p:cNvSpPr>
            <a:spLocks noGrp="1"/>
          </p:cNvSpPr>
          <p:nvPr>
            <p:ph type="body" sz="quarter" idx="35" hasCustomPrompt="1"/>
          </p:nvPr>
        </p:nvSpPr>
        <p:spPr>
          <a:xfrm>
            <a:off x="3490336" y="3506222"/>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4" name="Text Placeholder 4">
            <a:extLst>
              <a:ext uri="{FF2B5EF4-FFF2-40B4-BE49-F238E27FC236}">
                <a16:creationId xmlns:a16="http://schemas.microsoft.com/office/drawing/2014/main" id="{A6007728-D0E0-48C4-9BA4-0B50CACFD03D}"/>
              </a:ext>
            </a:extLst>
          </p:cNvPr>
          <p:cNvSpPr>
            <a:spLocks noGrp="1"/>
          </p:cNvSpPr>
          <p:nvPr>
            <p:ph type="body" sz="quarter" idx="36" hasCustomPrompt="1"/>
          </p:nvPr>
        </p:nvSpPr>
        <p:spPr>
          <a:xfrm>
            <a:off x="6588248" y="3506222"/>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6" name="Content Placeholder 2">
            <a:extLst>
              <a:ext uri="{FF2B5EF4-FFF2-40B4-BE49-F238E27FC236}">
                <a16:creationId xmlns:a16="http://schemas.microsoft.com/office/drawing/2014/main" id="{33A3C9D3-6C94-4004-A7E3-0BE3214F794A}"/>
              </a:ext>
            </a:extLst>
          </p:cNvPr>
          <p:cNvSpPr>
            <a:spLocks noGrp="1"/>
          </p:cNvSpPr>
          <p:nvPr>
            <p:ph idx="1"/>
          </p:nvPr>
        </p:nvSpPr>
        <p:spPr>
          <a:xfrm>
            <a:off x="381000" y="1576734"/>
            <a:ext cx="2905247" cy="1780216"/>
          </a:xfrm>
          <a:prstGeom prst="rect">
            <a:avLst/>
          </a:prstGeom>
        </p:spPr>
        <p:txBody>
          <a:bodyPr>
            <a:normAutofit/>
          </a:bodyPr>
          <a:lstStyle>
            <a:lvl1pPr marL="285750" indent="-285750">
              <a:spcBef>
                <a:spcPts val="200"/>
              </a:spcBef>
              <a:buClr>
                <a:schemeClr val="bg2"/>
              </a:buClr>
              <a:buFont typeface="Wingdings" panose="05000000000000000000" pitchFamily="2" charset="2"/>
              <a:buChar char="§"/>
              <a:defRPr sz="1100">
                <a:solidFill>
                  <a:schemeClr val="tx2"/>
                </a:solidFill>
              </a:defRPr>
            </a:lvl1pPr>
            <a:lvl2pPr marL="558741" indent="-285750">
              <a:spcBef>
                <a:spcPts val="200"/>
              </a:spcBef>
              <a:buClr>
                <a:srgbClr val="00BBE7"/>
              </a:buClr>
              <a:buSzPct val="100000"/>
              <a:buFont typeface="Calibri" panose="020F0502020204030204" pitchFamily="34" charset="0"/>
              <a:buChar char="‒"/>
              <a:defRPr sz="1100">
                <a:solidFill>
                  <a:schemeClr val="tx2"/>
                </a:solidFill>
              </a:defRPr>
            </a:lvl2pPr>
            <a:lvl3pPr marL="801688" indent="-257175">
              <a:spcBef>
                <a:spcPts val="200"/>
              </a:spcBef>
              <a:buClr>
                <a:srgbClr val="00BBE7"/>
              </a:buClr>
              <a:buSzPct val="100000"/>
              <a:buFont typeface="Courier New" panose="02070309020205020404" pitchFamily="49" charset="0"/>
              <a:buChar char="o"/>
              <a:defRPr sz="1100">
                <a:solidFill>
                  <a:schemeClr val="tx2"/>
                </a:solidFill>
              </a:defRPr>
            </a:lvl3pPr>
            <a:lvl4pPr marL="1027113" indent="-225425">
              <a:spcBef>
                <a:spcPts val="200"/>
              </a:spcBef>
              <a:buClr>
                <a:srgbClr val="00BBE7"/>
              </a:buClr>
              <a:buSzPct val="50000"/>
              <a:buFont typeface="Wingdings 3" panose="05040102010807070707" pitchFamily="18" charset="2"/>
              <a:buChar char="u"/>
              <a:defRPr sz="11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7" name="Content Placeholder 2">
            <a:extLst>
              <a:ext uri="{FF2B5EF4-FFF2-40B4-BE49-F238E27FC236}">
                <a16:creationId xmlns:a16="http://schemas.microsoft.com/office/drawing/2014/main" id="{F3661DDD-33CC-40D8-9828-C3126F913F59}"/>
              </a:ext>
            </a:extLst>
          </p:cNvPr>
          <p:cNvSpPr>
            <a:spLocks noGrp="1"/>
          </p:cNvSpPr>
          <p:nvPr>
            <p:ph idx="37"/>
          </p:nvPr>
        </p:nvSpPr>
        <p:spPr>
          <a:xfrm>
            <a:off x="3512840" y="1576776"/>
            <a:ext cx="2905247" cy="1780216"/>
          </a:xfrm>
          <a:prstGeom prst="rect">
            <a:avLst/>
          </a:prstGeom>
        </p:spPr>
        <p:txBody>
          <a:bodyPr>
            <a:normAutofit/>
          </a:bodyPr>
          <a:lstStyle>
            <a:lvl1pPr marL="285750" indent="-285750">
              <a:spcBef>
                <a:spcPts val="200"/>
              </a:spcBef>
              <a:buClr>
                <a:schemeClr val="bg2"/>
              </a:buClr>
              <a:buFont typeface="Wingdings" panose="05000000000000000000" pitchFamily="2" charset="2"/>
              <a:buChar char="§"/>
              <a:defRPr sz="1100">
                <a:solidFill>
                  <a:schemeClr val="tx2"/>
                </a:solidFill>
              </a:defRPr>
            </a:lvl1pPr>
            <a:lvl2pPr marL="558741" indent="-285750">
              <a:spcBef>
                <a:spcPts val="200"/>
              </a:spcBef>
              <a:buClr>
                <a:srgbClr val="00BBE7"/>
              </a:buClr>
              <a:buSzPct val="100000"/>
              <a:buFont typeface="Calibri" panose="020F0502020204030204" pitchFamily="34" charset="0"/>
              <a:buChar char="‒"/>
              <a:defRPr sz="1100">
                <a:solidFill>
                  <a:schemeClr val="tx2"/>
                </a:solidFill>
              </a:defRPr>
            </a:lvl2pPr>
            <a:lvl3pPr marL="801688" indent="-257175">
              <a:spcBef>
                <a:spcPts val="200"/>
              </a:spcBef>
              <a:buClr>
                <a:srgbClr val="00BBE7"/>
              </a:buClr>
              <a:buSzPct val="100000"/>
              <a:buFont typeface="Courier New" panose="02070309020205020404" pitchFamily="49" charset="0"/>
              <a:buChar char="o"/>
              <a:defRPr sz="1100">
                <a:solidFill>
                  <a:schemeClr val="tx2"/>
                </a:solidFill>
              </a:defRPr>
            </a:lvl3pPr>
            <a:lvl4pPr marL="1027113" indent="-225425">
              <a:spcBef>
                <a:spcPts val="200"/>
              </a:spcBef>
              <a:buClr>
                <a:srgbClr val="00BBE7"/>
              </a:buClr>
              <a:buSzPct val="50000"/>
              <a:buFont typeface="Wingdings 3" panose="05040102010807070707" pitchFamily="18" charset="2"/>
              <a:buChar char="u"/>
              <a:defRPr sz="11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8" name="Content Placeholder 2">
            <a:extLst>
              <a:ext uri="{FF2B5EF4-FFF2-40B4-BE49-F238E27FC236}">
                <a16:creationId xmlns:a16="http://schemas.microsoft.com/office/drawing/2014/main" id="{37265645-C72D-4E8F-969D-229C309D6196}"/>
              </a:ext>
            </a:extLst>
          </p:cNvPr>
          <p:cNvSpPr>
            <a:spLocks noGrp="1"/>
          </p:cNvSpPr>
          <p:nvPr>
            <p:ph idx="38"/>
          </p:nvPr>
        </p:nvSpPr>
        <p:spPr>
          <a:xfrm>
            <a:off x="6584257" y="1576776"/>
            <a:ext cx="2905247" cy="1780216"/>
          </a:xfrm>
          <a:prstGeom prst="rect">
            <a:avLst/>
          </a:prstGeom>
        </p:spPr>
        <p:txBody>
          <a:bodyPr>
            <a:normAutofit/>
          </a:bodyPr>
          <a:lstStyle>
            <a:lvl1pPr marL="285750" indent="-285750">
              <a:spcBef>
                <a:spcPts val="200"/>
              </a:spcBef>
              <a:buClr>
                <a:schemeClr val="bg2"/>
              </a:buClr>
              <a:buFont typeface="Wingdings" panose="05000000000000000000" pitchFamily="2" charset="2"/>
              <a:buChar char="§"/>
              <a:defRPr sz="1100">
                <a:solidFill>
                  <a:schemeClr val="tx2"/>
                </a:solidFill>
              </a:defRPr>
            </a:lvl1pPr>
            <a:lvl2pPr marL="558741" indent="-285750">
              <a:spcBef>
                <a:spcPts val="200"/>
              </a:spcBef>
              <a:buClr>
                <a:srgbClr val="00BBE7"/>
              </a:buClr>
              <a:buSzPct val="100000"/>
              <a:buFont typeface="Calibri" panose="020F0502020204030204" pitchFamily="34" charset="0"/>
              <a:buChar char="‒"/>
              <a:defRPr sz="1100">
                <a:solidFill>
                  <a:schemeClr val="tx2"/>
                </a:solidFill>
              </a:defRPr>
            </a:lvl2pPr>
            <a:lvl3pPr marL="801688" indent="-257175">
              <a:spcBef>
                <a:spcPts val="200"/>
              </a:spcBef>
              <a:buClr>
                <a:srgbClr val="00BBE7"/>
              </a:buClr>
              <a:buSzPct val="100000"/>
              <a:buFont typeface="Courier New" panose="02070309020205020404" pitchFamily="49" charset="0"/>
              <a:buChar char="o"/>
              <a:defRPr sz="1100">
                <a:solidFill>
                  <a:schemeClr val="tx2"/>
                </a:solidFill>
              </a:defRPr>
            </a:lvl3pPr>
            <a:lvl4pPr marL="1027113" indent="-225425">
              <a:spcBef>
                <a:spcPts val="200"/>
              </a:spcBef>
              <a:buClr>
                <a:srgbClr val="00BBE7"/>
              </a:buClr>
              <a:buSzPct val="50000"/>
              <a:buFont typeface="Wingdings 3" panose="05040102010807070707" pitchFamily="18" charset="2"/>
              <a:buChar char="u"/>
              <a:defRPr sz="11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5" name="Content Placeholder 2">
            <a:extLst>
              <a:ext uri="{FF2B5EF4-FFF2-40B4-BE49-F238E27FC236}">
                <a16:creationId xmlns:a16="http://schemas.microsoft.com/office/drawing/2014/main" id="{14C67EFE-29D8-449B-ACF7-25B936B2ED6E}"/>
              </a:ext>
            </a:extLst>
          </p:cNvPr>
          <p:cNvSpPr>
            <a:spLocks noGrp="1"/>
          </p:cNvSpPr>
          <p:nvPr>
            <p:ph idx="39"/>
          </p:nvPr>
        </p:nvSpPr>
        <p:spPr>
          <a:xfrm>
            <a:off x="381000" y="3952998"/>
            <a:ext cx="2905247" cy="1780216"/>
          </a:xfrm>
          <a:prstGeom prst="rect">
            <a:avLst/>
          </a:prstGeom>
        </p:spPr>
        <p:txBody>
          <a:bodyPr>
            <a:normAutofit/>
          </a:bodyPr>
          <a:lstStyle>
            <a:lvl1pPr marL="285750" indent="-285750">
              <a:spcBef>
                <a:spcPts val="200"/>
              </a:spcBef>
              <a:buClr>
                <a:schemeClr val="bg2"/>
              </a:buClr>
              <a:buFont typeface="Wingdings" panose="05000000000000000000" pitchFamily="2" charset="2"/>
              <a:buChar char="§"/>
              <a:defRPr sz="1100">
                <a:solidFill>
                  <a:schemeClr val="tx2"/>
                </a:solidFill>
              </a:defRPr>
            </a:lvl1pPr>
            <a:lvl2pPr marL="558741" indent="-285750">
              <a:spcBef>
                <a:spcPts val="200"/>
              </a:spcBef>
              <a:buClr>
                <a:srgbClr val="00BBE7"/>
              </a:buClr>
              <a:buSzPct val="100000"/>
              <a:buFont typeface="Calibri" panose="020F0502020204030204" pitchFamily="34" charset="0"/>
              <a:buChar char="‒"/>
              <a:defRPr sz="1100">
                <a:solidFill>
                  <a:schemeClr val="tx2"/>
                </a:solidFill>
              </a:defRPr>
            </a:lvl2pPr>
            <a:lvl3pPr marL="801688" indent="-257175">
              <a:spcBef>
                <a:spcPts val="200"/>
              </a:spcBef>
              <a:buClr>
                <a:srgbClr val="00BBE7"/>
              </a:buClr>
              <a:buSzPct val="100000"/>
              <a:buFont typeface="Courier New" panose="02070309020205020404" pitchFamily="49" charset="0"/>
              <a:buChar char="o"/>
              <a:defRPr sz="1100">
                <a:solidFill>
                  <a:schemeClr val="tx2"/>
                </a:solidFill>
              </a:defRPr>
            </a:lvl3pPr>
            <a:lvl4pPr marL="1027113" indent="-225425">
              <a:spcBef>
                <a:spcPts val="200"/>
              </a:spcBef>
              <a:buClr>
                <a:srgbClr val="00BBE7"/>
              </a:buClr>
              <a:buSzPct val="50000"/>
              <a:buFont typeface="Wingdings 3" panose="05040102010807070707" pitchFamily="18" charset="2"/>
              <a:buChar char="u"/>
              <a:defRPr sz="11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6" name="Content Placeholder 2">
            <a:extLst>
              <a:ext uri="{FF2B5EF4-FFF2-40B4-BE49-F238E27FC236}">
                <a16:creationId xmlns:a16="http://schemas.microsoft.com/office/drawing/2014/main" id="{7B8B92CA-BD84-4AB7-8533-9997BD3F2F5E}"/>
              </a:ext>
            </a:extLst>
          </p:cNvPr>
          <p:cNvSpPr>
            <a:spLocks noGrp="1"/>
          </p:cNvSpPr>
          <p:nvPr>
            <p:ph idx="40"/>
          </p:nvPr>
        </p:nvSpPr>
        <p:spPr>
          <a:xfrm>
            <a:off x="3512840" y="3953040"/>
            <a:ext cx="2905247" cy="1780216"/>
          </a:xfrm>
          <a:prstGeom prst="rect">
            <a:avLst/>
          </a:prstGeom>
        </p:spPr>
        <p:txBody>
          <a:bodyPr>
            <a:normAutofit/>
          </a:bodyPr>
          <a:lstStyle>
            <a:lvl1pPr marL="285750" indent="-285750">
              <a:spcBef>
                <a:spcPts val="200"/>
              </a:spcBef>
              <a:buClr>
                <a:schemeClr val="bg2"/>
              </a:buClr>
              <a:buFont typeface="Wingdings" panose="05000000000000000000" pitchFamily="2" charset="2"/>
              <a:buChar char="§"/>
              <a:defRPr sz="1100">
                <a:solidFill>
                  <a:schemeClr val="tx2"/>
                </a:solidFill>
              </a:defRPr>
            </a:lvl1pPr>
            <a:lvl2pPr marL="558741" indent="-285750">
              <a:spcBef>
                <a:spcPts val="200"/>
              </a:spcBef>
              <a:buClr>
                <a:srgbClr val="00BBE7"/>
              </a:buClr>
              <a:buSzPct val="100000"/>
              <a:buFont typeface="Calibri" panose="020F0502020204030204" pitchFamily="34" charset="0"/>
              <a:buChar char="‒"/>
              <a:defRPr sz="1100">
                <a:solidFill>
                  <a:schemeClr val="tx2"/>
                </a:solidFill>
              </a:defRPr>
            </a:lvl2pPr>
            <a:lvl3pPr marL="801688" indent="-257175">
              <a:spcBef>
                <a:spcPts val="200"/>
              </a:spcBef>
              <a:buClr>
                <a:srgbClr val="00BBE7"/>
              </a:buClr>
              <a:buSzPct val="100000"/>
              <a:buFont typeface="Courier New" panose="02070309020205020404" pitchFamily="49" charset="0"/>
              <a:buChar char="o"/>
              <a:defRPr sz="1100">
                <a:solidFill>
                  <a:schemeClr val="tx2"/>
                </a:solidFill>
              </a:defRPr>
            </a:lvl3pPr>
            <a:lvl4pPr marL="1027113" indent="-225425">
              <a:spcBef>
                <a:spcPts val="200"/>
              </a:spcBef>
              <a:buClr>
                <a:srgbClr val="00BBE7"/>
              </a:buClr>
              <a:buSzPct val="50000"/>
              <a:buFont typeface="Wingdings 3" panose="05040102010807070707" pitchFamily="18" charset="2"/>
              <a:buChar char="u"/>
              <a:defRPr sz="11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7" name="Content Placeholder 2">
            <a:extLst>
              <a:ext uri="{FF2B5EF4-FFF2-40B4-BE49-F238E27FC236}">
                <a16:creationId xmlns:a16="http://schemas.microsoft.com/office/drawing/2014/main" id="{7895AD9A-92FE-4B07-8D73-6E155862DC9E}"/>
              </a:ext>
            </a:extLst>
          </p:cNvPr>
          <p:cNvSpPr>
            <a:spLocks noGrp="1"/>
          </p:cNvSpPr>
          <p:nvPr>
            <p:ph idx="41"/>
          </p:nvPr>
        </p:nvSpPr>
        <p:spPr>
          <a:xfrm>
            <a:off x="6584257" y="3953040"/>
            <a:ext cx="2905247" cy="1780216"/>
          </a:xfrm>
          <a:prstGeom prst="rect">
            <a:avLst/>
          </a:prstGeom>
        </p:spPr>
        <p:txBody>
          <a:bodyPr>
            <a:normAutofit/>
          </a:bodyPr>
          <a:lstStyle>
            <a:lvl1pPr marL="285750" indent="-285750">
              <a:spcBef>
                <a:spcPts val="200"/>
              </a:spcBef>
              <a:buClr>
                <a:schemeClr val="bg2"/>
              </a:buClr>
              <a:buFont typeface="Wingdings" panose="05000000000000000000" pitchFamily="2" charset="2"/>
              <a:buChar char="§"/>
              <a:defRPr sz="1100">
                <a:solidFill>
                  <a:schemeClr val="tx2"/>
                </a:solidFill>
              </a:defRPr>
            </a:lvl1pPr>
            <a:lvl2pPr marL="558741" indent="-285750">
              <a:spcBef>
                <a:spcPts val="200"/>
              </a:spcBef>
              <a:buClr>
                <a:srgbClr val="00BBE7"/>
              </a:buClr>
              <a:buSzPct val="100000"/>
              <a:buFont typeface="Calibri" panose="020F0502020204030204" pitchFamily="34" charset="0"/>
              <a:buChar char="‒"/>
              <a:defRPr sz="1100">
                <a:solidFill>
                  <a:schemeClr val="tx2"/>
                </a:solidFill>
              </a:defRPr>
            </a:lvl2pPr>
            <a:lvl3pPr marL="801688" indent="-257175">
              <a:spcBef>
                <a:spcPts val="200"/>
              </a:spcBef>
              <a:buClr>
                <a:srgbClr val="00BBE7"/>
              </a:buClr>
              <a:buSzPct val="100000"/>
              <a:buFont typeface="Courier New" panose="02070309020205020404" pitchFamily="49" charset="0"/>
              <a:buChar char="o"/>
              <a:defRPr sz="1100">
                <a:solidFill>
                  <a:schemeClr val="tx2"/>
                </a:solidFill>
              </a:defRPr>
            </a:lvl3pPr>
            <a:lvl4pPr marL="1027113" indent="-225425">
              <a:spcBef>
                <a:spcPts val="200"/>
              </a:spcBef>
              <a:buClr>
                <a:srgbClr val="00BBE7"/>
              </a:buClr>
              <a:buSzPct val="50000"/>
              <a:buFont typeface="Wingdings 3" panose="05040102010807070707" pitchFamily="18" charset="2"/>
              <a:buChar char="u"/>
              <a:defRPr sz="11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3566179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8 Box">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0001" y="1553419"/>
            <a:ext cx="2153919" cy="1839632"/>
          </a:xfrm>
          <a:prstGeom prst="rect">
            <a:avLst/>
          </a:prstGeom>
        </p:spPr>
        <p:txBody>
          <a:bodyPr>
            <a:normAutofit/>
          </a:bodyPr>
          <a:lstStyle>
            <a:lvl1pPr marL="0" indent="0">
              <a:buNone/>
              <a:defRPr sz="1200">
                <a:solidFill>
                  <a:schemeClr val="tx2"/>
                </a:solidFill>
              </a:defRPr>
            </a:lvl1pPr>
            <a:lvl2pPr marL="272991" indent="0">
              <a:buNone/>
              <a:defRPr sz="1200">
                <a:solidFill>
                  <a:schemeClr val="tx2"/>
                </a:solidFill>
              </a:defRPr>
            </a:lvl2pPr>
            <a:lvl3pPr marL="545984" indent="0">
              <a:buNone/>
              <a:defRPr sz="1200">
                <a:solidFill>
                  <a:schemeClr val="tx2"/>
                </a:solidFill>
              </a:defRPr>
            </a:lvl3pPr>
            <a:lvl4pPr marL="662980" indent="0">
              <a:buFont typeface="Arial" panose="020B0604020202020204" pitchFamily="34" charset="0"/>
              <a:buNone/>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2713641" y="1553419"/>
            <a:ext cx="2153919" cy="1839632"/>
          </a:xfrm>
          <a:prstGeom prst="rect">
            <a:avLst/>
          </a:prstGeom>
        </p:spPr>
        <p:txBody>
          <a:bodyPr>
            <a:normAutofit/>
          </a:bodyPr>
          <a:lstStyle>
            <a:lvl1pPr marL="0" indent="0">
              <a:buNone/>
              <a:defRPr sz="1200">
                <a:solidFill>
                  <a:schemeClr val="tx2"/>
                </a:solidFill>
              </a:defRPr>
            </a:lvl1pPr>
            <a:lvl2pPr marL="272991" indent="0">
              <a:buNone/>
              <a:defRPr sz="1200">
                <a:solidFill>
                  <a:schemeClr val="tx2"/>
                </a:solidFill>
              </a:defRPr>
            </a:lvl2pPr>
            <a:lvl3pPr marL="545984" indent="0">
              <a:buNone/>
              <a:defRPr sz="1200">
                <a:solidFill>
                  <a:schemeClr val="tx2"/>
                </a:solidFill>
              </a:defRPr>
            </a:lvl3pPr>
            <a:lvl4pPr marL="662980" indent="0">
              <a:buFont typeface="Arial" panose="020B0604020202020204" pitchFamily="34" charset="0"/>
              <a:buNone/>
              <a:defRPr sz="1200">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3">
            <a:extLst>
              <a:ext uri="{FF2B5EF4-FFF2-40B4-BE49-F238E27FC236}">
                <a16:creationId xmlns:a16="http://schemas.microsoft.com/office/drawing/2014/main" id="{BA56E891-0AEE-4322-ABC3-F891A8C6F053}"/>
              </a:ext>
            </a:extLst>
          </p:cNvPr>
          <p:cNvSpPr>
            <a:spLocks noGrp="1"/>
          </p:cNvSpPr>
          <p:nvPr>
            <p:ph sz="half" idx="13"/>
          </p:nvPr>
        </p:nvSpPr>
        <p:spPr>
          <a:xfrm>
            <a:off x="5037281" y="1553419"/>
            <a:ext cx="2153919" cy="1839632"/>
          </a:xfrm>
          <a:prstGeom prst="rect">
            <a:avLst/>
          </a:prstGeom>
        </p:spPr>
        <p:txBody>
          <a:bodyPr>
            <a:normAutofit/>
          </a:bodyPr>
          <a:lstStyle>
            <a:lvl1pPr marL="0" indent="0">
              <a:buNone/>
              <a:defRPr sz="1200">
                <a:solidFill>
                  <a:schemeClr val="tx2"/>
                </a:solidFill>
              </a:defRPr>
            </a:lvl1pPr>
            <a:lvl2pPr marL="272991" indent="0">
              <a:buNone/>
              <a:defRPr sz="1200">
                <a:solidFill>
                  <a:schemeClr val="tx2"/>
                </a:solidFill>
              </a:defRPr>
            </a:lvl2pPr>
            <a:lvl3pPr marL="545984" indent="0">
              <a:buNone/>
              <a:defRPr sz="1200">
                <a:solidFill>
                  <a:schemeClr val="tx2"/>
                </a:solidFill>
              </a:defRPr>
            </a:lvl3pPr>
            <a:lvl4pPr marL="662980" indent="0">
              <a:buFont typeface="Arial" panose="020B0604020202020204" pitchFamily="34" charset="0"/>
              <a:buNone/>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pPr/>
              <a:t>‹#›</a:t>
            </a:fld>
            <a:endParaRPr lang="en-GB"/>
          </a:p>
        </p:txBody>
      </p:sp>
      <p:sp>
        <p:nvSpPr>
          <p:cNvPr id="35" name="Content Placeholder 3">
            <a:extLst>
              <a:ext uri="{FF2B5EF4-FFF2-40B4-BE49-F238E27FC236}">
                <a16:creationId xmlns:a16="http://schemas.microsoft.com/office/drawing/2014/main" id="{F3CA7019-BD77-4C3C-8132-50916B39C189}"/>
              </a:ext>
            </a:extLst>
          </p:cNvPr>
          <p:cNvSpPr>
            <a:spLocks noGrp="1"/>
          </p:cNvSpPr>
          <p:nvPr>
            <p:ph sz="half" idx="25"/>
          </p:nvPr>
        </p:nvSpPr>
        <p:spPr>
          <a:xfrm>
            <a:off x="7360921" y="1553419"/>
            <a:ext cx="2153919" cy="1839632"/>
          </a:xfrm>
          <a:prstGeom prst="rect">
            <a:avLst/>
          </a:prstGeom>
        </p:spPr>
        <p:txBody>
          <a:bodyPr>
            <a:normAutofit/>
          </a:bodyPr>
          <a:lstStyle>
            <a:lvl1pPr marL="0" indent="0">
              <a:buNone/>
              <a:defRPr sz="1200">
                <a:solidFill>
                  <a:schemeClr val="tx2"/>
                </a:solidFill>
              </a:defRPr>
            </a:lvl1pPr>
            <a:lvl2pPr marL="272991" indent="0">
              <a:buNone/>
              <a:defRPr sz="1200">
                <a:solidFill>
                  <a:schemeClr val="tx2"/>
                </a:solidFill>
              </a:defRPr>
            </a:lvl2pPr>
            <a:lvl3pPr marL="545984" indent="0">
              <a:buNone/>
              <a:defRPr sz="1200">
                <a:solidFill>
                  <a:schemeClr val="tx2"/>
                </a:solidFill>
              </a:defRPr>
            </a:lvl3pPr>
            <a:lvl4pPr marL="662980" indent="0">
              <a:buFont typeface="Arial" panose="020B0604020202020204" pitchFamily="34" charset="0"/>
              <a:buNone/>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5" name="Content Placeholder 2">
            <a:extLst>
              <a:ext uri="{FF2B5EF4-FFF2-40B4-BE49-F238E27FC236}">
                <a16:creationId xmlns:a16="http://schemas.microsoft.com/office/drawing/2014/main" id="{75C48077-B1BF-436A-AD1F-B02FE310A697}"/>
              </a:ext>
            </a:extLst>
          </p:cNvPr>
          <p:cNvSpPr>
            <a:spLocks noGrp="1"/>
          </p:cNvSpPr>
          <p:nvPr>
            <p:ph sz="half" idx="36"/>
          </p:nvPr>
        </p:nvSpPr>
        <p:spPr>
          <a:xfrm>
            <a:off x="390001" y="3959974"/>
            <a:ext cx="2153919" cy="1839632"/>
          </a:xfrm>
          <a:prstGeom prst="rect">
            <a:avLst/>
          </a:prstGeom>
        </p:spPr>
        <p:txBody>
          <a:bodyPr>
            <a:normAutofit/>
          </a:bodyPr>
          <a:lstStyle>
            <a:lvl1pPr marL="0" indent="0">
              <a:buNone/>
              <a:defRPr sz="1200">
                <a:solidFill>
                  <a:schemeClr val="tx2"/>
                </a:solidFill>
              </a:defRPr>
            </a:lvl1pPr>
            <a:lvl2pPr marL="272991" indent="0">
              <a:buNone/>
              <a:defRPr sz="1200">
                <a:solidFill>
                  <a:schemeClr val="tx2"/>
                </a:solidFill>
              </a:defRPr>
            </a:lvl2pPr>
            <a:lvl3pPr marL="545984" indent="0">
              <a:buNone/>
              <a:defRPr sz="1200">
                <a:solidFill>
                  <a:schemeClr val="tx2"/>
                </a:solidFill>
              </a:defRPr>
            </a:lvl3pPr>
            <a:lvl4pPr marL="662980" indent="0">
              <a:buFont typeface="Arial" panose="020B0604020202020204" pitchFamily="34" charset="0"/>
              <a:buNone/>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6" name="Content Placeholder 3">
            <a:extLst>
              <a:ext uri="{FF2B5EF4-FFF2-40B4-BE49-F238E27FC236}">
                <a16:creationId xmlns:a16="http://schemas.microsoft.com/office/drawing/2014/main" id="{DAFE82FB-8C6C-4EB8-96DF-D5D91371D37C}"/>
              </a:ext>
            </a:extLst>
          </p:cNvPr>
          <p:cNvSpPr>
            <a:spLocks noGrp="1"/>
          </p:cNvSpPr>
          <p:nvPr>
            <p:ph sz="half" idx="37"/>
          </p:nvPr>
        </p:nvSpPr>
        <p:spPr>
          <a:xfrm>
            <a:off x="2713641" y="3959974"/>
            <a:ext cx="2153919" cy="1839632"/>
          </a:xfrm>
          <a:prstGeom prst="rect">
            <a:avLst/>
          </a:prstGeom>
        </p:spPr>
        <p:txBody>
          <a:bodyPr>
            <a:normAutofit/>
          </a:bodyPr>
          <a:lstStyle>
            <a:lvl1pPr marL="0" indent="0">
              <a:buNone/>
              <a:defRPr sz="1200">
                <a:solidFill>
                  <a:schemeClr val="tx2"/>
                </a:solidFill>
              </a:defRPr>
            </a:lvl1pPr>
            <a:lvl2pPr marL="272991" indent="0">
              <a:buNone/>
              <a:defRPr sz="1200">
                <a:solidFill>
                  <a:schemeClr val="tx2"/>
                </a:solidFill>
              </a:defRPr>
            </a:lvl2pPr>
            <a:lvl3pPr marL="545984" indent="0">
              <a:buNone/>
              <a:defRPr sz="1200">
                <a:solidFill>
                  <a:schemeClr val="tx2"/>
                </a:solidFill>
              </a:defRPr>
            </a:lvl3pPr>
            <a:lvl4pPr marL="662980" indent="0">
              <a:buFont typeface="Arial" panose="020B0604020202020204" pitchFamily="34" charset="0"/>
              <a:buNone/>
              <a:defRPr sz="1200">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7" name="Content Placeholder 3">
            <a:extLst>
              <a:ext uri="{FF2B5EF4-FFF2-40B4-BE49-F238E27FC236}">
                <a16:creationId xmlns:a16="http://schemas.microsoft.com/office/drawing/2014/main" id="{33D53F1D-0720-4621-9BB5-A8475536B754}"/>
              </a:ext>
            </a:extLst>
          </p:cNvPr>
          <p:cNvSpPr>
            <a:spLocks noGrp="1"/>
          </p:cNvSpPr>
          <p:nvPr>
            <p:ph sz="half" idx="38"/>
          </p:nvPr>
        </p:nvSpPr>
        <p:spPr>
          <a:xfrm>
            <a:off x="5037281" y="3959974"/>
            <a:ext cx="2153919" cy="1839632"/>
          </a:xfrm>
          <a:prstGeom prst="rect">
            <a:avLst/>
          </a:prstGeom>
        </p:spPr>
        <p:txBody>
          <a:bodyPr>
            <a:normAutofit/>
          </a:bodyPr>
          <a:lstStyle>
            <a:lvl1pPr marL="0" indent="0">
              <a:buNone/>
              <a:defRPr sz="1200">
                <a:solidFill>
                  <a:schemeClr val="tx2"/>
                </a:solidFill>
              </a:defRPr>
            </a:lvl1pPr>
            <a:lvl2pPr marL="272991" indent="0">
              <a:buNone/>
              <a:defRPr sz="1200">
                <a:solidFill>
                  <a:schemeClr val="tx2"/>
                </a:solidFill>
              </a:defRPr>
            </a:lvl2pPr>
            <a:lvl3pPr marL="545984" indent="0">
              <a:buNone/>
              <a:defRPr sz="1200">
                <a:solidFill>
                  <a:schemeClr val="tx2"/>
                </a:solidFill>
              </a:defRPr>
            </a:lvl3pPr>
            <a:lvl4pPr marL="662980" indent="0">
              <a:buFont typeface="Arial" panose="020B0604020202020204" pitchFamily="34" charset="0"/>
              <a:buNone/>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1" name="Content Placeholder 3">
            <a:extLst>
              <a:ext uri="{FF2B5EF4-FFF2-40B4-BE49-F238E27FC236}">
                <a16:creationId xmlns:a16="http://schemas.microsoft.com/office/drawing/2014/main" id="{42607FC0-DB0C-48AB-9538-0B334602464F}"/>
              </a:ext>
            </a:extLst>
          </p:cNvPr>
          <p:cNvSpPr>
            <a:spLocks noGrp="1"/>
          </p:cNvSpPr>
          <p:nvPr>
            <p:ph sz="half" idx="42"/>
          </p:nvPr>
        </p:nvSpPr>
        <p:spPr>
          <a:xfrm>
            <a:off x="7360921" y="3959974"/>
            <a:ext cx="2153919" cy="1839632"/>
          </a:xfrm>
          <a:prstGeom prst="rect">
            <a:avLst/>
          </a:prstGeom>
        </p:spPr>
        <p:txBody>
          <a:bodyPr>
            <a:normAutofit/>
          </a:bodyPr>
          <a:lstStyle>
            <a:lvl1pPr marL="0" indent="0">
              <a:buNone/>
              <a:defRPr sz="1200">
                <a:solidFill>
                  <a:schemeClr val="tx2"/>
                </a:solidFill>
              </a:defRPr>
            </a:lvl1pPr>
            <a:lvl2pPr marL="272991" indent="0">
              <a:buNone/>
              <a:defRPr sz="1200">
                <a:solidFill>
                  <a:schemeClr val="tx2"/>
                </a:solidFill>
              </a:defRPr>
            </a:lvl2pPr>
            <a:lvl3pPr marL="545984" indent="0">
              <a:buNone/>
              <a:defRPr sz="1200">
                <a:solidFill>
                  <a:schemeClr val="tx2"/>
                </a:solidFill>
              </a:defRPr>
            </a:lvl3pPr>
            <a:lvl4pPr marL="662980" indent="0">
              <a:buFont typeface="Arial" panose="020B0604020202020204" pitchFamily="34" charset="0"/>
              <a:buNone/>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Text Placeholder 4">
            <a:extLst>
              <a:ext uri="{FF2B5EF4-FFF2-40B4-BE49-F238E27FC236}">
                <a16:creationId xmlns:a16="http://schemas.microsoft.com/office/drawing/2014/main" id="{66DE84A7-6A61-4A89-987C-1CE64EAFDA00}"/>
              </a:ext>
            </a:extLst>
          </p:cNvPr>
          <p:cNvSpPr>
            <a:spLocks noGrp="1"/>
          </p:cNvSpPr>
          <p:nvPr>
            <p:ph type="body" sz="quarter" idx="19" hasCustomPrompt="1"/>
          </p:nvPr>
        </p:nvSpPr>
        <p:spPr>
          <a:xfrm>
            <a:off x="390001" y="1111718"/>
            <a:ext cx="2169672"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3" name="Text Placeholder 4">
            <a:extLst>
              <a:ext uri="{FF2B5EF4-FFF2-40B4-BE49-F238E27FC236}">
                <a16:creationId xmlns:a16="http://schemas.microsoft.com/office/drawing/2014/main" id="{083DA82F-BC98-4F2E-9008-A55D8BC30546}"/>
              </a:ext>
            </a:extLst>
          </p:cNvPr>
          <p:cNvSpPr>
            <a:spLocks noGrp="1"/>
          </p:cNvSpPr>
          <p:nvPr>
            <p:ph type="body" sz="quarter" idx="44" hasCustomPrompt="1"/>
          </p:nvPr>
        </p:nvSpPr>
        <p:spPr>
          <a:xfrm>
            <a:off x="2708390" y="1111718"/>
            <a:ext cx="2169672"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4" name="Text Placeholder 4">
            <a:extLst>
              <a:ext uri="{FF2B5EF4-FFF2-40B4-BE49-F238E27FC236}">
                <a16:creationId xmlns:a16="http://schemas.microsoft.com/office/drawing/2014/main" id="{0A78E51E-4504-4033-8D0B-BCDB63DC2553}"/>
              </a:ext>
            </a:extLst>
          </p:cNvPr>
          <p:cNvSpPr>
            <a:spLocks noGrp="1"/>
          </p:cNvSpPr>
          <p:nvPr>
            <p:ph type="body" sz="quarter" idx="45" hasCustomPrompt="1"/>
          </p:nvPr>
        </p:nvSpPr>
        <p:spPr>
          <a:xfrm>
            <a:off x="5026779" y="1111718"/>
            <a:ext cx="2169672"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5" name="Text Placeholder 4">
            <a:extLst>
              <a:ext uri="{FF2B5EF4-FFF2-40B4-BE49-F238E27FC236}">
                <a16:creationId xmlns:a16="http://schemas.microsoft.com/office/drawing/2014/main" id="{FC48EBAE-1B94-40CE-A18B-74B9CBA1CC49}"/>
              </a:ext>
            </a:extLst>
          </p:cNvPr>
          <p:cNvSpPr>
            <a:spLocks noGrp="1"/>
          </p:cNvSpPr>
          <p:nvPr>
            <p:ph type="body" sz="quarter" idx="46" hasCustomPrompt="1"/>
          </p:nvPr>
        </p:nvSpPr>
        <p:spPr>
          <a:xfrm>
            <a:off x="7345168" y="1111718"/>
            <a:ext cx="2169672"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6" name="Text Placeholder 4">
            <a:extLst>
              <a:ext uri="{FF2B5EF4-FFF2-40B4-BE49-F238E27FC236}">
                <a16:creationId xmlns:a16="http://schemas.microsoft.com/office/drawing/2014/main" id="{5D1A13FF-837C-4ED0-AE1E-CC5AE0715C52}"/>
              </a:ext>
            </a:extLst>
          </p:cNvPr>
          <p:cNvSpPr>
            <a:spLocks noGrp="1"/>
          </p:cNvSpPr>
          <p:nvPr>
            <p:ph type="body" sz="quarter" idx="47" hasCustomPrompt="1"/>
          </p:nvPr>
        </p:nvSpPr>
        <p:spPr>
          <a:xfrm>
            <a:off x="390001" y="3523006"/>
            <a:ext cx="2169672"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7" name="Text Placeholder 4">
            <a:extLst>
              <a:ext uri="{FF2B5EF4-FFF2-40B4-BE49-F238E27FC236}">
                <a16:creationId xmlns:a16="http://schemas.microsoft.com/office/drawing/2014/main" id="{86D49BF2-67C9-4176-9298-38997AA5E56E}"/>
              </a:ext>
            </a:extLst>
          </p:cNvPr>
          <p:cNvSpPr>
            <a:spLocks noGrp="1"/>
          </p:cNvSpPr>
          <p:nvPr>
            <p:ph type="body" sz="quarter" idx="48" hasCustomPrompt="1"/>
          </p:nvPr>
        </p:nvSpPr>
        <p:spPr>
          <a:xfrm>
            <a:off x="2708390" y="3523006"/>
            <a:ext cx="2169672"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8" name="Text Placeholder 4">
            <a:extLst>
              <a:ext uri="{FF2B5EF4-FFF2-40B4-BE49-F238E27FC236}">
                <a16:creationId xmlns:a16="http://schemas.microsoft.com/office/drawing/2014/main" id="{7CDA0ECE-726E-4D03-8F02-75CC60B69202}"/>
              </a:ext>
            </a:extLst>
          </p:cNvPr>
          <p:cNvSpPr>
            <a:spLocks noGrp="1"/>
          </p:cNvSpPr>
          <p:nvPr>
            <p:ph type="body" sz="quarter" idx="49" hasCustomPrompt="1"/>
          </p:nvPr>
        </p:nvSpPr>
        <p:spPr>
          <a:xfrm>
            <a:off x="5026779" y="3523006"/>
            <a:ext cx="2169672"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9" name="Text Placeholder 4">
            <a:extLst>
              <a:ext uri="{FF2B5EF4-FFF2-40B4-BE49-F238E27FC236}">
                <a16:creationId xmlns:a16="http://schemas.microsoft.com/office/drawing/2014/main" id="{AF1F46C5-97BD-4342-9671-A4A0DCF95F6C}"/>
              </a:ext>
            </a:extLst>
          </p:cNvPr>
          <p:cNvSpPr>
            <a:spLocks noGrp="1"/>
          </p:cNvSpPr>
          <p:nvPr>
            <p:ph type="body" sz="quarter" idx="50" hasCustomPrompt="1"/>
          </p:nvPr>
        </p:nvSpPr>
        <p:spPr>
          <a:xfrm>
            <a:off x="7345168" y="3523006"/>
            <a:ext cx="2169672"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Tree>
    <p:extLst>
      <p:ext uri="{BB962C8B-B14F-4D97-AF65-F5344CB8AC3E}">
        <p14:creationId xmlns:p14="http://schemas.microsoft.com/office/powerpoint/2010/main" val="1434754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F577-0574-4788-921A-9876B322DB97}"/>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B7A4A583-DFE2-4300-B014-A3381E29EF8A}"/>
              </a:ext>
            </a:extLst>
          </p:cNvPr>
          <p:cNvSpPr>
            <a:spLocks noGrp="1"/>
          </p:cNvSpPr>
          <p:nvPr>
            <p:ph type="sldNum" sz="quarter" idx="10"/>
          </p:nvPr>
        </p:nvSpPr>
        <p:spPr/>
        <p:txBody>
          <a:bodyPr/>
          <a:lstStyle/>
          <a:p>
            <a:fld id="{DFD240CC-F3E2-4AB2-934B-72D055AB7AF9}" type="slidenum">
              <a:rPr lang="en-GB" smtClean="0"/>
              <a:pPr/>
              <a:t>‹#›</a:t>
            </a:fld>
            <a:endParaRPr lang="en-GB"/>
          </a:p>
        </p:txBody>
      </p:sp>
      <p:cxnSp>
        <p:nvCxnSpPr>
          <p:cNvPr id="4" name="Straight Connector 3">
            <a:extLst>
              <a:ext uri="{FF2B5EF4-FFF2-40B4-BE49-F238E27FC236}">
                <a16:creationId xmlns:a16="http://schemas.microsoft.com/office/drawing/2014/main" id="{F57D3622-A18F-489A-8CF8-64DBEF7E87DE}"/>
              </a:ext>
            </a:extLst>
          </p:cNvPr>
          <p:cNvCxnSpPr>
            <a:cxnSpLocks/>
          </p:cNvCxnSpPr>
          <p:nvPr userDrawn="1"/>
        </p:nvCxnSpPr>
        <p:spPr>
          <a:xfrm>
            <a:off x="0" y="3534458"/>
            <a:ext cx="990396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89E0CDA-A7D2-4977-BD54-D01B8E858D59}"/>
              </a:ext>
            </a:extLst>
          </p:cNvPr>
          <p:cNvGrpSpPr/>
          <p:nvPr userDrawn="1"/>
        </p:nvGrpSpPr>
        <p:grpSpPr>
          <a:xfrm>
            <a:off x="548640" y="1563418"/>
            <a:ext cx="1218825" cy="1971040"/>
            <a:chOff x="548640" y="1971040"/>
            <a:chExt cx="1218825" cy="1971040"/>
          </a:xfrm>
        </p:grpSpPr>
        <p:cxnSp>
          <p:nvCxnSpPr>
            <p:cNvPr id="6" name="Straight Connector 5">
              <a:extLst>
                <a:ext uri="{FF2B5EF4-FFF2-40B4-BE49-F238E27FC236}">
                  <a16:creationId xmlns:a16="http://schemas.microsoft.com/office/drawing/2014/main" id="{A5E279F7-114E-43FD-BA04-E98A7492ACF8}"/>
                </a:ext>
              </a:extLst>
            </p:cNvPr>
            <p:cNvCxnSpPr/>
            <p:nvPr/>
          </p:nvCxnSpPr>
          <p:spPr>
            <a:xfrm flipV="1">
              <a:off x="548640" y="2133600"/>
              <a:ext cx="0" cy="18084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975332-E297-464F-AB4C-55F9171E59D6}"/>
                </a:ext>
              </a:extLst>
            </p:cNvPr>
            <p:cNvSpPr txBox="1"/>
            <p:nvPr/>
          </p:nvSpPr>
          <p:spPr>
            <a:xfrm>
              <a:off x="548640" y="1971040"/>
              <a:ext cx="1218825" cy="461665"/>
            </a:xfrm>
            <a:prstGeom prst="rect">
              <a:avLst/>
            </a:prstGeom>
            <a:noFill/>
          </p:spPr>
          <p:txBody>
            <a:bodyPr wrap="square" rtlCol="0">
              <a:spAutoFit/>
            </a:bodyPr>
            <a:lstStyle/>
            <a:p>
              <a:r>
                <a:rPr lang="en-GB" sz="1200" dirty="0"/>
                <a:t>Lorem ipsum </a:t>
              </a:r>
              <a:r>
                <a:rPr lang="en-GB" sz="1200" dirty="0" err="1"/>
                <a:t>dolor</a:t>
              </a:r>
              <a:r>
                <a:rPr lang="en-GB" sz="1200" dirty="0"/>
                <a:t> sit </a:t>
              </a:r>
              <a:r>
                <a:rPr lang="en-GB" sz="1200" dirty="0" err="1"/>
                <a:t>amet</a:t>
              </a:r>
              <a:endParaRPr lang="en-GB" sz="1200" dirty="0">
                <a:solidFill>
                  <a:srgbClr val="002060"/>
                </a:solidFill>
                <a:latin typeface="+mj-lt"/>
              </a:endParaRPr>
            </a:p>
          </p:txBody>
        </p:sp>
      </p:grpSp>
      <p:grpSp>
        <p:nvGrpSpPr>
          <p:cNvPr id="8" name="Group 7">
            <a:extLst>
              <a:ext uri="{FF2B5EF4-FFF2-40B4-BE49-F238E27FC236}">
                <a16:creationId xmlns:a16="http://schemas.microsoft.com/office/drawing/2014/main" id="{FFE4550E-1DB3-4F00-8447-60527B930D8E}"/>
              </a:ext>
            </a:extLst>
          </p:cNvPr>
          <p:cNvGrpSpPr/>
          <p:nvPr userDrawn="1"/>
        </p:nvGrpSpPr>
        <p:grpSpPr>
          <a:xfrm>
            <a:off x="1576532" y="2150339"/>
            <a:ext cx="1255471" cy="1384119"/>
            <a:chOff x="1576532" y="2557961"/>
            <a:chExt cx="1255471" cy="1384119"/>
          </a:xfrm>
        </p:grpSpPr>
        <p:cxnSp>
          <p:nvCxnSpPr>
            <p:cNvPr id="9" name="Straight Connector 8">
              <a:extLst>
                <a:ext uri="{FF2B5EF4-FFF2-40B4-BE49-F238E27FC236}">
                  <a16:creationId xmlns:a16="http://schemas.microsoft.com/office/drawing/2014/main" id="{3E2B6878-46E2-4A47-8F69-29287EB1783B}"/>
                </a:ext>
              </a:extLst>
            </p:cNvPr>
            <p:cNvCxnSpPr>
              <a:cxnSpLocks/>
            </p:cNvCxnSpPr>
            <p:nvPr/>
          </p:nvCxnSpPr>
          <p:spPr>
            <a:xfrm flipV="1">
              <a:off x="1576533" y="2710180"/>
              <a:ext cx="0" cy="12319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BEEEB4-C0AD-4A38-A66E-53307C58F053}"/>
                </a:ext>
              </a:extLst>
            </p:cNvPr>
            <p:cNvSpPr txBox="1"/>
            <p:nvPr/>
          </p:nvSpPr>
          <p:spPr>
            <a:xfrm>
              <a:off x="1576532" y="2557961"/>
              <a:ext cx="1255471" cy="461665"/>
            </a:xfrm>
            <a:prstGeom prst="rect">
              <a:avLst/>
            </a:prstGeom>
            <a:noFill/>
          </p:spPr>
          <p:txBody>
            <a:bodyPr wrap="square" rtlCol="0">
              <a:spAutoFit/>
            </a:bodyPr>
            <a:lstStyle/>
            <a:p>
              <a:r>
                <a:rPr lang="en-GB" sz="1200" dirty="0"/>
                <a:t>Lorem ipsum </a:t>
              </a:r>
              <a:r>
                <a:rPr lang="en-GB" sz="1200" dirty="0" err="1"/>
                <a:t>dolor</a:t>
              </a:r>
              <a:r>
                <a:rPr lang="en-GB" sz="1200" dirty="0"/>
                <a:t> sit </a:t>
              </a:r>
              <a:r>
                <a:rPr lang="en-GB" sz="1200" dirty="0" err="1"/>
                <a:t>amet</a:t>
              </a:r>
              <a:endParaRPr lang="en-GB" sz="1200" dirty="0">
                <a:solidFill>
                  <a:srgbClr val="002060"/>
                </a:solidFill>
                <a:latin typeface="+mj-lt"/>
              </a:endParaRPr>
            </a:p>
          </p:txBody>
        </p:sp>
      </p:grpSp>
      <p:grpSp>
        <p:nvGrpSpPr>
          <p:cNvPr id="11" name="Group 10">
            <a:extLst>
              <a:ext uri="{FF2B5EF4-FFF2-40B4-BE49-F238E27FC236}">
                <a16:creationId xmlns:a16="http://schemas.microsoft.com/office/drawing/2014/main" id="{EBD8A82B-4CE5-4516-930E-6A4AC26BEF86}"/>
              </a:ext>
            </a:extLst>
          </p:cNvPr>
          <p:cNvGrpSpPr/>
          <p:nvPr userDrawn="1"/>
        </p:nvGrpSpPr>
        <p:grpSpPr>
          <a:xfrm>
            <a:off x="2703992" y="3534458"/>
            <a:ext cx="1270608" cy="1904883"/>
            <a:chOff x="3160523" y="3942080"/>
            <a:chExt cx="1905840" cy="1904883"/>
          </a:xfrm>
        </p:grpSpPr>
        <p:cxnSp>
          <p:nvCxnSpPr>
            <p:cNvPr id="12" name="Straight Connector 11">
              <a:extLst>
                <a:ext uri="{FF2B5EF4-FFF2-40B4-BE49-F238E27FC236}">
                  <a16:creationId xmlns:a16="http://schemas.microsoft.com/office/drawing/2014/main" id="{7C2C63B0-3C0B-4DFB-8B56-4FAC2B186FB6}"/>
                </a:ext>
              </a:extLst>
            </p:cNvPr>
            <p:cNvCxnSpPr/>
            <p:nvPr/>
          </p:nvCxnSpPr>
          <p:spPr>
            <a:xfrm flipV="1">
              <a:off x="3160523" y="3942080"/>
              <a:ext cx="0" cy="18084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214A2A-D33E-4991-A668-EE92F5523A3D}"/>
                </a:ext>
              </a:extLst>
            </p:cNvPr>
            <p:cNvSpPr txBox="1"/>
            <p:nvPr/>
          </p:nvSpPr>
          <p:spPr>
            <a:xfrm>
              <a:off x="3160523" y="5385298"/>
              <a:ext cx="1905840" cy="461665"/>
            </a:xfrm>
            <a:prstGeom prst="rect">
              <a:avLst/>
            </a:prstGeom>
            <a:noFill/>
          </p:spPr>
          <p:txBody>
            <a:bodyPr wrap="square" rtlCol="0">
              <a:spAutoFit/>
            </a:bodyPr>
            <a:lstStyle/>
            <a:p>
              <a:r>
                <a:rPr lang="en-GB" sz="1200" dirty="0"/>
                <a:t>Lorem ipsum </a:t>
              </a:r>
              <a:r>
                <a:rPr lang="en-GB" sz="1200" dirty="0" err="1"/>
                <a:t>dolor</a:t>
              </a:r>
              <a:r>
                <a:rPr lang="en-GB" sz="1200" dirty="0"/>
                <a:t> sit </a:t>
              </a:r>
              <a:r>
                <a:rPr lang="en-GB" sz="1200" dirty="0" err="1"/>
                <a:t>amet</a:t>
              </a:r>
              <a:endParaRPr lang="en-GB" sz="1200" dirty="0">
                <a:solidFill>
                  <a:srgbClr val="002060"/>
                </a:solidFill>
              </a:endParaRPr>
            </a:p>
          </p:txBody>
        </p:sp>
      </p:grpSp>
      <p:grpSp>
        <p:nvGrpSpPr>
          <p:cNvPr id="14" name="Group 13">
            <a:extLst>
              <a:ext uri="{FF2B5EF4-FFF2-40B4-BE49-F238E27FC236}">
                <a16:creationId xmlns:a16="http://schemas.microsoft.com/office/drawing/2014/main" id="{C41A3CCD-15F9-43E5-9DC7-8BEE3D2517CA}"/>
              </a:ext>
            </a:extLst>
          </p:cNvPr>
          <p:cNvGrpSpPr/>
          <p:nvPr userDrawn="1"/>
        </p:nvGrpSpPr>
        <p:grpSpPr>
          <a:xfrm>
            <a:off x="3433280" y="1563418"/>
            <a:ext cx="1218825" cy="1971040"/>
            <a:chOff x="548640" y="1971040"/>
            <a:chExt cx="1218825" cy="1971040"/>
          </a:xfrm>
        </p:grpSpPr>
        <p:cxnSp>
          <p:nvCxnSpPr>
            <p:cNvPr id="15" name="Straight Connector 14">
              <a:extLst>
                <a:ext uri="{FF2B5EF4-FFF2-40B4-BE49-F238E27FC236}">
                  <a16:creationId xmlns:a16="http://schemas.microsoft.com/office/drawing/2014/main" id="{8882DFD0-C86E-4808-9BD9-77B781C0F88E}"/>
                </a:ext>
              </a:extLst>
            </p:cNvPr>
            <p:cNvCxnSpPr/>
            <p:nvPr/>
          </p:nvCxnSpPr>
          <p:spPr>
            <a:xfrm flipV="1">
              <a:off x="548640" y="2133600"/>
              <a:ext cx="0" cy="18084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4D2A54-311C-4D7F-B62F-B2AF47CB67F8}"/>
                </a:ext>
              </a:extLst>
            </p:cNvPr>
            <p:cNvSpPr txBox="1"/>
            <p:nvPr/>
          </p:nvSpPr>
          <p:spPr>
            <a:xfrm>
              <a:off x="548640" y="1971040"/>
              <a:ext cx="1218825" cy="461665"/>
            </a:xfrm>
            <a:prstGeom prst="rect">
              <a:avLst/>
            </a:prstGeom>
            <a:noFill/>
          </p:spPr>
          <p:txBody>
            <a:bodyPr wrap="square" rtlCol="0">
              <a:spAutoFit/>
            </a:bodyPr>
            <a:lstStyle/>
            <a:p>
              <a:r>
                <a:rPr lang="en-GB" sz="1200" dirty="0"/>
                <a:t>Lorem ipsum </a:t>
              </a:r>
              <a:r>
                <a:rPr lang="en-GB" sz="1200" dirty="0" err="1"/>
                <a:t>dolor</a:t>
              </a:r>
              <a:r>
                <a:rPr lang="en-GB" sz="1200" dirty="0"/>
                <a:t> sit </a:t>
              </a:r>
              <a:r>
                <a:rPr lang="en-GB" sz="1200" dirty="0" err="1"/>
                <a:t>amet</a:t>
              </a:r>
              <a:endParaRPr lang="en-GB" sz="1200" dirty="0">
                <a:solidFill>
                  <a:srgbClr val="002060"/>
                </a:solidFill>
                <a:latin typeface="+mj-lt"/>
              </a:endParaRPr>
            </a:p>
          </p:txBody>
        </p:sp>
      </p:grpSp>
      <p:grpSp>
        <p:nvGrpSpPr>
          <p:cNvPr id="17" name="Group 16">
            <a:extLst>
              <a:ext uri="{FF2B5EF4-FFF2-40B4-BE49-F238E27FC236}">
                <a16:creationId xmlns:a16="http://schemas.microsoft.com/office/drawing/2014/main" id="{241551B5-1F32-4F8E-AA24-E3CCD6353119}"/>
              </a:ext>
            </a:extLst>
          </p:cNvPr>
          <p:cNvGrpSpPr/>
          <p:nvPr userDrawn="1"/>
        </p:nvGrpSpPr>
        <p:grpSpPr>
          <a:xfrm>
            <a:off x="4116532" y="2150339"/>
            <a:ext cx="1255471" cy="1384119"/>
            <a:chOff x="1576532" y="2557961"/>
            <a:chExt cx="1255471" cy="1384119"/>
          </a:xfrm>
        </p:grpSpPr>
        <p:cxnSp>
          <p:nvCxnSpPr>
            <p:cNvPr id="18" name="Straight Connector 17">
              <a:extLst>
                <a:ext uri="{FF2B5EF4-FFF2-40B4-BE49-F238E27FC236}">
                  <a16:creationId xmlns:a16="http://schemas.microsoft.com/office/drawing/2014/main" id="{B4C4D501-A7FC-4EA1-A458-F7F71D737364}"/>
                </a:ext>
              </a:extLst>
            </p:cNvPr>
            <p:cNvCxnSpPr>
              <a:cxnSpLocks/>
            </p:cNvCxnSpPr>
            <p:nvPr/>
          </p:nvCxnSpPr>
          <p:spPr>
            <a:xfrm flipV="1">
              <a:off x="1576533" y="2710180"/>
              <a:ext cx="0" cy="12319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4201A4C-FB2F-4320-B7D0-2629AE55E556}"/>
                </a:ext>
              </a:extLst>
            </p:cNvPr>
            <p:cNvSpPr txBox="1"/>
            <p:nvPr/>
          </p:nvSpPr>
          <p:spPr>
            <a:xfrm>
              <a:off x="1576532" y="2557961"/>
              <a:ext cx="1255471" cy="461665"/>
            </a:xfrm>
            <a:prstGeom prst="rect">
              <a:avLst/>
            </a:prstGeom>
            <a:noFill/>
          </p:spPr>
          <p:txBody>
            <a:bodyPr wrap="square" rtlCol="0">
              <a:spAutoFit/>
            </a:bodyPr>
            <a:lstStyle/>
            <a:p>
              <a:r>
                <a:rPr lang="en-GB" sz="1200" dirty="0"/>
                <a:t>Lorem ipsum </a:t>
              </a:r>
              <a:r>
                <a:rPr lang="en-GB" sz="1200" dirty="0" err="1"/>
                <a:t>dolor</a:t>
              </a:r>
              <a:r>
                <a:rPr lang="en-GB" sz="1200" dirty="0"/>
                <a:t> sit </a:t>
              </a:r>
              <a:r>
                <a:rPr lang="en-GB" sz="1200" dirty="0" err="1"/>
                <a:t>amet</a:t>
              </a:r>
              <a:endParaRPr lang="en-GB" sz="1200" dirty="0">
                <a:solidFill>
                  <a:srgbClr val="002060"/>
                </a:solidFill>
                <a:latin typeface="+mj-lt"/>
              </a:endParaRPr>
            </a:p>
          </p:txBody>
        </p:sp>
      </p:grpSp>
      <p:grpSp>
        <p:nvGrpSpPr>
          <p:cNvPr id="20" name="Group 19">
            <a:extLst>
              <a:ext uri="{FF2B5EF4-FFF2-40B4-BE49-F238E27FC236}">
                <a16:creationId xmlns:a16="http://schemas.microsoft.com/office/drawing/2014/main" id="{258D1185-7965-49A0-9BB7-3CD2D1EF3936}"/>
              </a:ext>
            </a:extLst>
          </p:cNvPr>
          <p:cNvGrpSpPr/>
          <p:nvPr userDrawn="1"/>
        </p:nvGrpSpPr>
        <p:grpSpPr>
          <a:xfrm>
            <a:off x="6114665" y="2150339"/>
            <a:ext cx="1255471" cy="1384119"/>
            <a:chOff x="1576532" y="2557961"/>
            <a:chExt cx="1255471" cy="1384119"/>
          </a:xfrm>
        </p:grpSpPr>
        <p:cxnSp>
          <p:nvCxnSpPr>
            <p:cNvPr id="21" name="Straight Connector 20">
              <a:extLst>
                <a:ext uri="{FF2B5EF4-FFF2-40B4-BE49-F238E27FC236}">
                  <a16:creationId xmlns:a16="http://schemas.microsoft.com/office/drawing/2014/main" id="{A152EB53-2E86-4D2C-9DA7-5A423D400354}"/>
                </a:ext>
              </a:extLst>
            </p:cNvPr>
            <p:cNvCxnSpPr>
              <a:cxnSpLocks/>
            </p:cNvCxnSpPr>
            <p:nvPr/>
          </p:nvCxnSpPr>
          <p:spPr>
            <a:xfrm flipV="1">
              <a:off x="1576533" y="2710180"/>
              <a:ext cx="0" cy="12319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7CF855B-5CAC-4B5D-9C18-886F9218DBEC}"/>
                </a:ext>
              </a:extLst>
            </p:cNvPr>
            <p:cNvSpPr txBox="1"/>
            <p:nvPr/>
          </p:nvSpPr>
          <p:spPr>
            <a:xfrm>
              <a:off x="1576532" y="2557961"/>
              <a:ext cx="1255471" cy="461665"/>
            </a:xfrm>
            <a:prstGeom prst="rect">
              <a:avLst/>
            </a:prstGeom>
            <a:noFill/>
          </p:spPr>
          <p:txBody>
            <a:bodyPr wrap="square" rtlCol="0">
              <a:spAutoFit/>
            </a:bodyPr>
            <a:lstStyle/>
            <a:p>
              <a:r>
                <a:rPr lang="en-GB" sz="1200" dirty="0"/>
                <a:t>Lorem ipsum </a:t>
              </a:r>
              <a:r>
                <a:rPr lang="en-GB" sz="1200" dirty="0" err="1"/>
                <a:t>dolor</a:t>
              </a:r>
              <a:r>
                <a:rPr lang="en-GB" sz="1200" dirty="0"/>
                <a:t> sit </a:t>
              </a:r>
              <a:r>
                <a:rPr lang="en-GB" sz="1200" dirty="0" err="1"/>
                <a:t>amet</a:t>
              </a:r>
              <a:endParaRPr lang="en-GB" sz="1200" dirty="0">
                <a:solidFill>
                  <a:srgbClr val="002060"/>
                </a:solidFill>
                <a:latin typeface="+mj-lt"/>
              </a:endParaRPr>
            </a:p>
          </p:txBody>
        </p:sp>
      </p:grpSp>
      <p:grpSp>
        <p:nvGrpSpPr>
          <p:cNvPr id="23" name="Group 22">
            <a:extLst>
              <a:ext uri="{FF2B5EF4-FFF2-40B4-BE49-F238E27FC236}">
                <a16:creationId xmlns:a16="http://schemas.microsoft.com/office/drawing/2014/main" id="{0D3383D4-99FA-4E14-8AB2-93B327336251}"/>
              </a:ext>
            </a:extLst>
          </p:cNvPr>
          <p:cNvGrpSpPr/>
          <p:nvPr userDrawn="1"/>
        </p:nvGrpSpPr>
        <p:grpSpPr>
          <a:xfrm>
            <a:off x="7471954" y="1563418"/>
            <a:ext cx="1218825" cy="1971040"/>
            <a:chOff x="548640" y="1971040"/>
            <a:chExt cx="1218825" cy="1971040"/>
          </a:xfrm>
        </p:grpSpPr>
        <p:cxnSp>
          <p:nvCxnSpPr>
            <p:cNvPr id="24" name="Straight Connector 23">
              <a:extLst>
                <a:ext uri="{FF2B5EF4-FFF2-40B4-BE49-F238E27FC236}">
                  <a16:creationId xmlns:a16="http://schemas.microsoft.com/office/drawing/2014/main" id="{FA238E8D-5CFD-4A62-8986-2DE7B2394037}"/>
                </a:ext>
              </a:extLst>
            </p:cNvPr>
            <p:cNvCxnSpPr/>
            <p:nvPr/>
          </p:nvCxnSpPr>
          <p:spPr>
            <a:xfrm flipV="1">
              <a:off x="548640" y="2133600"/>
              <a:ext cx="0" cy="18084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5AF5B48-C609-4FC4-9A13-32DE7C8BB978}"/>
                </a:ext>
              </a:extLst>
            </p:cNvPr>
            <p:cNvSpPr txBox="1"/>
            <p:nvPr/>
          </p:nvSpPr>
          <p:spPr>
            <a:xfrm>
              <a:off x="548640" y="1971040"/>
              <a:ext cx="1218825" cy="461665"/>
            </a:xfrm>
            <a:prstGeom prst="rect">
              <a:avLst/>
            </a:prstGeom>
            <a:noFill/>
          </p:spPr>
          <p:txBody>
            <a:bodyPr wrap="square" rtlCol="0">
              <a:spAutoFit/>
            </a:bodyPr>
            <a:lstStyle/>
            <a:p>
              <a:r>
                <a:rPr lang="en-GB" sz="1200" dirty="0"/>
                <a:t>Lorem ipsum </a:t>
              </a:r>
              <a:r>
                <a:rPr lang="en-GB" sz="1200" dirty="0" err="1"/>
                <a:t>dolor</a:t>
              </a:r>
              <a:r>
                <a:rPr lang="en-GB" sz="1200" dirty="0"/>
                <a:t> sit </a:t>
              </a:r>
              <a:r>
                <a:rPr lang="en-GB" sz="1200" dirty="0" err="1"/>
                <a:t>amet</a:t>
              </a:r>
              <a:endParaRPr lang="en-GB" sz="1200" dirty="0">
                <a:solidFill>
                  <a:srgbClr val="002060"/>
                </a:solidFill>
                <a:latin typeface="+mj-lt"/>
              </a:endParaRPr>
            </a:p>
          </p:txBody>
        </p:sp>
      </p:grpSp>
      <p:grpSp>
        <p:nvGrpSpPr>
          <p:cNvPr id="26" name="Group 25">
            <a:extLst>
              <a:ext uri="{FF2B5EF4-FFF2-40B4-BE49-F238E27FC236}">
                <a16:creationId xmlns:a16="http://schemas.microsoft.com/office/drawing/2014/main" id="{DE3C781C-91EF-4EDE-A36A-080075F369BB}"/>
              </a:ext>
            </a:extLst>
          </p:cNvPr>
          <p:cNvGrpSpPr/>
          <p:nvPr userDrawn="1"/>
        </p:nvGrpSpPr>
        <p:grpSpPr>
          <a:xfrm>
            <a:off x="7517312" y="3448098"/>
            <a:ext cx="550151" cy="480497"/>
            <a:chOff x="8758258" y="3855720"/>
            <a:chExt cx="550151" cy="480497"/>
          </a:xfrm>
        </p:grpSpPr>
        <p:sp>
          <p:nvSpPr>
            <p:cNvPr id="27" name="Oval 26">
              <a:extLst>
                <a:ext uri="{FF2B5EF4-FFF2-40B4-BE49-F238E27FC236}">
                  <a16:creationId xmlns:a16="http://schemas.microsoft.com/office/drawing/2014/main" id="{4608D139-626E-4961-B3AA-C6B037819166}"/>
                </a:ext>
              </a:extLst>
            </p:cNvPr>
            <p:cNvSpPr/>
            <p:nvPr/>
          </p:nvSpPr>
          <p:spPr>
            <a:xfrm>
              <a:off x="8942141"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8" name="TextBox 27">
              <a:extLst>
                <a:ext uri="{FF2B5EF4-FFF2-40B4-BE49-F238E27FC236}">
                  <a16:creationId xmlns:a16="http://schemas.microsoft.com/office/drawing/2014/main" id="{55D49C51-964B-4B24-B994-04E80EAD005C}"/>
                </a:ext>
              </a:extLst>
            </p:cNvPr>
            <p:cNvSpPr txBox="1"/>
            <p:nvPr/>
          </p:nvSpPr>
          <p:spPr>
            <a:xfrm>
              <a:off x="8758258" y="4028440"/>
              <a:ext cx="550151" cy="307777"/>
            </a:xfrm>
            <a:prstGeom prst="rect">
              <a:avLst/>
            </a:prstGeom>
            <a:noFill/>
          </p:spPr>
          <p:txBody>
            <a:bodyPr wrap="none" rtlCol="0">
              <a:spAutoFit/>
            </a:bodyPr>
            <a:lstStyle/>
            <a:p>
              <a:pPr algn="ctr"/>
              <a:r>
                <a:rPr lang="en-US" sz="1400" dirty="0">
                  <a:solidFill>
                    <a:schemeClr val="bg2"/>
                  </a:solidFill>
                  <a:latin typeface="+mj-lt"/>
                </a:rPr>
                <a:t>2016</a:t>
              </a:r>
              <a:endParaRPr lang="en-GB" sz="1400" dirty="0">
                <a:solidFill>
                  <a:schemeClr val="bg2"/>
                </a:solidFill>
                <a:latin typeface="+mj-lt"/>
              </a:endParaRPr>
            </a:p>
          </p:txBody>
        </p:sp>
      </p:grpSp>
      <p:grpSp>
        <p:nvGrpSpPr>
          <p:cNvPr id="29" name="Group 28">
            <a:extLst>
              <a:ext uri="{FF2B5EF4-FFF2-40B4-BE49-F238E27FC236}">
                <a16:creationId xmlns:a16="http://schemas.microsoft.com/office/drawing/2014/main" id="{1711B448-9D1E-4275-BF03-A32CD62E1835}"/>
              </a:ext>
            </a:extLst>
          </p:cNvPr>
          <p:cNvGrpSpPr/>
          <p:nvPr userDrawn="1"/>
        </p:nvGrpSpPr>
        <p:grpSpPr>
          <a:xfrm>
            <a:off x="256120" y="3448098"/>
            <a:ext cx="550151" cy="480497"/>
            <a:chOff x="1295027" y="3855720"/>
            <a:chExt cx="550151" cy="480497"/>
          </a:xfrm>
        </p:grpSpPr>
        <p:sp>
          <p:nvSpPr>
            <p:cNvPr id="30" name="Oval 29">
              <a:extLst>
                <a:ext uri="{FF2B5EF4-FFF2-40B4-BE49-F238E27FC236}">
                  <a16:creationId xmlns:a16="http://schemas.microsoft.com/office/drawing/2014/main" id="{A070281D-54BC-4FAE-A878-0A38C47387AD}"/>
                </a:ext>
              </a:extLst>
            </p:cNvPr>
            <p:cNvSpPr/>
            <p:nvPr/>
          </p:nvSpPr>
          <p:spPr>
            <a:xfrm>
              <a:off x="1478910"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1" name="TextBox 30">
              <a:extLst>
                <a:ext uri="{FF2B5EF4-FFF2-40B4-BE49-F238E27FC236}">
                  <a16:creationId xmlns:a16="http://schemas.microsoft.com/office/drawing/2014/main" id="{B4EF083E-67EC-41C8-A67F-3DB287422A76}"/>
                </a:ext>
              </a:extLst>
            </p:cNvPr>
            <p:cNvSpPr txBox="1"/>
            <p:nvPr/>
          </p:nvSpPr>
          <p:spPr>
            <a:xfrm>
              <a:off x="1295027" y="4028440"/>
              <a:ext cx="550151" cy="307777"/>
            </a:xfrm>
            <a:prstGeom prst="rect">
              <a:avLst/>
            </a:prstGeom>
            <a:noFill/>
          </p:spPr>
          <p:txBody>
            <a:bodyPr wrap="none" rtlCol="0">
              <a:spAutoFit/>
            </a:bodyPr>
            <a:lstStyle/>
            <a:p>
              <a:pPr algn="ctr"/>
              <a:r>
                <a:rPr lang="en-US" sz="1400" dirty="0">
                  <a:solidFill>
                    <a:schemeClr val="bg2"/>
                  </a:solidFill>
                  <a:latin typeface="+mj-lt"/>
                </a:rPr>
                <a:t>1990</a:t>
              </a:r>
              <a:endParaRPr lang="en-GB" sz="1400" dirty="0">
                <a:solidFill>
                  <a:schemeClr val="bg2"/>
                </a:solidFill>
                <a:latin typeface="+mj-lt"/>
              </a:endParaRPr>
            </a:p>
          </p:txBody>
        </p:sp>
      </p:grpSp>
      <p:grpSp>
        <p:nvGrpSpPr>
          <p:cNvPr id="32" name="Group 31">
            <a:extLst>
              <a:ext uri="{FF2B5EF4-FFF2-40B4-BE49-F238E27FC236}">
                <a16:creationId xmlns:a16="http://schemas.microsoft.com/office/drawing/2014/main" id="{DD4899CB-07DC-48A5-ACF1-D8C7353AA6F7}"/>
              </a:ext>
            </a:extLst>
          </p:cNvPr>
          <p:cNvGrpSpPr/>
          <p:nvPr userDrawn="1"/>
        </p:nvGrpSpPr>
        <p:grpSpPr>
          <a:xfrm>
            <a:off x="1708358" y="3448098"/>
            <a:ext cx="550151" cy="480497"/>
            <a:chOff x="4623910" y="3855720"/>
            <a:chExt cx="550151" cy="480497"/>
          </a:xfrm>
        </p:grpSpPr>
        <p:sp>
          <p:nvSpPr>
            <p:cNvPr id="33" name="Oval 32">
              <a:extLst>
                <a:ext uri="{FF2B5EF4-FFF2-40B4-BE49-F238E27FC236}">
                  <a16:creationId xmlns:a16="http://schemas.microsoft.com/office/drawing/2014/main" id="{80BEF04E-CE8B-4AA1-8B2E-56A6FEE7A388}"/>
                </a:ext>
              </a:extLst>
            </p:cNvPr>
            <p:cNvSpPr/>
            <p:nvPr/>
          </p:nvSpPr>
          <p:spPr>
            <a:xfrm>
              <a:off x="4807793"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4" name="TextBox 33">
              <a:extLst>
                <a:ext uri="{FF2B5EF4-FFF2-40B4-BE49-F238E27FC236}">
                  <a16:creationId xmlns:a16="http://schemas.microsoft.com/office/drawing/2014/main" id="{8EADF8BC-727A-4D7B-94EE-04466231267F}"/>
                </a:ext>
              </a:extLst>
            </p:cNvPr>
            <p:cNvSpPr txBox="1"/>
            <p:nvPr/>
          </p:nvSpPr>
          <p:spPr>
            <a:xfrm>
              <a:off x="4623910" y="4028440"/>
              <a:ext cx="550151" cy="307777"/>
            </a:xfrm>
            <a:prstGeom prst="rect">
              <a:avLst/>
            </a:prstGeom>
            <a:noFill/>
          </p:spPr>
          <p:txBody>
            <a:bodyPr wrap="none" rtlCol="0">
              <a:spAutoFit/>
            </a:bodyPr>
            <a:lstStyle/>
            <a:p>
              <a:pPr algn="ctr"/>
              <a:r>
                <a:rPr lang="en-US" sz="1400" dirty="0">
                  <a:solidFill>
                    <a:schemeClr val="bg2"/>
                  </a:solidFill>
                  <a:latin typeface="+mj-lt"/>
                </a:rPr>
                <a:t>2000</a:t>
              </a:r>
              <a:endParaRPr lang="en-GB" sz="1400" dirty="0">
                <a:solidFill>
                  <a:schemeClr val="bg2"/>
                </a:solidFill>
                <a:latin typeface="+mj-lt"/>
              </a:endParaRPr>
            </a:p>
          </p:txBody>
        </p:sp>
      </p:grpSp>
      <p:grpSp>
        <p:nvGrpSpPr>
          <p:cNvPr id="35" name="Group 34">
            <a:extLst>
              <a:ext uri="{FF2B5EF4-FFF2-40B4-BE49-F238E27FC236}">
                <a16:creationId xmlns:a16="http://schemas.microsoft.com/office/drawing/2014/main" id="{8D7112A2-1AED-4FA1-9C47-31394B55A1C3}"/>
              </a:ext>
            </a:extLst>
          </p:cNvPr>
          <p:cNvGrpSpPr/>
          <p:nvPr userDrawn="1"/>
        </p:nvGrpSpPr>
        <p:grpSpPr>
          <a:xfrm>
            <a:off x="6065074" y="3448098"/>
            <a:ext cx="550151" cy="480497"/>
            <a:chOff x="7952793" y="3855720"/>
            <a:chExt cx="550151" cy="480497"/>
          </a:xfrm>
        </p:grpSpPr>
        <p:sp>
          <p:nvSpPr>
            <p:cNvPr id="36" name="Oval 35">
              <a:extLst>
                <a:ext uri="{FF2B5EF4-FFF2-40B4-BE49-F238E27FC236}">
                  <a16:creationId xmlns:a16="http://schemas.microsoft.com/office/drawing/2014/main" id="{33B377C2-4209-4413-AE28-7A970CB3A3D2}"/>
                </a:ext>
              </a:extLst>
            </p:cNvPr>
            <p:cNvSpPr/>
            <p:nvPr/>
          </p:nvSpPr>
          <p:spPr>
            <a:xfrm>
              <a:off x="8136676"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7" name="TextBox 36">
              <a:extLst>
                <a:ext uri="{FF2B5EF4-FFF2-40B4-BE49-F238E27FC236}">
                  <a16:creationId xmlns:a16="http://schemas.microsoft.com/office/drawing/2014/main" id="{FFD5921B-61DB-4C99-976C-856CDAF428FB}"/>
                </a:ext>
              </a:extLst>
            </p:cNvPr>
            <p:cNvSpPr txBox="1"/>
            <p:nvPr/>
          </p:nvSpPr>
          <p:spPr>
            <a:xfrm>
              <a:off x="7952793" y="4028440"/>
              <a:ext cx="550151" cy="307777"/>
            </a:xfrm>
            <a:prstGeom prst="rect">
              <a:avLst/>
            </a:prstGeom>
            <a:noFill/>
          </p:spPr>
          <p:txBody>
            <a:bodyPr wrap="none" rtlCol="0">
              <a:spAutoFit/>
            </a:bodyPr>
            <a:lstStyle/>
            <a:p>
              <a:pPr algn="ctr"/>
              <a:r>
                <a:rPr lang="en-US" sz="1400" dirty="0">
                  <a:solidFill>
                    <a:schemeClr val="bg2"/>
                  </a:solidFill>
                  <a:latin typeface="+mj-lt"/>
                </a:rPr>
                <a:t>2014</a:t>
              </a:r>
              <a:endParaRPr lang="en-GB" sz="1400" dirty="0">
                <a:solidFill>
                  <a:schemeClr val="bg2"/>
                </a:solidFill>
                <a:latin typeface="+mj-lt"/>
              </a:endParaRPr>
            </a:p>
          </p:txBody>
        </p:sp>
      </p:grpSp>
      <p:grpSp>
        <p:nvGrpSpPr>
          <p:cNvPr id="38" name="Group 37">
            <a:extLst>
              <a:ext uri="{FF2B5EF4-FFF2-40B4-BE49-F238E27FC236}">
                <a16:creationId xmlns:a16="http://schemas.microsoft.com/office/drawing/2014/main" id="{826597E9-ABFE-4BE6-88DA-8AB86DCC451F}"/>
              </a:ext>
            </a:extLst>
          </p:cNvPr>
          <p:cNvGrpSpPr/>
          <p:nvPr userDrawn="1"/>
        </p:nvGrpSpPr>
        <p:grpSpPr>
          <a:xfrm>
            <a:off x="8969549" y="3448098"/>
            <a:ext cx="550152" cy="480497"/>
            <a:chOff x="8758257" y="3855720"/>
            <a:chExt cx="550152" cy="480497"/>
          </a:xfrm>
        </p:grpSpPr>
        <p:sp>
          <p:nvSpPr>
            <p:cNvPr id="39" name="Oval 38">
              <a:extLst>
                <a:ext uri="{FF2B5EF4-FFF2-40B4-BE49-F238E27FC236}">
                  <a16:creationId xmlns:a16="http://schemas.microsoft.com/office/drawing/2014/main" id="{6A65C47E-8CCB-48F6-B810-34C6CE579CAB}"/>
                </a:ext>
              </a:extLst>
            </p:cNvPr>
            <p:cNvSpPr/>
            <p:nvPr/>
          </p:nvSpPr>
          <p:spPr>
            <a:xfrm>
              <a:off x="8942141"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0" name="TextBox 39">
              <a:extLst>
                <a:ext uri="{FF2B5EF4-FFF2-40B4-BE49-F238E27FC236}">
                  <a16:creationId xmlns:a16="http://schemas.microsoft.com/office/drawing/2014/main" id="{1B8A260C-9224-484E-925B-50E8F597664D}"/>
                </a:ext>
              </a:extLst>
            </p:cNvPr>
            <p:cNvSpPr txBox="1"/>
            <p:nvPr/>
          </p:nvSpPr>
          <p:spPr>
            <a:xfrm>
              <a:off x="8758257" y="4028440"/>
              <a:ext cx="550152" cy="307777"/>
            </a:xfrm>
            <a:prstGeom prst="rect">
              <a:avLst/>
            </a:prstGeom>
            <a:noFill/>
          </p:spPr>
          <p:txBody>
            <a:bodyPr wrap="none" rtlCol="0">
              <a:spAutoFit/>
            </a:bodyPr>
            <a:lstStyle/>
            <a:p>
              <a:pPr algn="ctr"/>
              <a:r>
                <a:rPr lang="en-US" sz="1400" dirty="0">
                  <a:solidFill>
                    <a:schemeClr val="bg2"/>
                  </a:solidFill>
                  <a:latin typeface="+mj-lt"/>
                </a:rPr>
                <a:t>2017</a:t>
              </a:r>
              <a:endParaRPr lang="en-GB" sz="1400" dirty="0">
                <a:solidFill>
                  <a:schemeClr val="bg2"/>
                </a:solidFill>
                <a:latin typeface="+mj-lt"/>
              </a:endParaRPr>
            </a:p>
          </p:txBody>
        </p:sp>
      </p:grpSp>
      <p:grpSp>
        <p:nvGrpSpPr>
          <p:cNvPr id="41" name="Group 40">
            <a:extLst>
              <a:ext uri="{FF2B5EF4-FFF2-40B4-BE49-F238E27FC236}">
                <a16:creationId xmlns:a16="http://schemas.microsoft.com/office/drawing/2014/main" id="{8C59AA02-5ADE-4552-BB39-433927DB6BC0}"/>
              </a:ext>
            </a:extLst>
          </p:cNvPr>
          <p:cNvGrpSpPr/>
          <p:nvPr userDrawn="1"/>
        </p:nvGrpSpPr>
        <p:grpSpPr>
          <a:xfrm>
            <a:off x="4612835" y="3448098"/>
            <a:ext cx="550152" cy="480497"/>
            <a:chOff x="7952792" y="3855720"/>
            <a:chExt cx="550152" cy="480497"/>
          </a:xfrm>
        </p:grpSpPr>
        <p:sp>
          <p:nvSpPr>
            <p:cNvPr id="42" name="Oval 41">
              <a:extLst>
                <a:ext uri="{FF2B5EF4-FFF2-40B4-BE49-F238E27FC236}">
                  <a16:creationId xmlns:a16="http://schemas.microsoft.com/office/drawing/2014/main" id="{74F7FC9E-094C-4992-A201-2A2FF10E5CC7}"/>
                </a:ext>
              </a:extLst>
            </p:cNvPr>
            <p:cNvSpPr/>
            <p:nvPr/>
          </p:nvSpPr>
          <p:spPr>
            <a:xfrm>
              <a:off x="8136676"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3" name="TextBox 42">
              <a:extLst>
                <a:ext uri="{FF2B5EF4-FFF2-40B4-BE49-F238E27FC236}">
                  <a16:creationId xmlns:a16="http://schemas.microsoft.com/office/drawing/2014/main" id="{BF5F2038-6ACA-496D-9194-6413EFC2E05E}"/>
                </a:ext>
              </a:extLst>
            </p:cNvPr>
            <p:cNvSpPr txBox="1"/>
            <p:nvPr/>
          </p:nvSpPr>
          <p:spPr>
            <a:xfrm>
              <a:off x="7952792" y="4028440"/>
              <a:ext cx="550152" cy="307777"/>
            </a:xfrm>
            <a:prstGeom prst="rect">
              <a:avLst/>
            </a:prstGeom>
            <a:noFill/>
          </p:spPr>
          <p:txBody>
            <a:bodyPr wrap="none" rtlCol="0">
              <a:spAutoFit/>
            </a:bodyPr>
            <a:lstStyle/>
            <a:p>
              <a:pPr algn="ctr"/>
              <a:r>
                <a:rPr lang="en-US" sz="1400" dirty="0">
                  <a:solidFill>
                    <a:schemeClr val="bg2"/>
                  </a:solidFill>
                  <a:latin typeface="+mj-lt"/>
                </a:rPr>
                <a:t>2012</a:t>
              </a:r>
              <a:endParaRPr lang="en-GB" sz="1400" dirty="0">
                <a:solidFill>
                  <a:schemeClr val="bg2"/>
                </a:solidFill>
                <a:latin typeface="+mj-lt"/>
              </a:endParaRPr>
            </a:p>
          </p:txBody>
        </p:sp>
      </p:grpSp>
      <p:grpSp>
        <p:nvGrpSpPr>
          <p:cNvPr id="44" name="Group 43">
            <a:extLst>
              <a:ext uri="{FF2B5EF4-FFF2-40B4-BE49-F238E27FC236}">
                <a16:creationId xmlns:a16="http://schemas.microsoft.com/office/drawing/2014/main" id="{F9A43A47-F9DA-42EF-85EA-59496CF0D27A}"/>
              </a:ext>
            </a:extLst>
          </p:cNvPr>
          <p:cNvGrpSpPr/>
          <p:nvPr userDrawn="1"/>
        </p:nvGrpSpPr>
        <p:grpSpPr>
          <a:xfrm>
            <a:off x="3160596" y="3448098"/>
            <a:ext cx="550152" cy="480497"/>
            <a:chOff x="7952792" y="3855720"/>
            <a:chExt cx="550152" cy="480497"/>
          </a:xfrm>
        </p:grpSpPr>
        <p:sp>
          <p:nvSpPr>
            <p:cNvPr id="45" name="Oval 44">
              <a:extLst>
                <a:ext uri="{FF2B5EF4-FFF2-40B4-BE49-F238E27FC236}">
                  <a16:creationId xmlns:a16="http://schemas.microsoft.com/office/drawing/2014/main" id="{9066B682-69F2-4591-BE26-B35B6539CF16}"/>
                </a:ext>
              </a:extLst>
            </p:cNvPr>
            <p:cNvSpPr/>
            <p:nvPr/>
          </p:nvSpPr>
          <p:spPr>
            <a:xfrm>
              <a:off x="8136676"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6" name="TextBox 45">
              <a:extLst>
                <a:ext uri="{FF2B5EF4-FFF2-40B4-BE49-F238E27FC236}">
                  <a16:creationId xmlns:a16="http://schemas.microsoft.com/office/drawing/2014/main" id="{A9107DF5-0FDB-48BE-9998-BE63E72F489B}"/>
                </a:ext>
              </a:extLst>
            </p:cNvPr>
            <p:cNvSpPr txBox="1"/>
            <p:nvPr/>
          </p:nvSpPr>
          <p:spPr>
            <a:xfrm>
              <a:off x="7952792" y="4028440"/>
              <a:ext cx="550152" cy="307777"/>
            </a:xfrm>
            <a:prstGeom prst="rect">
              <a:avLst/>
            </a:prstGeom>
            <a:noFill/>
          </p:spPr>
          <p:txBody>
            <a:bodyPr wrap="none" rtlCol="0">
              <a:spAutoFit/>
            </a:bodyPr>
            <a:lstStyle/>
            <a:p>
              <a:pPr algn="ctr"/>
              <a:r>
                <a:rPr lang="en-US" sz="1400" dirty="0">
                  <a:solidFill>
                    <a:schemeClr val="bg2"/>
                  </a:solidFill>
                  <a:latin typeface="+mj-lt"/>
                </a:rPr>
                <a:t>2018</a:t>
              </a:r>
              <a:endParaRPr lang="en-GB" sz="1400" dirty="0">
                <a:solidFill>
                  <a:schemeClr val="bg2"/>
                </a:solidFill>
                <a:latin typeface="+mj-lt"/>
              </a:endParaRPr>
            </a:p>
          </p:txBody>
        </p:sp>
      </p:grpSp>
      <p:grpSp>
        <p:nvGrpSpPr>
          <p:cNvPr id="47" name="Group 46">
            <a:extLst>
              <a:ext uri="{FF2B5EF4-FFF2-40B4-BE49-F238E27FC236}">
                <a16:creationId xmlns:a16="http://schemas.microsoft.com/office/drawing/2014/main" id="{C5662417-978C-4242-BBE8-6A6360FB37E9}"/>
              </a:ext>
            </a:extLst>
          </p:cNvPr>
          <p:cNvGrpSpPr/>
          <p:nvPr userDrawn="1"/>
        </p:nvGrpSpPr>
        <p:grpSpPr>
          <a:xfrm>
            <a:off x="5364944" y="3534458"/>
            <a:ext cx="1270608" cy="1904883"/>
            <a:chOff x="3160523" y="3942080"/>
            <a:chExt cx="1905840" cy="1904883"/>
          </a:xfrm>
        </p:grpSpPr>
        <p:cxnSp>
          <p:nvCxnSpPr>
            <p:cNvPr id="48" name="Straight Connector 47">
              <a:extLst>
                <a:ext uri="{FF2B5EF4-FFF2-40B4-BE49-F238E27FC236}">
                  <a16:creationId xmlns:a16="http://schemas.microsoft.com/office/drawing/2014/main" id="{3EF11718-AEEF-47D5-A265-6287902F649E}"/>
                </a:ext>
              </a:extLst>
            </p:cNvPr>
            <p:cNvCxnSpPr/>
            <p:nvPr/>
          </p:nvCxnSpPr>
          <p:spPr>
            <a:xfrm flipV="1">
              <a:off x="3160523" y="3942080"/>
              <a:ext cx="0" cy="18084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EFC9B54-4045-4243-AEF4-8C8C3936E22A}"/>
                </a:ext>
              </a:extLst>
            </p:cNvPr>
            <p:cNvSpPr txBox="1"/>
            <p:nvPr/>
          </p:nvSpPr>
          <p:spPr>
            <a:xfrm>
              <a:off x="3160523" y="5385298"/>
              <a:ext cx="1905840" cy="461665"/>
            </a:xfrm>
            <a:prstGeom prst="rect">
              <a:avLst/>
            </a:prstGeom>
            <a:noFill/>
          </p:spPr>
          <p:txBody>
            <a:bodyPr wrap="square" rtlCol="0">
              <a:spAutoFit/>
            </a:bodyPr>
            <a:lstStyle/>
            <a:p>
              <a:r>
                <a:rPr lang="en-GB" sz="1200" dirty="0"/>
                <a:t>Lorem ipsum </a:t>
              </a:r>
              <a:r>
                <a:rPr lang="en-GB" sz="1200" dirty="0" err="1"/>
                <a:t>dolor</a:t>
              </a:r>
              <a:r>
                <a:rPr lang="en-GB" sz="1200" dirty="0"/>
                <a:t> sit </a:t>
              </a:r>
              <a:r>
                <a:rPr lang="en-GB" sz="1200" dirty="0" err="1"/>
                <a:t>amet</a:t>
              </a:r>
              <a:endParaRPr lang="en-GB" sz="1200" dirty="0">
                <a:solidFill>
                  <a:srgbClr val="002060"/>
                </a:solidFill>
              </a:endParaRPr>
            </a:p>
          </p:txBody>
        </p:sp>
      </p:grpSp>
      <p:grpSp>
        <p:nvGrpSpPr>
          <p:cNvPr id="50" name="Group 49">
            <a:extLst>
              <a:ext uri="{FF2B5EF4-FFF2-40B4-BE49-F238E27FC236}">
                <a16:creationId xmlns:a16="http://schemas.microsoft.com/office/drawing/2014/main" id="{0BFB6F58-7A2B-474E-AD95-3891F2B1441F}"/>
              </a:ext>
            </a:extLst>
          </p:cNvPr>
          <p:cNvGrpSpPr/>
          <p:nvPr userDrawn="1"/>
        </p:nvGrpSpPr>
        <p:grpSpPr>
          <a:xfrm>
            <a:off x="8117820" y="3534458"/>
            <a:ext cx="1270608" cy="1135073"/>
            <a:chOff x="3160523" y="3942080"/>
            <a:chExt cx="1905840" cy="1135073"/>
          </a:xfrm>
        </p:grpSpPr>
        <p:cxnSp>
          <p:nvCxnSpPr>
            <p:cNvPr id="51" name="Straight Connector 50">
              <a:extLst>
                <a:ext uri="{FF2B5EF4-FFF2-40B4-BE49-F238E27FC236}">
                  <a16:creationId xmlns:a16="http://schemas.microsoft.com/office/drawing/2014/main" id="{9CA30834-541E-4A16-9996-96FA12FF64D7}"/>
                </a:ext>
              </a:extLst>
            </p:cNvPr>
            <p:cNvCxnSpPr>
              <a:cxnSpLocks/>
            </p:cNvCxnSpPr>
            <p:nvPr/>
          </p:nvCxnSpPr>
          <p:spPr>
            <a:xfrm flipV="1">
              <a:off x="3160523" y="3942080"/>
              <a:ext cx="0" cy="1007291"/>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58940F9-1294-4818-94FB-09DC2DB1A0C6}"/>
                </a:ext>
              </a:extLst>
            </p:cNvPr>
            <p:cNvSpPr txBox="1"/>
            <p:nvPr/>
          </p:nvSpPr>
          <p:spPr>
            <a:xfrm>
              <a:off x="3160523" y="4615488"/>
              <a:ext cx="1905840" cy="461665"/>
            </a:xfrm>
            <a:prstGeom prst="rect">
              <a:avLst/>
            </a:prstGeom>
            <a:noFill/>
          </p:spPr>
          <p:txBody>
            <a:bodyPr wrap="square" rtlCol="0">
              <a:spAutoFit/>
            </a:bodyPr>
            <a:lstStyle/>
            <a:p>
              <a:r>
                <a:rPr lang="en-GB" sz="1200" dirty="0"/>
                <a:t>Lorem ipsum </a:t>
              </a:r>
              <a:r>
                <a:rPr lang="en-GB" sz="1200" dirty="0" err="1"/>
                <a:t>dolor</a:t>
              </a:r>
              <a:r>
                <a:rPr lang="en-GB" sz="1200" dirty="0"/>
                <a:t> sit </a:t>
              </a:r>
              <a:r>
                <a:rPr lang="en-GB" sz="1200" dirty="0" err="1"/>
                <a:t>amet</a:t>
              </a:r>
              <a:endParaRPr lang="en-GB" sz="1200" dirty="0">
                <a:solidFill>
                  <a:srgbClr val="002060"/>
                </a:solidFill>
              </a:endParaRPr>
            </a:p>
          </p:txBody>
        </p:sp>
      </p:grpSp>
    </p:spTree>
    <p:extLst>
      <p:ext uri="{BB962C8B-B14F-4D97-AF65-F5344CB8AC3E}">
        <p14:creationId xmlns:p14="http://schemas.microsoft.com/office/powerpoint/2010/main" val="119834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Ref idx="1003">
        <a:schemeClr val="bg1"/>
      </p:bgRef>
    </p:bg>
    <p:spTree>
      <p:nvGrpSpPr>
        <p:cNvPr id="1" name=""/>
        <p:cNvGrpSpPr/>
        <p:nvPr/>
      </p:nvGrpSpPr>
      <p:grpSpPr>
        <a:xfrm>
          <a:off x="0" y="0"/>
          <a:ext cx="0" cy="0"/>
          <a:chOff x="0" y="0"/>
          <a:chExt cx="0" cy="0"/>
        </a:xfrm>
      </p:grpSpPr>
      <p:sp>
        <p:nvSpPr>
          <p:cNvPr id="2" name="Title 1"/>
          <p:cNvSpPr>
            <a:spLocks noGrp="1"/>
          </p:cNvSpPr>
          <p:nvPr userDrawn="1">
            <p:ph type="title"/>
          </p:nvPr>
        </p:nvSpPr>
        <p:spPr>
          <a:xfrm>
            <a:off x="381000" y="4573322"/>
            <a:ext cx="9144000" cy="553998"/>
          </a:xfrm>
          <a:prstGeom prst="rect">
            <a:avLst/>
          </a:prstGeom>
          <a:ln w="38100">
            <a:noFill/>
          </a:ln>
        </p:spPr>
        <p:txBody>
          <a:bodyPr vert="horz" lIns="0" tIns="0" rIns="0" bIns="0" rtlCol="0" anchor="b" anchorCtr="0">
            <a:noAutofit/>
          </a:bodyPr>
          <a:lstStyle>
            <a:lvl1pPr algn="l">
              <a:defRPr lang="en-GB" dirty="0">
                <a:latin typeface="+mj-lt"/>
              </a:defRPr>
            </a:lvl1pPr>
          </a:lstStyle>
          <a:p>
            <a:pPr lvl="0"/>
            <a:r>
              <a:rPr lang="en-US" dirty="0"/>
              <a:t>Click to edit Master title style</a:t>
            </a:r>
            <a:endParaRPr lang="en-GB" dirty="0"/>
          </a:p>
        </p:txBody>
      </p:sp>
      <p:sp>
        <p:nvSpPr>
          <p:cNvPr id="29" name="Freeform 8">
            <a:extLst>
              <a:ext uri="{FF2B5EF4-FFF2-40B4-BE49-F238E27FC236}">
                <a16:creationId xmlns:a16="http://schemas.microsoft.com/office/drawing/2014/main" id="{32ACFD37-A15A-4243-9401-143A23440737}"/>
              </a:ext>
            </a:extLst>
          </p:cNvPr>
          <p:cNvSpPr>
            <a:spLocks/>
          </p:cNvSpPr>
          <p:nvPr userDrawn="1"/>
        </p:nvSpPr>
        <p:spPr bwMode="auto">
          <a:xfrm>
            <a:off x="3746500" y="10185400"/>
            <a:ext cx="2125663" cy="3057525"/>
          </a:xfrm>
          <a:custGeom>
            <a:avLst/>
            <a:gdLst>
              <a:gd name="T0" fmla="*/ 648 w 1339"/>
              <a:gd name="T1" fmla="*/ 1922 h 1926"/>
              <a:gd name="T2" fmla="*/ 526 w 1339"/>
              <a:gd name="T3" fmla="*/ 1898 h 1926"/>
              <a:gd name="T4" fmla="*/ 414 w 1339"/>
              <a:gd name="T5" fmla="*/ 1852 h 1926"/>
              <a:gd name="T6" fmla="*/ 310 w 1339"/>
              <a:gd name="T7" fmla="*/ 1784 h 1926"/>
              <a:gd name="T8" fmla="*/ 242 w 1339"/>
              <a:gd name="T9" fmla="*/ 1718 h 1926"/>
              <a:gd name="T10" fmla="*/ 168 w 1339"/>
              <a:gd name="T11" fmla="*/ 1618 h 1926"/>
              <a:gd name="T12" fmla="*/ 116 w 1339"/>
              <a:gd name="T13" fmla="*/ 1506 h 1926"/>
              <a:gd name="T14" fmla="*/ 86 w 1339"/>
              <a:gd name="T15" fmla="*/ 1390 h 1926"/>
              <a:gd name="T16" fmla="*/ 80 w 1339"/>
              <a:gd name="T17" fmla="*/ 1270 h 1926"/>
              <a:gd name="T18" fmla="*/ 96 w 1339"/>
              <a:gd name="T19" fmla="*/ 1152 h 1926"/>
              <a:gd name="T20" fmla="*/ 134 w 1339"/>
              <a:gd name="T21" fmla="*/ 1038 h 1926"/>
              <a:gd name="T22" fmla="*/ 196 w 1339"/>
              <a:gd name="T23" fmla="*/ 930 h 1926"/>
              <a:gd name="T24" fmla="*/ 264 w 1339"/>
              <a:gd name="T25" fmla="*/ 850 h 1926"/>
              <a:gd name="T26" fmla="*/ 318 w 1339"/>
              <a:gd name="T27" fmla="*/ 776 h 1926"/>
              <a:gd name="T28" fmla="*/ 354 w 1339"/>
              <a:gd name="T29" fmla="*/ 660 h 1926"/>
              <a:gd name="T30" fmla="*/ 350 w 1339"/>
              <a:gd name="T31" fmla="*/ 568 h 1926"/>
              <a:gd name="T32" fmla="*/ 302 w 1339"/>
              <a:gd name="T33" fmla="*/ 458 h 1926"/>
              <a:gd name="T34" fmla="*/ 242 w 1339"/>
              <a:gd name="T35" fmla="*/ 390 h 1926"/>
              <a:gd name="T36" fmla="*/ 136 w 1339"/>
              <a:gd name="T37" fmla="*/ 332 h 1926"/>
              <a:gd name="T38" fmla="*/ 46 w 1339"/>
              <a:gd name="T39" fmla="*/ 320 h 1926"/>
              <a:gd name="T40" fmla="*/ 20 w 1339"/>
              <a:gd name="T41" fmla="*/ 286 h 1926"/>
              <a:gd name="T42" fmla="*/ 78 w 1339"/>
              <a:gd name="T43" fmla="*/ 126 h 1926"/>
              <a:gd name="T44" fmla="*/ 96 w 1339"/>
              <a:gd name="T45" fmla="*/ 0 h 1926"/>
              <a:gd name="T46" fmla="*/ 206 w 1339"/>
              <a:gd name="T47" fmla="*/ 20 h 1926"/>
              <a:gd name="T48" fmla="*/ 310 w 1339"/>
              <a:gd name="T49" fmla="*/ 56 h 1926"/>
              <a:gd name="T50" fmla="*/ 406 w 1339"/>
              <a:gd name="T51" fmla="*/ 112 h 1926"/>
              <a:gd name="T52" fmla="*/ 490 w 1339"/>
              <a:gd name="T53" fmla="*/ 184 h 1926"/>
              <a:gd name="T54" fmla="*/ 552 w 1339"/>
              <a:gd name="T55" fmla="*/ 254 h 1926"/>
              <a:gd name="T56" fmla="*/ 616 w 1339"/>
              <a:gd name="T57" fmla="*/ 360 h 1926"/>
              <a:gd name="T58" fmla="*/ 656 w 1339"/>
              <a:gd name="T59" fmla="*/ 476 h 1926"/>
              <a:gd name="T60" fmla="*/ 674 w 1339"/>
              <a:gd name="T61" fmla="*/ 598 h 1926"/>
              <a:gd name="T62" fmla="*/ 672 w 1339"/>
              <a:gd name="T63" fmla="*/ 690 h 1926"/>
              <a:gd name="T64" fmla="*/ 650 w 1339"/>
              <a:gd name="T65" fmla="*/ 810 h 1926"/>
              <a:gd name="T66" fmla="*/ 604 w 1339"/>
              <a:gd name="T67" fmla="*/ 920 h 1926"/>
              <a:gd name="T68" fmla="*/ 540 w 1339"/>
              <a:gd name="T69" fmla="*/ 1022 h 1926"/>
              <a:gd name="T70" fmla="*/ 490 w 1339"/>
              <a:gd name="T71" fmla="*/ 1076 h 1926"/>
              <a:gd name="T72" fmla="*/ 424 w 1339"/>
              <a:gd name="T73" fmla="*/ 1176 h 1926"/>
              <a:gd name="T74" fmla="*/ 400 w 1339"/>
              <a:gd name="T75" fmla="*/ 1296 h 1926"/>
              <a:gd name="T76" fmla="*/ 412 w 1339"/>
              <a:gd name="T77" fmla="*/ 1386 h 1926"/>
              <a:gd name="T78" fmla="*/ 470 w 1339"/>
              <a:gd name="T79" fmla="*/ 1492 h 1926"/>
              <a:gd name="T80" fmla="*/ 538 w 1339"/>
              <a:gd name="T81" fmla="*/ 1554 h 1926"/>
              <a:gd name="T82" fmla="*/ 650 w 1339"/>
              <a:gd name="T83" fmla="*/ 1600 h 1926"/>
              <a:gd name="T84" fmla="*/ 741 w 1339"/>
              <a:gd name="T85" fmla="*/ 1604 h 1926"/>
              <a:gd name="T86" fmla="*/ 857 w 1339"/>
              <a:gd name="T87" fmla="*/ 1570 h 1926"/>
              <a:gd name="T88" fmla="*/ 931 w 1339"/>
              <a:gd name="T89" fmla="*/ 1514 h 1926"/>
              <a:gd name="T90" fmla="*/ 1005 w 1339"/>
              <a:gd name="T91" fmla="*/ 1392 h 1926"/>
              <a:gd name="T92" fmla="*/ 1019 w 1339"/>
              <a:gd name="T93" fmla="*/ 1252 h 1926"/>
              <a:gd name="T94" fmla="*/ 1133 w 1339"/>
              <a:gd name="T95" fmla="*/ 1306 h 1926"/>
              <a:gd name="T96" fmla="*/ 1297 w 1339"/>
              <a:gd name="T97" fmla="*/ 1342 h 1926"/>
              <a:gd name="T98" fmla="*/ 1333 w 1339"/>
              <a:gd name="T99" fmla="*/ 1402 h 1926"/>
              <a:gd name="T100" fmla="*/ 1305 w 1339"/>
              <a:gd name="T101" fmla="*/ 1508 h 1926"/>
              <a:gd name="T102" fmla="*/ 1259 w 1339"/>
              <a:gd name="T103" fmla="*/ 1608 h 1926"/>
              <a:gd name="T104" fmla="*/ 1195 w 1339"/>
              <a:gd name="T105" fmla="*/ 1700 h 1926"/>
              <a:gd name="T106" fmla="*/ 1135 w 1339"/>
              <a:gd name="T107" fmla="*/ 1762 h 1926"/>
              <a:gd name="T108" fmla="*/ 1035 w 1339"/>
              <a:gd name="T109" fmla="*/ 1836 h 1926"/>
              <a:gd name="T110" fmla="*/ 925 w 1339"/>
              <a:gd name="T111" fmla="*/ 1890 h 1926"/>
              <a:gd name="T112" fmla="*/ 805 w 1339"/>
              <a:gd name="T113" fmla="*/ 1920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9" h="1926">
                <a:moveTo>
                  <a:pt x="711" y="1926"/>
                </a:moveTo>
                <a:lnTo>
                  <a:pt x="711" y="1926"/>
                </a:lnTo>
                <a:lnTo>
                  <a:pt x="678" y="1926"/>
                </a:lnTo>
                <a:lnTo>
                  <a:pt x="648" y="1922"/>
                </a:lnTo>
                <a:lnTo>
                  <a:pt x="616" y="1920"/>
                </a:lnTo>
                <a:lnTo>
                  <a:pt x="586" y="1914"/>
                </a:lnTo>
                <a:lnTo>
                  <a:pt x="556" y="1908"/>
                </a:lnTo>
                <a:lnTo>
                  <a:pt x="526" y="1898"/>
                </a:lnTo>
                <a:lnTo>
                  <a:pt x="498" y="1890"/>
                </a:lnTo>
                <a:lnTo>
                  <a:pt x="468" y="1878"/>
                </a:lnTo>
                <a:lnTo>
                  <a:pt x="440" y="1866"/>
                </a:lnTo>
                <a:lnTo>
                  <a:pt x="414" y="1852"/>
                </a:lnTo>
                <a:lnTo>
                  <a:pt x="386" y="1836"/>
                </a:lnTo>
                <a:lnTo>
                  <a:pt x="360" y="1820"/>
                </a:lnTo>
                <a:lnTo>
                  <a:pt x="334" y="1802"/>
                </a:lnTo>
                <a:lnTo>
                  <a:pt x="310" y="1784"/>
                </a:lnTo>
                <a:lnTo>
                  <a:pt x="286" y="1762"/>
                </a:lnTo>
                <a:lnTo>
                  <a:pt x="264" y="1742"/>
                </a:lnTo>
                <a:lnTo>
                  <a:pt x="264" y="1742"/>
                </a:lnTo>
                <a:lnTo>
                  <a:pt x="242" y="1718"/>
                </a:lnTo>
                <a:lnTo>
                  <a:pt x="222" y="1694"/>
                </a:lnTo>
                <a:lnTo>
                  <a:pt x="202" y="1670"/>
                </a:lnTo>
                <a:lnTo>
                  <a:pt x="184" y="1644"/>
                </a:lnTo>
                <a:lnTo>
                  <a:pt x="168" y="1618"/>
                </a:lnTo>
                <a:lnTo>
                  <a:pt x="152" y="1590"/>
                </a:lnTo>
                <a:lnTo>
                  <a:pt x="138" y="1564"/>
                </a:lnTo>
                <a:lnTo>
                  <a:pt x="126" y="1536"/>
                </a:lnTo>
                <a:lnTo>
                  <a:pt x="116" y="1506"/>
                </a:lnTo>
                <a:lnTo>
                  <a:pt x="106" y="1478"/>
                </a:lnTo>
                <a:lnTo>
                  <a:pt x="98" y="1450"/>
                </a:lnTo>
                <a:lnTo>
                  <a:pt x="92" y="1420"/>
                </a:lnTo>
                <a:lnTo>
                  <a:pt x="86" y="1390"/>
                </a:lnTo>
                <a:lnTo>
                  <a:pt x="82" y="1360"/>
                </a:lnTo>
                <a:lnTo>
                  <a:pt x="80" y="1330"/>
                </a:lnTo>
                <a:lnTo>
                  <a:pt x="80" y="1300"/>
                </a:lnTo>
                <a:lnTo>
                  <a:pt x="80" y="1270"/>
                </a:lnTo>
                <a:lnTo>
                  <a:pt x="82" y="1240"/>
                </a:lnTo>
                <a:lnTo>
                  <a:pt x="84" y="1212"/>
                </a:lnTo>
                <a:lnTo>
                  <a:pt x="90" y="1182"/>
                </a:lnTo>
                <a:lnTo>
                  <a:pt x="96" y="1152"/>
                </a:lnTo>
                <a:lnTo>
                  <a:pt x="104" y="1122"/>
                </a:lnTo>
                <a:lnTo>
                  <a:pt x="112" y="1094"/>
                </a:lnTo>
                <a:lnTo>
                  <a:pt x="122" y="1066"/>
                </a:lnTo>
                <a:lnTo>
                  <a:pt x="134" y="1038"/>
                </a:lnTo>
                <a:lnTo>
                  <a:pt x="148" y="1010"/>
                </a:lnTo>
                <a:lnTo>
                  <a:pt x="162" y="982"/>
                </a:lnTo>
                <a:lnTo>
                  <a:pt x="178" y="956"/>
                </a:lnTo>
                <a:lnTo>
                  <a:pt x="196" y="930"/>
                </a:lnTo>
                <a:lnTo>
                  <a:pt x="214" y="906"/>
                </a:lnTo>
                <a:lnTo>
                  <a:pt x="234" y="882"/>
                </a:lnTo>
                <a:lnTo>
                  <a:pt x="256" y="858"/>
                </a:lnTo>
                <a:lnTo>
                  <a:pt x="264" y="850"/>
                </a:lnTo>
                <a:lnTo>
                  <a:pt x="264" y="850"/>
                </a:lnTo>
                <a:lnTo>
                  <a:pt x="284" y="826"/>
                </a:lnTo>
                <a:lnTo>
                  <a:pt x="302" y="802"/>
                </a:lnTo>
                <a:lnTo>
                  <a:pt x="318" y="776"/>
                </a:lnTo>
                <a:lnTo>
                  <a:pt x="332" y="748"/>
                </a:lnTo>
                <a:lnTo>
                  <a:pt x="342" y="720"/>
                </a:lnTo>
                <a:lnTo>
                  <a:pt x="350" y="690"/>
                </a:lnTo>
                <a:lnTo>
                  <a:pt x="354" y="660"/>
                </a:lnTo>
                <a:lnTo>
                  <a:pt x="354" y="630"/>
                </a:lnTo>
                <a:lnTo>
                  <a:pt x="354" y="630"/>
                </a:lnTo>
                <a:lnTo>
                  <a:pt x="354" y="598"/>
                </a:lnTo>
                <a:lnTo>
                  <a:pt x="350" y="568"/>
                </a:lnTo>
                <a:lnTo>
                  <a:pt x="342" y="540"/>
                </a:lnTo>
                <a:lnTo>
                  <a:pt x="332" y="510"/>
                </a:lnTo>
                <a:lnTo>
                  <a:pt x="318" y="484"/>
                </a:lnTo>
                <a:lnTo>
                  <a:pt x="302" y="458"/>
                </a:lnTo>
                <a:lnTo>
                  <a:pt x="284" y="432"/>
                </a:lnTo>
                <a:lnTo>
                  <a:pt x="264" y="410"/>
                </a:lnTo>
                <a:lnTo>
                  <a:pt x="264" y="410"/>
                </a:lnTo>
                <a:lnTo>
                  <a:pt x="242" y="390"/>
                </a:lnTo>
                <a:lnTo>
                  <a:pt x="216" y="372"/>
                </a:lnTo>
                <a:lnTo>
                  <a:pt x="190" y="356"/>
                </a:lnTo>
                <a:lnTo>
                  <a:pt x="164" y="342"/>
                </a:lnTo>
                <a:lnTo>
                  <a:pt x="136" y="332"/>
                </a:lnTo>
                <a:lnTo>
                  <a:pt x="106" y="326"/>
                </a:lnTo>
                <a:lnTo>
                  <a:pt x="76" y="320"/>
                </a:lnTo>
                <a:lnTo>
                  <a:pt x="46" y="320"/>
                </a:lnTo>
                <a:lnTo>
                  <a:pt x="46" y="320"/>
                </a:lnTo>
                <a:lnTo>
                  <a:pt x="22" y="320"/>
                </a:lnTo>
                <a:lnTo>
                  <a:pt x="0" y="322"/>
                </a:lnTo>
                <a:lnTo>
                  <a:pt x="0" y="322"/>
                </a:lnTo>
                <a:lnTo>
                  <a:pt x="20" y="286"/>
                </a:lnTo>
                <a:lnTo>
                  <a:pt x="38" y="246"/>
                </a:lnTo>
                <a:lnTo>
                  <a:pt x="54" y="208"/>
                </a:lnTo>
                <a:lnTo>
                  <a:pt x="68" y="168"/>
                </a:lnTo>
                <a:lnTo>
                  <a:pt x="78" y="126"/>
                </a:lnTo>
                <a:lnTo>
                  <a:pt x="86" y="86"/>
                </a:lnTo>
                <a:lnTo>
                  <a:pt x="92" y="44"/>
                </a:lnTo>
                <a:lnTo>
                  <a:pt x="96" y="0"/>
                </a:lnTo>
                <a:lnTo>
                  <a:pt x="96" y="0"/>
                </a:lnTo>
                <a:lnTo>
                  <a:pt x="124" y="4"/>
                </a:lnTo>
                <a:lnTo>
                  <a:pt x="150" y="8"/>
                </a:lnTo>
                <a:lnTo>
                  <a:pt x="178" y="12"/>
                </a:lnTo>
                <a:lnTo>
                  <a:pt x="206" y="20"/>
                </a:lnTo>
                <a:lnTo>
                  <a:pt x="232" y="28"/>
                </a:lnTo>
                <a:lnTo>
                  <a:pt x="258" y="36"/>
                </a:lnTo>
                <a:lnTo>
                  <a:pt x="284" y="46"/>
                </a:lnTo>
                <a:lnTo>
                  <a:pt x="310" y="56"/>
                </a:lnTo>
                <a:lnTo>
                  <a:pt x="334" y="68"/>
                </a:lnTo>
                <a:lnTo>
                  <a:pt x="358" y="82"/>
                </a:lnTo>
                <a:lnTo>
                  <a:pt x="382" y="96"/>
                </a:lnTo>
                <a:lnTo>
                  <a:pt x="406" y="112"/>
                </a:lnTo>
                <a:lnTo>
                  <a:pt x="428" y="128"/>
                </a:lnTo>
                <a:lnTo>
                  <a:pt x="450" y="146"/>
                </a:lnTo>
                <a:lnTo>
                  <a:pt x="470" y="164"/>
                </a:lnTo>
                <a:lnTo>
                  <a:pt x="490" y="184"/>
                </a:lnTo>
                <a:lnTo>
                  <a:pt x="490" y="184"/>
                </a:lnTo>
                <a:lnTo>
                  <a:pt x="512" y="206"/>
                </a:lnTo>
                <a:lnTo>
                  <a:pt x="532" y="230"/>
                </a:lnTo>
                <a:lnTo>
                  <a:pt x="552" y="254"/>
                </a:lnTo>
                <a:lnTo>
                  <a:pt x="570" y="280"/>
                </a:lnTo>
                <a:lnTo>
                  <a:pt x="586" y="306"/>
                </a:lnTo>
                <a:lnTo>
                  <a:pt x="602" y="332"/>
                </a:lnTo>
                <a:lnTo>
                  <a:pt x="616" y="360"/>
                </a:lnTo>
                <a:lnTo>
                  <a:pt x="628" y="388"/>
                </a:lnTo>
                <a:lnTo>
                  <a:pt x="638" y="416"/>
                </a:lnTo>
                <a:lnTo>
                  <a:pt x="648" y="446"/>
                </a:lnTo>
                <a:lnTo>
                  <a:pt x="656" y="476"/>
                </a:lnTo>
                <a:lnTo>
                  <a:pt x="664" y="506"/>
                </a:lnTo>
                <a:lnTo>
                  <a:pt x="668" y="536"/>
                </a:lnTo>
                <a:lnTo>
                  <a:pt x="672" y="566"/>
                </a:lnTo>
                <a:lnTo>
                  <a:pt x="674" y="598"/>
                </a:lnTo>
                <a:lnTo>
                  <a:pt x="676" y="630"/>
                </a:lnTo>
                <a:lnTo>
                  <a:pt x="676" y="630"/>
                </a:lnTo>
                <a:lnTo>
                  <a:pt x="674" y="660"/>
                </a:lnTo>
                <a:lnTo>
                  <a:pt x="672" y="690"/>
                </a:lnTo>
                <a:lnTo>
                  <a:pt x="668" y="722"/>
                </a:lnTo>
                <a:lnTo>
                  <a:pt x="664" y="750"/>
                </a:lnTo>
                <a:lnTo>
                  <a:pt x="658" y="780"/>
                </a:lnTo>
                <a:lnTo>
                  <a:pt x="650" y="810"/>
                </a:lnTo>
                <a:lnTo>
                  <a:pt x="640" y="838"/>
                </a:lnTo>
                <a:lnTo>
                  <a:pt x="630" y="866"/>
                </a:lnTo>
                <a:lnTo>
                  <a:pt x="618" y="894"/>
                </a:lnTo>
                <a:lnTo>
                  <a:pt x="604" y="920"/>
                </a:lnTo>
                <a:lnTo>
                  <a:pt x="590" y="946"/>
                </a:lnTo>
                <a:lnTo>
                  <a:pt x="574" y="972"/>
                </a:lnTo>
                <a:lnTo>
                  <a:pt x="558" y="998"/>
                </a:lnTo>
                <a:lnTo>
                  <a:pt x="540" y="1022"/>
                </a:lnTo>
                <a:lnTo>
                  <a:pt x="520" y="1044"/>
                </a:lnTo>
                <a:lnTo>
                  <a:pt x="498" y="1068"/>
                </a:lnTo>
                <a:lnTo>
                  <a:pt x="490" y="1076"/>
                </a:lnTo>
                <a:lnTo>
                  <a:pt x="490" y="1076"/>
                </a:lnTo>
                <a:lnTo>
                  <a:pt x="470" y="1098"/>
                </a:lnTo>
                <a:lnTo>
                  <a:pt x="452" y="1122"/>
                </a:lnTo>
                <a:lnTo>
                  <a:pt x="436" y="1148"/>
                </a:lnTo>
                <a:lnTo>
                  <a:pt x="424" y="1176"/>
                </a:lnTo>
                <a:lnTo>
                  <a:pt x="412" y="1204"/>
                </a:lnTo>
                <a:lnTo>
                  <a:pt x="406" y="1234"/>
                </a:lnTo>
                <a:lnTo>
                  <a:pt x="402" y="1264"/>
                </a:lnTo>
                <a:lnTo>
                  <a:pt x="400" y="1296"/>
                </a:lnTo>
                <a:lnTo>
                  <a:pt x="400" y="1296"/>
                </a:lnTo>
                <a:lnTo>
                  <a:pt x="402" y="1326"/>
                </a:lnTo>
                <a:lnTo>
                  <a:pt x="406" y="1356"/>
                </a:lnTo>
                <a:lnTo>
                  <a:pt x="412" y="1386"/>
                </a:lnTo>
                <a:lnTo>
                  <a:pt x="424" y="1414"/>
                </a:lnTo>
                <a:lnTo>
                  <a:pt x="436" y="1442"/>
                </a:lnTo>
                <a:lnTo>
                  <a:pt x="452" y="1468"/>
                </a:lnTo>
                <a:lnTo>
                  <a:pt x="470" y="1492"/>
                </a:lnTo>
                <a:lnTo>
                  <a:pt x="490" y="1514"/>
                </a:lnTo>
                <a:lnTo>
                  <a:pt x="490" y="1514"/>
                </a:lnTo>
                <a:lnTo>
                  <a:pt x="514" y="1536"/>
                </a:lnTo>
                <a:lnTo>
                  <a:pt x="538" y="1554"/>
                </a:lnTo>
                <a:lnTo>
                  <a:pt x="564" y="1570"/>
                </a:lnTo>
                <a:lnTo>
                  <a:pt x="592" y="1582"/>
                </a:lnTo>
                <a:lnTo>
                  <a:pt x="620" y="1592"/>
                </a:lnTo>
                <a:lnTo>
                  <a:pt x="650" y="1600"/>
                </a:lnTo>
                <a:lnTo>
                  <a:pt x="680" y="1604"/>
                </a:lnTo>
                <a:lnTo>
                  <a:pt x="711" y="1606"/>
                </a:lnTo>
                <a:lnTo>
                  <a:pt x="711" y="1606"/>
                </a:lnTo>
                <a:lnTo>
                  <a:pt x="741" y="1604"/>
                </a:lnTo>
                <a:lnTo>
                  <a:pt x="773" y="1600"/>
                </a:lnTo>
                <a:lnTo>
                  <a:pt x="801" y="1592"/>
                </a:lnTo>
                <a:lnTo>
                  <a:pt x="829" y="1582"/>
                </a:lnTo>
                <a:lnTo>
                  <a:pt x="857" y="1570"/>
                </a:lnTo>
                <a:lnTo>
                  <a:pt x="883" y="1554"/>
                </a:lnTo>
                <a:lnTo>
                  <a:pt x="907" y="1536"/>
                </a:lnTo>
                <a:lnTo>
                  <a:pt x="931" y="1514"/>
                </a:lnTo>
                <a:lnTo>
                  <a:pt x="931" y="1514"/>
                </a:lnTo>
                <a:lnTo>
                  <a:pt x="955" y="1488"/>
                </a:lnTo>
                <a:lnTo>
                  <a:pt x="975" y="1458"/>
                </a:lnTo>
                <a:lnTo>
                  <a:pt x="993" y="1426"/>
                </a:lnTo>
                <a:lnTo>
                  <a:pt x="1005" y="1392"/>
                </a:lnTo>
                <a:lnTo>
                  <a:pt x="1015" y="1358"/>
                </a:lnTo>
                <a:lnTo>
                  <a:pt x="1019" y="1324"/>
                </a:lnTo>
                <a:lnTo>
                  <a:pt x="1021" y="1288"/>
                </a:lnTo>
                <a:lnTo>
                  <a:pt x="1019" y="1252"/>
                </a:lnTo>
                <a:lnTo>
                  <a:pt x="1019" y="1252"/>
                </a:lnTo>
                <a:lnTo>
                  <a:pt x="1055" y="1272"/>
                </a:lnTo>
                <a:lnTo>
                  <a:pt x="1093" y="1290"/>
                </a:lnTo>
                <a:lnTo>
                  <a:pt x="1133" y="1306"/>
                </a:lnTo>
                <a:lnTo>
                  <a:pt x="1173" y="1318"/>
                </a:lnTo>
                <a:lnTo>
                  <a:pt x="1213" y="1328"/>
                </a:lnTo>
                <a:lnTo>
                  <a:pt x="1255" y="1338"/>
                </a:lnTo>
                <a:lnTo>
                  <a:pt x="1297" y="1342"/>
                </a:lnTo>
                <a:lnTo>
                  <a:pt x="1339" y="1346"/>
                </a:lnTo>
                <a:lnTo>
                  <a:pt x="1339" y="1346"/>
                </a:lnTo>
                <a:lnTo>
                  <a:pt x="1337" y="1374"/>
                </a:lnTo>
                <a:lnTo>
                  <a:pt x="1333" y="1402"/>
                </a:lnTo>
                <a:lnTo>
                  <a:pt x="1327" y="1430"/>
                </a:lnTo>
                <a:lnTo>
                  <a:pt x="1321" y="1456"/>
                </a:lnTo>
                <a:lnTo>
                  <a:pt x="1313" y="1482"/>
                </a:lnTo>
                <a:lnTo>
                  <a:pt x="1305" y="1508"/>
                </a:lnTo>
                <a:lnTo>
                  <a:pt x="1295" y="1534"/>
                </a:lnTo>
                <a:lnTo>
                  <a:pt x="1283" y="1560"/>
                </a:lnTo>
                <a:lnTo>
                  <a:pt x="1271" y="1584"/>
                </a:lnTo>
                <a:lnTo>
                  <a:pt x="1259" y="1608"/>
                </a:lnTo>
                <a:lnTo>
                  <a:pt x="1245" y="1632"/>
                </a:lnTo>
                <a:lnTo>
                  <a:pt x="1229" y="1656"/>
                </a:lnTo>
                <a:lnTo>
                  <a:pt x="1213" y="1678"/>
                </a:lnTo>
                <a:lnTo>
                  <a:pt x="1195" y="1700"/>
                </a:lnTo>
                <a:lnTo>
                  <a:pt x="1177" y="1720"/>
                </a:lnTo>
                <a:lnTo>
                  <a:pt x="1157" y="1742"/>
                </a:lnTo>
                <a:lnTo>
                  <a:pt x="1157" y="1742"/>
                </a:lnTo>
                <a:lnTo>
                  <a:pt x="1135" y="1762"/>
                </a:lnTo>
                <a:lnTo>
                  <a:pt x="1111" y="1784"/>
                </a:lnTo>
                <a:lnTo>
                  <a:pt x="1087" y="1802"/>
                </a:lnTo>
                <a:lnTo>
                  <a:pt x="1061" y="1820"/>
                </a:lnTo>
                <a:lnTo>
                  <a:pt x="1035" y="1836"/>
                </a:lnTo>
                <a:lnTo>
                  <a:pt x="1009" y="1852"/>
                </a:lnTo>
                <a:lnTo>
                  <a:pt x="981" y="1866"/>
                </a:lnTo>
                <a:lnTo>
                  <a:pt x="953" y="1878"/>
                </a:lnTo>
                <a:lnTo>
                  <a:pt x="925" y="1890"/>
                </a:lnTo>
                <a:lnTo>
                  <a:pt x="895" y="1898"/>
                </a:lnTo>
                <a:lnTo>
                  <a:pt x="865" y="1908"/>
                </a:lnTo>
                <a:lnTo>
                  <a:pt x="835" y="1914"/>
                </a:lnTo>
                <a:lnTo>
                  <a:pt x="805" y="1920"/>
                </a:lnTo>
                <a:lnTo>
                  <a:pt x="773" y="1922"/>
                </a:lnTo>
                <a:lnTo>
                  <a:pt x="743" y="1926"/>
                </a:lnTo>
                <a:lnTo>
                  <a:pt x="711" y="192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a:extLst>
              <a:ext uri="{FF2B5EF4-FFF2-40B4-BE49-F238E27FC236}">
                <a16:creationId xmlns:a16="http://schemas.microsoft.com/office/drawing/2014/main" id="{92C92712-5FC5-4170-B687-3C1349A14840}"/>
              </a:ext>
            </a:extLst>
          </p:cNvPr>
          <p:cNvSpPr>
            <a:spLocks noGrp="1"/>
          </p:cNvSpPr>
          <p:nvPr userDrawn="1">
            <p:ph type="sldNum" sz="quarter" idx="11"/>
          </p:nvPr>
        </p:nvSpPr>
        <p:spPr/>
        <p:txBody>
          <a:bodyPr/>
          <a:lstStyle/>
          <a:p>
            <a:fld id="{DFD240CC-F3E2-4AB2-934B-72D055AB7AF9}" type="slidenum">
              <a:rPr lang="en-GB" smtClean="0"/>
              <a:pPr/>
              <a:t>‹#›</a:t>
            </a:fld>
            <a:endParaRPr lang="en-GB"/>
          </a:p>
        </p:txBody>
      </p:sp>
      <p:sp>
        <p:nvSpPr>
          <p:cNvPr id="12" name="Text Placeholder 11">
            <a:extLst>
              <a:ext uri="{FF2B5EF4-FFF2-40B4-BE49-F238E27FC236}">
                <a16:creationId xmlns:a16="http://schemas.microsoft.com/office/drawing/2014/main" id="{C4099B52-8517-44E4-93DF-B782211F0F71}"/>
              </a:ext>
            </a:extLst>
          </p:cNvPr>
          <p:cNvSpPr>
            <a:spLocks noGrp="1"/>
          </p:cNvSpPr>
          <p:nvPr userDrawn="1">
            <p:ph type="body" sz="quarter" idx="12"/>
          </p:nvPr>
        </p:nvSpPr>
        <p:spPr>
          <a:xfrm>
            <a:off x="381000" y="5462589"/>
            <a:ext cx="9144000" cy="382626"/>
          </a:xfrm>
          <a:prstGeom prst="rect">
            <a:avLst/>
          </a:prstGeom>
        </p:spPr>
        <p:txBody>
          <a:bodyPr lIns="0"/>
          <a:lstStyle>
            <a:lvl1pPr marL="0" indent="0" algn="l">
              <a:buNone/>
              <a:defRPr sz="1800"/>
            </a:lvl1pPr>
            <a:lvl2pPr marL="272991" indent="0" algn="l">
              <a:buNone/>
              <a:defRPr sz="1800"/>
            </a:lvl2pPr>
            <a:lvl3pPr marL="545984" indent="0" algn="l">
              <a:buNone/>
              <a:defRPr sz="1800"/>
            </a:lvl3pPr>
            <a:lvl4pPr marL="662980" indent="0" algn="l">
              <a:buFont typeface="Arial" panose="020B0604020202020204" pitchFamily="34" charset="0"/>
              <a:buNone/>
              <a:defRPr sz="1800"/>
            </a:lvl4pPr>
            <a:lvl5pPr marL="1114363" indent="0" algn="l">
              <a:buNone/>
              <a:defRPr sz="1800"/>
            </a:lvl5pPr>
          </a:lstStyle>
          <a:p>
            <a:pPr lvl="0"/>
            <a:r>
              <a:rPr lang="en-US" dirty="0"/>
              <a:t>Edit Master text styles</a:t>
            </a:r>
            <a:endParaRPr lang="en-GB" dirty="0"/>
          </a:p>
        </p:txBody>
      </p:sp>
      <p:pic>
        <p:nvPicPr>
          <p:cNvPr id="7" name="Picture 6">
            <a:extLst>
              <a:ext uri="{FF2B5EF4-FFF2-40B4-BE49-F238E27FC236}">
                <a16:creationId xmlns:a16="http://schemas.microsoft.com/office/drawing/2014/main" id="{FF6643F9-5C9A-40E6-AB13-753CDA3B6177}"/>
              </a:ext>
            </a:extLst>
          </p:cNvPr>
          <p:cNvPicPr>
            <a:picLocks noChangeAspect="1"/>
          </p:cNvPicPr>
          <p:nvPr userDrawn="1"/>
        </p:nvPicPr>
        <p:blipFill rotWithShape="1">
          <a:blip r:embed="rId2"/>
          <a:srcRect l="4237" t="21111" r="3879"/>
          <a:stretch/>
        </p:blipFill>
        <p:spPr>
          <a:xfrm>
            <a:off x="0" y="0"/>
            <a:ext cx="9917600" cy="2286000"/>
          </a:xfrm>
          <a:prstGeom prst="rect">
            <a:avLst/>
          </a:prstGeom>
        </p:spPr>
      </p:pic>
    </p:spTree>
    <p:extLst>
      <p:ext uri="{BB962C8B-B14F-4D97-AF65-F5344CB8AC3E}">
        <p14:creationId xmlns:p14="http://schemas.microsoft.com/office/powerpoint/2010/main" val="40165991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id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0000" y="403023"/>
            <a:ext cx="7956000" cy="590088"/>
          </a:xfrm>
        </p:spPr>
        <p:txBody>
          <a:bodyPr/>
          <a:lstStyle>
            <a:lvl1pPr>
              <a:defRPr/>
            </a:lvl1pPr>
          </a:lstStyle>
          <a:p>
            <a:r>
              <a:rPr lang="en-US" dirty="0"/>
              <a:t>Click to edit Master title style </a:t>
            </a:r>
            <a:endParaRPr lang="en-GB" dirty="0"/>
          </a:p>
        </p:txBody>
      </p:sp>
      <p:sp>
        <p:nvSpPr>
          <p:cNvPr id="9" name="Content Placeholder 2">
            <a:extLst>
              <a:ext uri="{FF2B5EF4-FFF2-40B4-BE49-F238E27FC236}">
                <a16:creationId xmlns:a16="http://schemas.microsoft.com/office/drawing/2014/main" id="{3C91CFFB-E8BA-42E6-9B3B-FDEF4C2280A7}"/>
              </a:ext>
            </a:extLst>
          </p:cNvPr>
          <p:cNvSpPr>
            <a:spLocks noGrp="1"/>
          </p:cNvSpPr>
          <p:nvPr>
            <p:ph sz="half" idx="14" hasCustomPrompt="1"/>
          </p:nvPr>
        </p:nvSpPr>
        <p:spPr>
          <a:xfrm>
            <a:off x="389243" y="1573896"/>
            <a:ext cx="1620265" cy="1352090"/>
          </a:xfrm>
          <a:prstGeom prst="rect">
            <a:avLst/>
          </a:prstGeom>
          <a:solidFill>
            <a:schemeClr val="tx1"/>
          </a:solidFill>
        </p:spPr>
        <p:txBody>
          <a:bodyPr lIns="72000" rIns="72000" anchor="ctr" anchorCtr="0">
            <a:normAutofit/>
          </a:bodyPr>
          <a:lstStyle>
            <a:lvl1pPr marL="0" indent="0" algn="l">
              <a:buNone/>
              <a:defRPr sz="1200" b="0">
                <a:solidFill>
                  <a:schemeClr val="bg1"/>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pPr/>
              <a:t>‹#›</a:t>
            </a:fld>
            <a:endParaRPr lang="en-GB"/>
          </a:p>
        </p:txBody>
      </p:sp>
      <p:sp>
        <p:nvSpPr>
          <p:cNvPr id="27" name="Content Placeholder 2">
            <a:extLst>
              <a:ext uri="{FF2B5EF4-FFF2-40B4-BE49-F238E27FC236}">
                <a16:creationId xmlns:a16="http://schemas.microsoft.com/office/drawing/2014/main" id="{6159C73A-D3E5-44EF-9739-5803EF76E5F1}"/>
              </a:ext>
            </a:extLst>
          </p:cNvPr>
          <p:cNvSpPr>
            <a:spLocks noGrp="1"/>
          </p:cNvSpPr>
          <p:nvPr userDrawn="1">
            <p:ph sz="half" idx="21" hasCustomPrompt="1"/>
          </p:nvPr>
        </p:nvSpPr>
        <p:spPr>
          <a:xfrm>
            <a:off x="389243" y="2986709"/>
            <a:ext cx="1620265" cy="1352090"/>
          </a:xfrm>
          <a:prstGeom prst="rect">
            <a:avLst/>
          </a:prstGeom>
          <a:solidFill>
            <a:srgbClr val="9BACB6"/>
          </a:solidFill>
        </p:spPr>
        <p:txBody>
          <a:bodyPr lIns="72000" rIns="72000" anchor="ctr" anchorCtr="0">
            <a:normAutofit/>
          </a:bodyPr>
          <a:lstStyle>
            <a:lvl1pPr marL="0" indent="0" algn="l">
              <a:buNone/>
              <a:defRPr sz="1200" b="0">
                <a:solidFill>
                  <a:schemeClr val="bg1"/>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29" name="Content Placeholder 2">
            <a:extLst>
              <a:ext uri="{FF2B5EF4-FFF2-40B4-BE49-F238E27FC236}">
                <a16:creationId xmlns:a16="http://schemas.microsoft.com/office/drawing/2014/main" id="{28505C92-8AF4-4ABF-87EB-335788642DF6}"/>
              </a:ext>
            </a:extLst>
          </p:cNvPr>
          <p:cNvSpPr>
            <a:spLocks noGrp="1"/>
          </p:cNvSpPr>
          <p:nvPr userDrawn="1">
            <p:ph sz="half" idx="23" hasCustomPrompt="1"/>
          </p:nvPr>
        </p:nvSpPr>
        <p:spPr>
          <a:xfrm>
            <a:off x="389243" y="4399522"/>
            <a:ext cx="1620265" cy="1352090"/>
          </a:xfrm>
          <a:prstGeom prst="rect">
            <a:avLst/>
          </a:prstGeom>
          <a:solidFill>
            <a:schemeClr val="accent6"/>
          </a:solidFill>
        </p:spPr>
        <p:txBody>
          <a:bodyPr lIns="72000" rIns="72000" anchor="ctr" anchorCtr="0">
            <a:normAutofit/>
          </a:bodyPr>
          <a:lstStyle>
            <a:lvl1pPr marL="0" indent="0" algn="l">
              <a:buNone/>
              <a:defRPr sz="1200" b="0">
                <a:solidFill>
                  <a:schemeClr val="bg1"/>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42" name="Content Placeholder 2">
            <a:extLst>
              <a:ext uri="{FF2B5EF4-FFF2-40B4-BE49-F238E27FC236}">
                <a16:creationId xmlns:a16="http://schemas.microsoft.com/office/drawing/2014/main" id="{D253E0BE-FF7B-4C36-8371-683FA2191D58}"/>
              </a:ext>
            </a:extLst>
          </p:cNvPr>
          <p:cNvSpPr>
            <a:spLocks noGrp="1"/>
          </p:cNvSpPr>
          <p:nvPr>
            <p:ph sz="half" idx="37" hasCustomPrompt="1"/>
          </p:nvPr>
        </p:nvSpPr>
        <p:spPr>
          <a:xfrm>
            <a:off x="2466119" y="1573896"/>
            <a:ext cx="2228850" cy="135209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43" name="Content Placeholder 2">
            <a:extLst>
              <a:ext uri="{FF2B5EF4-FFF2-40B4-BE49-F238E27FC236}">
                <a16:creationId xmlns:a16="http://schemas.microsoft.com/office/drawing/2014/main" id="{EA6CD44E-1154-41CC-B5E1-115574DF4BE7}"/>
              </a:ext>
            </a:extLst>
          </p:cNvPr>
          <p:cNvSpPr>
            <a:spLocks noGrp="1"/>
          </p:cNvSpPr>
          <p:nvPr>
            <p:ph sz="half" idx="38" hasCustomPrompt="1"/>
          </p:nvPr>
        </p:nvSpPr>
        <p:spPr>
          <a:xfrm>
            <a:off x="2466119" y="2986709"/>
            <a:ext cx="2228850" cy="135209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44" name="Content Placeholder 2">
            <a:extLst>
              <a:ext uri="{FF2B5EF4-FFF2-40B4-BE49-F238E27FC236}">
                <a16:creationId xmlns:a16="http://schemas.microsoft.com/office/drawing/2014/main" id="{6AA20BC8-F722-40C5-87EF-DA2C4F05EB1F}"/>
              </a:ext>
            </a:extLst>
          </p:cNvPr>
          <p:cNvSpPr>
            <a:spLocks noGrp="1"/>
          </p:cNvSpPr>
          <p:nvPr>
            <p:ph sz="half" idx="39" hasCustomPrompt="1"/>
          </p:nvPr>
        </p:nvSpPr>
        <p:spPr>
          <a:xfrm>
            <a:off x="2466119" y="4399522"/>
            <a:ext cx="2228850" cy="135209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1" name="Content Placeholder 2">
            <a:extLst>
              <a:ext uri="{FF2B5EF4-FFF2-40B4-BE49-F238E27FC236}">
                <a16:creationId xmlns:a16="http://schemas.microsoft.com/office/drawing/2014/main" id="{57DD2263-DC55-43EE-9D71-326E8AF89B2B}"/>
              </a:ext>
            </a:extLst>
          </p:cNvPr>
          <p:cNvSpPr>
            <a:spLocks noGrp="1"/>
          </p:cNvSpPr>
          <p:nvPr>
            <p:ph sz="half" idx="42" hasCustomPrompt="1"/>
          </p:nvPr>
        </p:nvSpPr>
        <p:spPr>
          <a:xfrm>
            <a:off x="4880599" y="1573896"/>
            <a:ext cx="2228850" cy="135209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2" name="Content Placeholder 2">
            <a:extLst>
              <a:ext uri="{FF2B5EF4-FFF2-40B4-BE49-F238E27FC236}">
                <a16:creationId xmlns:a16="http://schemas.microsoft.com/office/drawing/2014/main" id="{96A4ECC6-C4F8-48ED-8262-6048E2DC2B93}"/>
              </a:ext>
            </a:extLst>
          </p:cNvPr>
          <p:cNvSpPr>
            <a:spLocks noGrp="1"/>
          </p:cNvSpPr>
          <p:nvPr>
            <p:ph sz="half" idx="43" hasCustomPrompt="1"/>
          </p:nvPr>
        </p:nvSpPr>
        <p:spPr>
          <a:xfrm>
            <a:off x="4880599" y="2986709"/>
            <a:ext cx="2228850" cy="135209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3" name="Content Placeholder 2">
            <a:extLst>
              <a:ext uri="{FF2B5EF4-FFF2-40B4-BE49-F238E27FC236}">
                <a16:creationId xmlns:a16="http://schemas.microsoft.com/office/drawing/2014/main" id="{CD9D8CD5-2AA1-4057-9464-12B02F868523}"/>
              </a:ext>
            </a:extLst>
          </p:cNvPr>
          <p:cNvSpPr>
            <a:spLocks noGrp="1"/>
          </p:cNvSpPr>
          <p:nvPr>
            <p:ph sz="half" idx="44" hasCustomPrompt="1"/>
          </p:nvPr>
        </p:nvSpPr>
        <p:spPr>
          <a:xfrm>
            <a:off x="4880599" y="4399522"/>
            <a:ext cx="2228850" cy="135209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7" name="Content Placeholder 2">
            <a:extLst>
              <a:ext uri="{FF2B5EF4-FFF2-40B4-BE49-F238E27FC236}">
                <a16:creationId xmlns:a16="http://schemas.microsoft.com/office/drawing/2014/main" id="{7A373E7F-F8D5-4BEF-A94B-E6D464A7BD09}"/>
              </a:ext>
            </a:extLst>
          </p:cNvPr>
          <p:cNvSpPr>
            <a:spLocks noGrp="1"/>
          </p:cNvSpPr>
          <p:nvPr>
            <p:ph sz="half" idx="47" hasCustomPrompt="1"/>
          </p:nvPr>
        </p:nvSpPr>
        <p:spPr>
          <a:xfrm>
            <a:off x="7287907" y="1573896"/>
            <a:ext cx="2228850" cy="135209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8" name="Content Placeholder 2">
            <a:extLst>
              <a:ext uri="{FF2B5EF4-FFF2-40B4-BE49-F238E27FC236}">
                <a16:creationId xmlns:a16="http://schemas.microsoft.com/office/drawing/2014/main" id="{51B504E1-A45A-4489-B14B-2E539CE392C3}"/>
              </a:ext>
            </a:extLst>
          </p:cNvPr>
          <p:cNvSpPr>
            <a:spLocks noGrp="1"/>
          </p:cNvSpPr>
          <p:nvPr>
            <p:ph sz="half" idx="48" hasCustomPrompt="1"/>
          </p:nvPr>
        </p:nvSpPr>
        <p:spPr>
          <a:xfrm>
            <a:off x="7296151" y="2986709"/>
            <a:ext cx="2228850" cy="135209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9" name="Content Placeholder 2">
            <a:extLst>
              <a:ext uri="{FF2B5EF4-FFF2-40B4-BE49-F238E27FC236}">
                <a16:creationId xmlns:a16="http://schemas.microsoft.com/office/drawing/2014/main" id="{D13492EB-8BA6-465E-9EE1-F64E546B666C}"/>
              </a:ext>
            </a:extLst>
          </p:cNvPr>
          <p:cNvSpPr>
            <a:spLocks noGrp="1"/>
          </p:cNvSpPr>
          <p:nvPr>
            <p:ph sz="half" idx="49" hasCustomPrompt="1"/>
          </p:nvPr>
        </p:nvSpPr>
        <p:spPr>
          <a:xfrm>
            <a:off x="7296151" y="4399522"/>
            <a:ext cx="2228850" cy="135209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grpSp>
        <p:nvGrpSpPr>
          <p:cNvPr id="8" name="Group 7">
            <a:extLst>
              <a:ext uri="{FF2B5EF4-FFF2-40B4-BE49-F238E27FC236}">
                <a16:creationId xmlns:a16="http://schemas.microsoft.com/office/drawing/2014/main" id="{A23D650B-1423-49C6-A170-07BF797A0669}"/>
              </a:ext>
            </a:extLst>
          </p:cNvPr>
          <p:cNvGrpSpPr/>
          <p:nvPr userDrawn="1"/>
        </p:nvGrpSpPr>
        <p:grpSpPr>
          <a:xfrm>
            <a:off x="2191781" y="1573898"/>
            <a:ext cx="83202" cy="4189884"/>
            <a:chOff x="1991320" y="2118841"/>
            <a:chExt cx="83202" cy="4189884"/>
          </a:xfrm>
          <a:solidFill>
            <a:schemeClr val="tx1"/>
          </a:solidFill>
        </p:grpSpPr>
        <p:cxnSp>
          <p:nvCxnSpPr>
            <p:cNvPr id="12" name="Straight Connector 11">
              <a:extLst>
                <a:ext uri="{FF2B5EF4-FFF2-40B4-BE49-F238E27FC236}">
                  <a16:creationId xmlns:a16="http://schemas.microsoft.com/office/drawing/2014/main" id="{BB87FCD5-0092-4344-B0B9-EBBDED527BC6}"/>
                </a:ext>
              </a:extLst>
            </p:cNvPr>
            <p:cNvCxnSpPr>
              <a:cxnSpLocks/>
            </p:cNvCxnSpPr>
            <p:nvPr userDrawn="1"/>
          </p:nvCxnSpPr>
          <p:spPr>
            <a:xfrm>
              <a:off x="1991320" y="2118841"/>
              <a:ext cx="0" cy="418988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D64517E8-C7DC-4689-A864-B837CE30228A}"/>
                </a:ext>
              </a:extLst>
            </p:cNvPr>
            <p:cNvSpPr/>
            <p:nvPr userDrawn="1"/>
          </p:nvSpPr>
          <p:spPr>
            <a:xfrm rot="5400000">
              <a:off x="1885885" y="2754231"/>
              <a:ext cx="295968"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F1F3AA55-B71D-4F7A-99C9-4C6657FCABF1}"/>
                </a:ext>
              </a:extLst>
            </p:cNvPr>
            <p:cNvSpPr/>
            <p:nvPr userDrawn="1"/>
          </p:nvSpPr>
          <p:spPr>
            <a:xfrm rot="5400000">
              <a:off x="1885885" y="4167044"/>
              <a:ext cx="295968"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F096CBDA-3925-4867-97C8-32DD9FC69DE2}"/>
                </a:ext>
              </a:extLst>
            </p:cNvPr>
            <p:cNvSpPr/>
            <p:nvPr userDrawn="1"/>
          </p:nvSpPr>
          <p:spPr>
            <a:xfrm rot="5400000">
              <a:off x="1885885" y="5579857"/>
              <a:ext cx="295968"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 Placeholder 4">
            <a:extLst>
              <a:ext uri="{FF2B5EF4-FFF2-40B4-BE49-F238E27FC236}">
                <a16:creationId xmlns:a16="http://schemas.microsoft.com/office/drawing/2014/main" id="{58FC0699-B423-44B9-85C9-6A8FB289AF36}"/>
              </a:ext>
            </a:extLst>
          </p:cNvPr>
          <p:cNvSpPr>
            <a:spLocks noGrp="1"/>
          </p:cNvSpPr>
          <p:nvPr>
            <p:ph type="body" sz="quarter" idx="52" hasCustomPrompt="1"/>
          </p:nvPr>
        </p:nvSpPr>
        <p:spPr>
          <a:xfrm>
            <a:off x="2460272" y="1083832"/>
            <a:ext cx="2234695"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8" name="Text Placeholder 4">
            <a:extLst>
              <a:ext uri="{FF2B5EF4-FFF2-40B4-BE49-F238E27FC236}">
                <a16:creationId xmlns:a16="http://schemas.microsoft.com/office/drawing/2014/main" id="{FCF80725-9BF1-469A-ACC9-0D86FAEBC6D6}"/>
              </a:ext>
            </a:extLst>
          </p:cNvPr>
          <p:cNvSpPr>
            <a:spLocks noGrp="1"/>
          </p:cNvSpPr>
          <p:nvPr>
            <p:ph type="body" sz="quarter" idx="53" hasCustomPrompt="1"/>
          </p:nvPr>
        </p:nvSpPr>
        <p:spPr>
          <a:xfrm>
            <a:off x="4874753" y="1083832"/>
            <a:ext cx="2234696"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30" name="Text Placeholder 4">
            <a:extLst>
              <a:ext uri="{FF2B5EF4-FFF2-40B4-BE49-F238E27FC236}">
                <a16:creationId xmlns:a16="http://schemas.microsoft.com/office/drawing/2014/main" id="{5339616A-47E9-48BE-BC91-4A33474B8CDF}"/>
              </a:ext>
            </a:extLst>
          </p:cNvPr>
          <p:cNvSpPr>
            <a:spLocks noGrp="1"/>
          </p:cNvSpPr>
          <p:nvPr>
            <p:ph type="body" sz="quarter" idx="54" hasCustomPrompt="1"/>
          </p:nvPr>
        </p:nvSpPr>
        <p:spPr>
          <a:xfrm>
            <a:off x="7281303" y="1083832"/>
            <a:ext cx="2234696"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Tree>
    <p:extLst>
      <p:ext uri="{BB962C8B-B14F-4D97-AF65-F5344CB8AC3E}">
        <p14:creationId xmlns:p14="http://schemas.microsoft.com/office/powerpoint/2010/main" val="1728033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id 2">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9" name="Content Placeholder 2">
            <a:extLst>
              <a:ext uri="{FF2B5EF4-FFF2-40B4-BE49-F238E27FC236}">
                <a16:creationId xmlns:a16="http://schemas.microsoft.com/office/drawing/2014/main" id="{3C91CFFB-E8BA-42E6-9B3B-FDEF4C2280A7}"/>
              </a:ext>
            </a:extLst>
          </p:cNvPr>
          <p:cNvSpPr>
            <a:spLocks noGrp="1"/>
          </p:cNvSpPr>
          <p:nvPr>
            <p:ph sz="half" idx="14" hasCustomPrompt="1"/>
          </p:nvPr>
        </p:nvSpPr>
        <p:spPr>
          <a:xfrm>
            <a:off x="380999" y="1577503"/>
            <a:ext cx="1620265" cy="900000"/>
          </a:xfrm>
          <a:prstGeom prst="rect">
            <a:avLst/>
          </a:prstGeom>
          <a:solidFill>
            <a:schemeClr val="tx1"/>
          </a:solidFill>
        </p:spPr>
        <p:txBody>
          <a:bodyPr lIns="72000" rIns="72000" anchor="ctr" anchorCtr="0">
            <a:normAutofit/>
          </a:bodyPr>
          <a:lstStyle>
            <a:lvl1pPr marL="0" indent="0" algn="l">
              <a:buNone/>
              <a:defRPr sz="1200" b="0">
                <a:solidFill>
                  <a:schemeClr val="bg1"/>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pPr/>
              <a:t>‹#›</a:t>
            </a:fld>
            <a:endParaRPr lang="en-GB"/>
          </a:p>
        </p:txBody>
      </p:sp>
      <p:sp>
        <p:nvSpPr>
          <p:cNvPr id="27" name="Content Placeholder 2">
            <a:extLst>
              <a:ext uri="{FF2B5EF4-FFF2-40B4-BE49-F238E27FC236}">
                <a16:creationId xmlns:a16="http://schemas.microsoft.com/office/drawing/2014/main" id="{6159C73A-D3E5-44EF-9739-5803EF76E5F1}"/>
              </a:ext>
            </a:extLst>
          </p:cNvPr>
          <p:cNvSpPr>
            <a:spLocks noGrp="1"/>
          </p:cNvSpPr>
          <p:nvPr userDrawn="1">
            <p:ph sz="half" idx="21" hasCustomPrompt="1"/>
          </p:nvPr>
        </p:nvSpPr>
        <p:spPr>
          <a:xfrm>
            <a:off x="380998" y="2539581"/>
            <a:ext cx="1620265" cy="900000"/>
          </a:xfrm>
          <a:prstGeom prst="rect">
            <a:avLst/>
          </a:prstGeom>
          <a:solidFill>
            <a:srgbClr val="9BACB6"/>
          </a:solidFill>
        </p:spPr>
        <p:txBody>
          <a:bodyPr lIns="72000" rIns="72000" anchor="ctr" anchorCtr="0">
            <a:normAutofit/>
          </a:bodyPr>
          <a:lstStyle>
            <a:lvl1pPr marL="0" indent="0" algn="l">
              <a:buNone/>
              <a:defRPr sz="1200" b="0">
                <a:solidFill>
                  <a:schemeClr val="bg1"/>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29" name="Content Placeholder 2">
            <a:extLst>
              <a:ext uri="{FF2B5EF4-FFF2-40B4-BE49-F238E27FC236}">
                <a16:creationId xmlns:a16="http://schemas.microsoft.com/office/drawing/2014/main" id="{28505C92-8AF4-4ABF-87EB-335788642DF6}"/>
              </a:ext>
            </a:extLst>
          </p:cNvPr>
          <p:cNvSpPr>
            <a:spLocks noGrp="1"/>
          </p:cNvSpPr>
          <p:nvPr userDrawn="1">
            <p:ph sz="half" idx="23" hasCustomPrompt="1"/>
          </p:nvPr>
        </p:nvSpPr>
        <p:spPr>
          <a:xfrm>
            <a:off x="380998" y="3501659"/>
            <a:ext cx="1620265" cy="900000"/>
          </a:xfrm>
          <a:prstGeom prst="rect">
            <a:avLst/>
          </a:prstGeom>
          <a:solidFill>
            <a:schemeClr val="accent6"/>
          </a:solidFill>
        </p:spPr>
        <p:txBody>
          <a:bodyPr lIns="72000" rIns="72000" anchor="ctr" anchorCtr="0">
            <a:normAutofit/>
          </a:bodyPr>
          <a:lstStyle>
            <a:lvl1pPr marL="0" indent="0" algn="l">
              <a:buNone/>
              <a:defRPr sz="1200" b="0">
                <a:solidFill>
                  <a:schemeClr val="bg1"/>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20" name="Content Placeholder 2">
            <a:extLst>
              <a:ext uri="{FF2B5EF4-FFF2-40B4-BE49-F238E27FC236}">
                <a16:creationId xmlns:a16="http://schemas.microsoft.com/office/drawing/2014/main" id="{E0F23750-F4FF-42A6-94C1-82169C11452C}"/>
              </a:ext>
            </a:extLst>
          </p:cNvPr>
          <p:cNvSpPr>
            <a:spLocks noGrp="1"/>
          </p:cNvSpPr>
          <p:nvPr>
            <p:ph sz="half" idx="26" hasCustomPrompt="1"/>
          </p:nvPr>
        </p:nvSpPr>
        <p:spPr>
          <a:xfrm>
            <a:off x="380998" y="4463737"/>
            <a:ext cx="1620265" cy="900000"/>
          </a:xfrm>
          <a:prstGeom prst="rect">
            <a:avLst/>
          </a:prstGeom>
          <a:solidFill>
            <a:srgbClr val="F6911E"/>
          </a:solidFill>
        </p:spPr>
        <p:txBody>
          <a:bodyPr lIns="72000" rIns="72000" anchor="ctr" anchorCtr="0">
            <a:normAutofit/>
          </a:bodyPr>
          <a:lstStyle>
            <a:lvl1pPr marL="0" indent="0" algn="l">
              <a:buNone/>
              <a:defRPr sz="1200" b="0">
                <a:solidFill>
                  <a:schemeClr val="bg1"/>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42" name="Content Placeholder 2">
            <a:extLst>
              <a:ext uri="{FF2B5EF4-FFF2-40B4-BE49-F238E27FC236}">
                <a16:creationId xmlns:a16="http://schemas.microsoft.com/office/drawing/2014/main" id="{D253E0BE-FF7B-4C36-8371-683FA2191D58}"/>
              </a:ext>
            </a:extLst>
          </p:cNvPr>
          <p:cNvSpPr>
            <a:spLocks noGrp="1"/>
          </p:cNvSpPr>
          <p:nvPr>
            <p:ph sz="half" idx="37" hasCustomPrompt="1"/>
          </p:nvPr>
        </p:nvSpPr>
        <p:spPr>
          <a:xfrm>
            <a:off x="2457875" y="1577503"/>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43" name="Content Placeholder 2">
            <a:extLst>
              <a:ext uri="{FF2B5EF4-FFF2-40B4-BE49-F238E27FC236}">
                <a16:creationId xmlns:a16="http://schemas.microsoft.com/office/drawing/2014/main" id="{EA6CD44E-1154-41CC-B5E1-115574DF4BE7}"/>
              </a:ext>
            </a:extLst>
          </p:cNvPr>
          <p:cNvSpPr>
            <a:spLocks noGrp="1"/>
          </p:cNvSpPr>
          <p:nvPr>
            <p:ph sz="half" idx="38" hasCustomPrompt="1"/>
          </p:nvPr>
        </p:nvSpPr>
        <p:spPr>
          <a:xfrm>
            <a:off x="2457875" y="2533715"/>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44" name="Content Placeholder 2">
            <a:extLst>
              <a:ext uri="{FF2B5EF4-FFF2-40B4-BE49-F238E27FC236}">
                <a16:creationId xmlns:a16="http://schemas.microsoft.com/office/drawing/2014/main" id="{6AA20BC8-F722-40C5-87EF-DA2C4F05EB1F}"/>
              </a:ext>
            </a:extLst>
          </p:cNvPr>
          <p:cNvSpPr>
            <a:spLocks noGrp="1"/>
          </p:cNvSpPr>
          <p:nvPr>
            <p:ph sz="half" idx="39" hasCustomPrompt="1"/>
          </p:nvPr>
        </p:nvSpPr>
        <p:spPr>
          <a:xfrm>
            <a:off x="2457875" y="3489927"/>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45" name="Content Placeholder 2">
            <a:extLst>
              <a:ext uri="{FF2B5EF4-FFF2-40B4-BE49-F238E27FC236}">
                <a16:creationId xmlns:a16="http://schemas.microsoft.com/office/drawing/2014/main" id="{584FD41A-EDA0-4BCD-9444-9AC00CAD90D8}"/>
              </a:ext>
            </a:extLst>
          </p:cNvPr>
          <p:cNvSpPr>
            <a:spLocks noGrp="1"/>
          </p:cNvSpPr>
          <p:nvPr>
            <p:ph sz="half" idx="40" hasCustomPrompt="1"/>
          </p:nvPr>
        </p:nvSpPr>
        <p:spPr>
          <a:xfrm>
            <a:off x="2457875" y="4446139"/>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1" name="Content Placeholder 2">
            <a:extLst>
              <a:ext uri="{FF2B5EF4-FFF2-40B4-BE49-F238E27FC236}">
                <a16:creationId xmlns:a16="http://schemas.microsoft.com/office/drawing/2014/main" id="{57DD2263-DC55-43EE-9D71-326E8AF89B2B}"/>
              </a:ext>
            </a:extLst>
          </p:cNvPr>
          <p:cNvSpPr>
            <a:spLocks noGrp="1"/>
          </p:cNvSpPr>
          <p:nvPr>
            <p:ph sz="half" idx="42" hasCustomPrompt="1"/>
          </p:nvPr>
        </p:nvSpPr>
        <p:spPr>
          <a:xfrm>
            <a:off x="4872355" y="1577503"/>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2" name="Content Placeholder 2">
            <a:extLst>
              <a:ext uri="{FF2B5EF4-FFF2-40B4-BE49-F238E27FC236}">
                <a16:creationId xmlns:a16="http://schemas.microsoft.com/office/drawing/2014/main" id="{96A4ECC6-C4F8-48ED-8262-6048E2DC2B93}"/>
              </a:ext>
            </a:extLst>
          </p:cNvPr>
          <p:cNvSpPr>
            <a:spLocks noGrp="1"/>
          </p:cNvSpPr>
          <p:nvPr>
            <p:ph sz="half" idx="43" hasCustomPrompt="1"/>
          </p:nvPr>
        </p:nvSpPr>
        <p:spPr>
          <a:xfrm>
            <a:off x="4872355" y="2533715"/>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3" name="Content Placeholder 2">
            <a:extLst>
              <a:ext uri="{FF2B5EF4-FFF2-40B4-BE49-F238E27FC236}">
                <a16:creationId xmlns:a16="http://schemas.microsoft.com/office/drawing/2014/main" id="{CD9D8CD5-2AA1-4057-9464-12B02F868523}"/>
              </a:ext>
            </a:extLst>
          </p:cNvPr>
          <p:cNvSpPr>
            <a:spLocks noGrp="1"/>
          </p:cNvSpPr>
          <p:nvPr>
            <p:ph sz="half" idx="44" hasCustomPrompt="1"/>
          </p:nvPr>
        </p:nvSpPr>
        <p:spPr>
          <a:xfrm>
            <a:off x="4872355" y="3489927"/>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4" name="Content Placeholder 2">
            <a:extLst>
              <a:ext uri="{FF2B5EF4-FFF2-40B4-BE49-F238E27FC236}">
                <a16:creationId xmlns:a16="http://schemas.microsoft.com/office/drawing/2014/main" id="{BA74C61B-7210-4CBB-98F0-91CFDC4CC12E}"/>
              </a:ext>
            </a:extLst>
          </p:cNvPr>
          <p:cNvSpPr>
            <a:spLocks noGrp="1"/>
          </p:cNvSpPr>
          <p:nvPr>
            <p:ph sz="half" idx="45" hasCustomPrompt="1"/>
          </p:nvPr>
        </p:nvSpPr>
        <p:spPr>
          <a:xfrm>
            <a:off x="4872355" y="4446139"/>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7" name="Content Placeholder 2">
            <a:extLst>
              <a:ext uri="{FF2B5EF4-FFF2-40B4-BE49-F238E27FC236}">
                <a16:creationId xmlns:a16="http://schemas.microsoft.com/office/drawing/2014/main" id="{7A373E7F-F8D5-4BEF-A94B-E6D464A7BD09}"/>
              </a:ext>
            </a:extLst>
          </p:cNvPr>
          <p:cNvSpPr>
            <a:spLocks noGrp="1"/>
          </p:cNvSpPr>
          <p:nvPr>
            <p:ph sz="half" idx="47" hasCustomPrompt="1"/>
          </p:nvPr>
        </p:nvSpPr>
        <p:spPr>
          <a:xfrm>
            <a:off x="7287907" y="1577503"/>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8" name="Content Placeholder 2">
            <a:extLst>
              <a:ext uri="{FF2B5EF4-FFF2-40B4-BE49-F238E27FC236}">
                <a16:creationId xmlns:a16="http://schemas.microsoft.com/office/drawing/2014/main" id="{51B504E1-A45A-4489-B14B-2E539CE392C3}"/>
              </a:ext>
            </a:extLst>
          </p:cNvPr>
          <p:cNvSpPr>
            <a:spLocks noGrp="1"/>
          </p:cNvSpPr>
          <p:nvPr>
            <p:ph sz="half" idx="48" hasCustomPrompt="1"/>
          </p:nvPr>
        </p:nvSpPr>
        <p:spPr>
          <a:xfrm>
            <a:off x="7287907" y="2533715"/>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59" name="Content Placeholder 2">
            <a:extLst>
              <a:ext uri="{FF2B5EF4-FFF2-40B4-BE49-F238E27FC236}">
                <a16:creationId xmlns:a16="http://schemas.microsoft.com/office/drawing/2014/main" id="{D13492EB-8BA6-465E-9EE1-F64E546B666C}"/>
              </a:ext>
            </a:extLst>
          </p:cNvPr>
          <p:cNvSpPr>
            <a:spLocks noGrp="1"/>
          </p:cNvSpPr>
          <p:nvPr>
            <p:ph sz="half" idx="49" hasCustomPrompt="1"/>
          </p:nvPr>
        </p:nvSpPr>
        <p:spPr>
          <a:xfrm>
            <a:off x="7287907" y="3489927"/>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60" name="Content Placeholder 2">
            <a:extLst>
              <a:ext uri="{FF2B5EF4-FFF2-40B4-BE49-F238E27FC236}">
                <a16:creationId xmlns:a16="http://schemas.microsoft.com/office/drawing/2014/main" id="{D707C512-399C-4750-BA18-31A2284E9172}"/>
              </a:ext>
            </a:extLst>
          </p:cNvPr>
          <p:cNvSpPr>
            <a:spLocks noGrp="1"/>
          </p:cNvSpPr>
          <p:nvPr>
            <p:ph sz="half" idx="50" hasCustomPrompt="1"/>
          </p:nvPr>
        </p:nvSpPr>
        <p:spPr>
          <a:xfrm>
            <a:off x="7287907" y="4446139"/>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cxnSp>
        <p:nvCxnSpPr>
          <p:cNvPr id="12" name="Straight Connector 11">
            <a:extLst>
              <a:ext uri="{FF2B5EF4-FFF2-40B4-BE49-F238E27FC236}">
                <a16:creationId xmlns:a16="http://schemas.microsoft.com/office/drawing/2014/main" id="{BB87FCD5-0092-4344-B0B9-EBBDED527BC6}"/>
              </a:ext>
            </a:extLst>
          </p:cNvPr>
          <p:cNvCxnSpPr>
            <a:cxnSpLocks/>
          </p:cNvCxnSpPr>
          <p:nvPr userDrawn="1"/>
        </p:nvCxnSpPr>
        <p:spPr>
          <a:xfrm>
            <a:off x="2191781" y="1577504"/>
            <a:ext cx="0" cy="475200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D64517E8-C7DC-4689-A864-B837CE30228A}"/>
              </a:ext>
            </a:extLst>
          </p:cNvPr>
          <p:cNvSpPr/>
          <p:nvPr userDrawn="1"/>
        </p:nvSpPr>
        <p:spPr>
          <a:xfrm rot="5400000">
            <a:off x="2066492" y="1972008"/>
            <a:ext cx="335675"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F1F3AA55-B71D-4F7A-99C9-4C6657FCABF1}"/>
              </a:ext>
            </a:extLst>
          </p:cNvPr>
          <p:cNvSpPr/>
          <p:nvPr userDrawn="1"/>
        </p:nvSpPr>
        <p:spPr>
          <a:xfrm rot="5400000">
            <a:off x="2066492" y="2908112"/>
            <a:ext cx="335675"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F096CBDA-3925-4867-97C8-32DD9FC69DE2}"/>
              </a:ext>
            </a:extLst>
          </p:cNvPr>
          <p:cNvSpPr/>
          <p:nvPr userDrawn="1"/>
        </p:nvSpPr>
        <p:spPr>
          <a:xfrm rot="5400000">
            <a:off x="2066492" y="3844216"/>
            <a:ext cx="335675"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a:extLst>
              <a:ext uri="{FF2B5EF4-FFF2-40B4-BE49-F238E27FC236}">
                <a16:creationId xmlns:a16="http://schemas.microsoft.com/office/drawing/2014/main" id="{F677FD53-F0F1-4F90-BC1A-16F6981A9CEC}"/>
              </a:ext>
            </a:extLst>
          </p:cNvPr>
          <p:cNvSpPr/>
          <p:nvPr userDrawn="1"/>
        </p:nvSpPr>
        <p:spPr>
          <a:xfrm rot="5400000">
            <a:off x="2066492" y="4852328"/>
            <a:ext cx="335675"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2">
            <a:extLst>
              <a:ext uri="{FF2B5EF4-FFF2-40B4-BE49-F238E27FC236}">
                <a16:creationId xmlns:a16="http://schemas.microsoft.com/office/drawing/2014/main" id="{871D429C-97AF-4A27-BCF5-5390537C18DA}"/>
              </a:ext>
            </a:extLst>
          </p:cNvPr>
          <p:cNvSpPr>
            <a:spLocks noGrp="1"/>
          </p:cNvSpPr>
          <p:nvPr userDrawn="1">
            <p:ph sz="half" idx="52" hasCustomPrompt="1"/>
          </p:nvPr>
        </p:nvSpPr>
        <p:spPr>
          <a:xfrm>
            <a:off x="380998" y="5425815"/>
            <a:ext cx="1620265" cy="900000"/>
          </a:xfrm>
          <a:prstGeom prst="rect">
            <a:avLst/>
          </a:prstGeom>
          <a:solidFill>
            <a:schemeClr val="accent5"/>
          </a:solidFill>
        </p:spPr>
        <p:txBody>
          <a:bodyPr lIns="72000" rIns="72000" anchor="ctr" anchorCtr="0">
            <a:normAutofit/>
          </a:bodyPr>
          <a:lstStyle>
            <a:lvl1pPr marL="0" indent="0" algn="l">
              <a:buNone/>
              <a:defRPr sz="1200" b="0">
                <a:solidFill>
                  <a:schemeClr val="bg1"/>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35" name="Content Placeholder 2">
            <a:extLst>
              <a:ext uri="{FF2B5EF4-FFF2-40B4-BE49-F238E27FC236}">
                <a16:creationId xmlns:a16="http://schemas.microsoft.com/office/drawing/2014/main" id="{22989D57-B3E7-4F90-8FBC-2E837AC93132}"/>
              </a:ext>
            </a:extLst>
          </p:cNvPr>
          <p:cNvSpPr>
            <a:spLocks noGrp="1"/>
          </p:cNvSpPr>
          <p:nvPr userDrawn="1">
            <p:ph sz="half" idx="53" hasCustomPrompt="1"/>
          </p:nvPr>
        </p:nvSpPr>
        <p:spPr>
          <a:xfrm>
            <a:off x="2457875" y="5402351"/>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36" name="Content Placeholder 2">
            <a:extLst>
              <a:ext uri="{FF2B5EF4-FFF2-40B4-BE49-F238E27FC236}">
                <a16:creationId xmlns:a16="http://schemas.microsoft.com/office/drawing/2014/main" id="{E7AA1C73-C094-4D60-8397-EF3AA675EC01}"/>
              </a:ext>
            </a:extLst>
          </p:cNvPr>
          <p:cNvSpPr>
            <a:spLocks noGrp="1"/>
          </p:cNvSpPr>
          <p:nvPr userDrawn="1">
            <p:ph sz="half" idx="54" hasCustomPrompt="1"/>
          </p:nvPr>
        </p:nvSpPr>
        <p:spPr>
          <a:xfrm>
            <a:off x="4872355" y="5402351"/>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37" name="Content Placeholder 2">
            <a:extLst>
              <a:ext uri="{FF2B5EF4-FFF2-40B4-BE49-F238E27FC236}">
                <a16:creationId xmlns:a16="http://schemas.microsoft.com/office/drawing/2014/main" id="{45052D83-E22F-4117-8406-A707A41CF0FA}"/>
              </a:ext>
            </a:extLst>
          </p:cNvPr>
          <p:cNvSpPr>
            <a:spLocks noGrp="1"/>
          </p:cNvSpPr>
          <p:nvPr userDrawn="1">
            <p:ph sz="half" idx="55" hasCustomPrompt="1"/>
          </p:nvPr>
        </p:nvSpPr>
        <p:spPr>
          <a:xfrm>
            <a:off x="7287907" y="5402351"/>
            <a:ext cx="2228850" cy="900000"/>
          </a:xfrm>
          <a:prstGeom prst="rect">
            <a:avLst/>
          </a:prstGeom>
        </p:spPr>
        <p:txBody>
          <a:bodyPr anchor="ctr" anchorCtr="0">
            <a:normAutofit/>
          </a:bodyPr>
          <a:lstStyle>
            <a:lvl1pPr marL="0" indent="0" algn="l">
              <a:buNone/>
              <a:defRPr sz="1200" b="0">
                <a:solidFill>
                  <a:schemeClr val="tx2"/>
                </a:solidFill>
              </a:defRPr>
            </a:lvl1pPr>
            <a:lvl2pPr marL="272991" indent="0">
              <a:buNone/>
              <a:defRPr b="1"/>
            </a:lvl2pPr>
            <a:lvl3pPr marL="545984" indent="0">
              <a:buNone/>
              <a:defRPr b="1"/>
            </a:lvl3pPr>
            <a:lvl4pPr marL="662980" indent="0">
              <a:buFont typeface="Arial" panose="020B0604020202020204" pitchFamily="34" charset="0"/>
              <a:buNone/>
              <a:defRPr b="1"/>
            </a:lvl4pPr>
          </a:lstStyle>
          <a:p>
            <a:pPr lvl="0"/>
            <a:r>
              <a:rPr lang="en-US" dirty="0"/>
              <a:t>Edit master text styles</a:t>
            </a:r>
          </a:p>
        </p:txBody>
      </p:sp>
      <p:sp>
        <p:nvSpPr>
          <p:cNvPr id="38" name="Text Placeholder 4">
            <a:extLst>
              <a:ext uri="{FF2B5EF4-FFF2-40B4-BE49-F238E27FC236}">
                <a16:creationId xmlns:a16="http://schemas.microsoft.com/office/drawing/2014/main" id="{3105AD24-1468-4714-9B8E-35C9378B2579}"/>
              </a:ext>
            </a:extLst>
          </p:cNvPr>
          <p:cNvSpPr>
            <a:spLocks noGrp="1"/>
          </p:cNvSpPr>
          <p:nvPr userDrawn="1">
            <p:ph type="body" sz="quarter" idx="56" hasCustomPrompt="1"/>
          </p:nvPr>
        </p:nvSpPr>
        <p:spPr>
          <a:xfrm>
            <a:off x="2457874" y="1087438"/>
            <a:ext cx="2226707"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39" name="Text Placeholder 4">
            <a:extLst>
              <a:ext uri="{FF2B5EF4-FFF2-40B4-BE49-F238E27FC236}">
                <a16:creationId xmlns:a16="http://schemas.microsoft.com/office/drawing/2014/main" id="{3421B3BB-A1C3-4E1B-B318-2D1AA263F731}"/>
              </a:ext>
            </a:extLst>
          </p:cNvPr>
          <p:cNvSpPr>
            <a:spLocks noGrp="1"/>
          </p:cNvSpPr>
          <p:nvPr userDrawn="1">
            <p:ph type="body" sz="quarter" idx="57" hasCustomPrompt="1"/>
          </p:nvPr>
        </p:nvSpPr>
        <p:spPr>
          <a:xfrm>
            <a:off x="4872355" y="1087438"/>
            <a:ext cx="2226707"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40" name="Text Placeholder 4">
            <a:extLst>
              <a:ext uri="{FF2B5EF4-FFF2-40B4-BE49-F238E27FC236}">
                <a16:creationId xmlns:a16="http://schemas.microsoft.com/office/drawing/2014/main" id="{F28DF025-F80F-43D6-8053-70CBC11736C0}"/>
              </a:ext>
            </a:extLst>
          </p:cNvPr>
          <p:cNvSpPr>
            <a:spLocks noGrp="1"/>
          </p:cNvSpPr>
          <p:nvPr userDrawn="1">
            <p:ph type="body" sz="quarter" idx="58" hasCustomPrompt="1"/>
          </p:nvPr>
        </p:nvSpPr>
        <p:spPr>
          <a:xfrm>
            <a:off x="7286836" y="1087438"/>
            <a:ext cx="2226707" cy="372745"/>
          </a:xfrm>
          <a:prstGeom prst="rect">
            <a:avLst/>
          </a:prstGeom>
        </p:spPr>
        <p:txBody>
          <a:bodyPr vert="horz" lIns="0" tIns="45720" rIns="91440" bIns="45720" rtlCol="0" anchor="b" anchorCtr="0">
            <a:normAutofit/>
          </a:bodyPr>
          <a:lstStyle>
            <a:lvl1pPr>
              <a:defRPr lang="en-US" sz="14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41" name="Isosceles Triangle 40">
            <a:extLst>
              <a:ext uri="{FF2B5EF4-FFF2-40B4-BE49-F238E27FC236}">
                <a16:creationId xmlns:a16="http://schemas.microsoft.com/office/drawing/2014/main" id="{87FB1D2F-5302-42D6-9721-4883DFC3BCB5}"/>
              </a:ext>
            </a:extLst>
          </p:cNvPr>
          <p:cNvSpPr/>
          <p:nvPr userDrawn="1"/>
        </p:nvSpPr>
        <p:spPr>
          <a:xfrm rot="5400000">
            <a:off x="2080213" y="5860440"/>
            <a:ext cx="335675"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9257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id 3">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4" name="Content Placeholder 3"/>
          <p:cNvSpPr>
            <a:spLocks noGrp="1"/>
          </p:cNvSpPr>
          <p:nvPr>
            <p:ph sz="half" idx="2"/>
          </p:nvPr>
        </p:nvSpPr>
        <p:spPr>
          <a:xfrm>
            <a:off x="6596031" y="1590024"/>
            <a:ext cx="2912000" cy="1476000"/>
          </a:xfrm>
          <a:prstGeom prst="rect">
            <a:avLst/>
          </a:prstGeom>
        </p:spPr>
        <p:txBody>
          <a:bodyPr anchor="ctr" anchorCtr="0">
            <a:normAutofit/>
          </a:bodyPr>
          <a:lstStyle>
            <a:lvl1pPr marL="0" indent="0">
              <a:buNone/>
              <a:defRPr sz="1200">
                <a:solidFill>
                  <a:schemeClr val="tx2"/>
                </a:solidFill>
              </a:defRPr>
            </a:lvl1pPr>
            <a:lvl2pPr marL="272991" indent="0">
              <a:buNone/>
              <a:defRPr sz="1200">
                <a:solidFill>
                  <a:schemeClr val="tx2"/>
                </a:solidFill>
              </a:defRPr>
            </a:lvl2pPr>
            <a:lvl3pPr marL="545984" indent="0">
              <a:buNone/>
              <a:defRPr sz="1200">
                <a:solidFill>
                  <a:schemeClr val="tx2"/>
                </a:solidFill>
              </a:defRPr>
            </a:lvl3pPr>
            <a:lvl4pPr marL="662980" indent="0">
              <a:buFont typeface="Arial" panose="020B0604020202020204" pitchFamily="34" charset="0"/>
              <a:buNone/>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Content Placeholder 2">
            <a:extLst>
              <a:ext uri="{FF2B5EF4-FFF2-40B4-BE49-F238E27FC236}">
                <a16:creationId xmlns:a16="http://schemas.microsoft.com/office/drawing/2014/main" id="{3C91CFFB-E8BA-42E6-9B3B-FDEF4C2280A7}"/>
              </a:ext>
            </a:extLst>
          </p:cNvPr>
          <p:cNvSpPr>
            <a:spLocks noGrp="1"/>
          </p:cNvSpPr>
          <p:nvPr>
            <p:ph sz="half" idx="14" hasCustomPrompt="1"/>
          </p:nvPr>
        </p:nvSpPr>
        <p:spPr>
          <a:xfrm>
            <a:off x="1810604" y="1567060"/>
            <a:ext cx="4386899" cy="864000"/>
          </a:xfrm>
          <a:prstGeom prst="rect">
            <a:avLst/>
          </a:prstGeom>
        </p:spPr>
        <p:txBody>
          <a:bodyPr vert="horz" lIns="0" tIns="45720" rIns="91440" bIns="45720" rtlCol="0" anchor="ctr" anchorCtr="0">
            <a:normAutofit/>
          </a:bodyPr>
          <a:lstStyle>
            <a:lvl1pPr marL="0" indent="0">
              <a:buNone/>
              <a:defRPr lang="en-US" sz="1200" dirty="0">
                <a:solidFill>
                  <a:schemeClr val="tx2"/>
                </a:solidFill>
              </a:defRPr>
            </a:lvl1pPr>
          </a:lstStyle>
          <a:p>
            <a:pPr marL="272992" lvl="0" indent="-272992"/>
            <a:r>
              <a:rPr lang="en-US" dirty="0"/>
              <a:t>Edit master text styles</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pPr/>
              <a:t>‹#›</a:t>
            </a:fld>
            <a:endParaRPr lang="en-GB"/>
          </a:p>
        </p:txBody>
      </p:sp>
      <p:cxnSp>
        <p:nvCxnSpPr>
          <p:cNvPr id="12" name="Straight Connector 11">
            <a:extLst>
              <a:ext uri="{FF2B5EF4-FFF2-40B4-BE49-F238E27FC236}">
                <a16:creationId xmlns:a16="http://schemas.microsoft.com/office/drawing/2014/main" id="{BB87FCD5-0092-4344-B0B9-EBBDED527BC6}"/>
              </a:ext>
            </a:extLst>
          </p:cNvPr>
          <p:cNvCxnSpPr>
            <a:cxnSpLocks/>
          </p:cNvCxnSpPr>
          <p:nvPr userDrawn="1"/>
        </p:nvCxnSpPr>
        <p:spPr>
          <a:xfrm>
            <a:off x="6281265" y="1590025"/>
            <a:ext cx="0" cy="4718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a:extLst>
              <a:ext uri="{FF2B5EF4-FFF2-40B4-BE49-F238E27FC236}">
                <a16:creationId xmlns:a16="http://schemas.microsoft.com/office/drawing/2014/main" id="{F1F3AA55-B71D-4F7A-99C9-4C6657FCABF1}"/>
              </a:ext>
            </a:extLst>
          </p:cNvPr>
          <p:cNvSpPr/>
          <p:nvPr userDrawn="1"/>
        </p:nvSpPr>
        <p:spPr>
          <a:xfrm rot="5400000">
            <a:off x="5845106" y="3886672"/>
            <a:ext cx="994352" cy="1254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ontent Placeholder 2">
            <a:extLst>
              <a:ext uri="{FF2B5EF4-FFF2-40B4-BE49-F238E27FC236}">
                <a16:creationId xmlns:a16="http://schemas.microsoft.com/office/drawing/2014/main" id="{6159C73A-D3E5-44EF-9739-5803EF76E5F1}"/>
              </a:ext>
            </a:extLst>
          </p:cNvPr>
          <p:cNvSpPr>
            <a:spLocks noGrp="1"/>
          </p:cNvSpPr>
          <p:nvPr userDrawn="1">
            <p:ph sz="half" idx="21" hasCustomPrompt="1"/>
          </p:nvPr>
        </p:nvSpPr>
        <p:spPr>
          <a:xfrm>
            <a:off x="1810604" y="2536476"/>
            <a:ext cx="4386899" cy="864000"/>
          </a:xfrm>
          <a:prstGeom prst="rect">
            <a:avLst/>
          </a:prstGeom>
        </p:spPr>
        <p:txBody>
          <a:bodyPr vert="horz" lIns="0" tIns="45720" rIns="91440" bIns="45720" rtlCol="0" anchor="ctr" anchorCtr="0">
            <a:normAutofit/>
          </a:bodyPr>
          <a:lstStyle>
            <a:lvl1pPr marL="0" indent="0">
              <a:buNone/>
              <a:defRPr lang="en-US" sz="1200" dirty="0">
                <a:solidFill>
                  <a:schemeClr val="tx2"/>
                </a:solidFill>
              </a:defRPr>
            </a:lvl1pPr>
          </a:lstStyle>
          <a:p>
            <a:pPr marL="272992" lvl="0" indent="-272992"/>
            <a:r>
              <a:rPr lang="en-US" dirty="0"/>
              <a:t>Edit master text styles</a:t>
            </a:r>
          </a:p>
        </p:txBody>
      </p:sp>
      <p:sp>
        <p:nvSpPr>
          <p:cNvPr id="29" name="Content Placeholder 2">
            <a:extLst>
              <a:ext uri="{FF2B5EF4-FFF2-40B4-BE49-F238E27FC236}">
                <a16:creationId xmlns:a16="http://schemas.microsoft.com/office/drawing/2014/main" id="{28505C92-8AF4-4ABF-87EB-335788642DF6}"/>
              </a:ext>
            </a:extLst>
          </p:cNvPr>
          <p:cNvSpPr>
            <a:spLocks noGrp="1"/>
          </p:cNvSpPr>
          <p:nvPr userDrawn="1">
            <p:ph sz="half" idx="23" hasCustomPrompt="1"/>
          </p:nvPr>
        </p:nvSpPr>
        <p:spPr>
          <a:xfrm>
            <a:off x="1810604" y="3505892"/>
            <a:ext cx="4386899" cy="864000"/>
          </a:xfrm>
          <a:prstGeom prst="rect">
            <a:avLst/>
          </a:prstGeom>
        </p:spPr>
        <p:txBody>
          <a:bodyPr vert="horz" lIns="0" tIns="45720" rIns="91440" bIns="45720" rtlCol="0" anchor="ctr" anchorCtr="0">
            <a:normAutofit/>
          </a:bodyPr>
          <a:lstStyle>
            <a:lvl1pPr marL="0" indent="0">
              <a:buNone/>
              <a:defRPr lang="en-US" sz="1200" dirty="0">
                <a:solidFill>
                  <a:schemeClr val="tx2"/>
                </a:solidFill>
              </a:defRPr>
            </a:lvl1pPr>
          </a:lstStyle>
          <a:p>
            <a:pPr marL="272992" lvl="0" indent="-272992"/>
            <a:r>
              <a:rPr lang="en-US" dirty="0"/>
              <a:t>Edit master text styles</a:t>
            </a:r>
          </a:p>
        </p:txBody>
      </p:sp>
      <p:sp>
        <p:nvSpPr>
          <p:cNvPr id="20" name="Content Placeholder 2">
            <a:extLst>
              <a:ext uri="{FF2B5EF4-FFF2-40B4-BE49-F238E27FC236}">
                <a16:creationId xmlns:a16="http://schemas.microsoft.com/office/drawing/2014/main" id="{4E595A26-7555-4A89-B18D-6EC9FA904273}"/>
              </a:ext>
            </a:extLst>
          </p:cNvPr>
          <p:cNvSpPr>
            <a:spLocks noGrp="1"/>
          </p:cNvSpPr>
          <p:nvPr>
            <p:ph sz="half" idx="26" hasCustomPrompt="1"/>
          </p:nvPr>
        </p:nvSpPr>
        <p:spPr>
          <a:xfrm>
            <a:off x="1810604" y="4475308"/>
            <a:ext cx="4386899" cy="864000"/>
          </a:xfrm>
          <a:prstGeom prst="rect">
            <a:avLst/>
          </a:prstGeom>
        </p:spPr>
        <p:txBody>
          <a:bodyPr vert="horz" lIns="0" tIns="45720" rIns="91440" bIns="45720" rtlCol="0" anchor="ctr" anchorCtr="0">
            <a:normAutofit/>
          </a:bodyPr>
          <a:lstStyle>
            <a:lvl1pPr marL="0" indent="0">
              <a:buNone/>
              <a:defRPr lang="en-US" sz="1200" dirty="0">
                <a:solidFill>
                  <a:schemeClr val="tx2"/>
                </a:solidFill>
              </a:defRPr>
            </a:lvl1pPr>
          </a:lstStyle>
          <a:p>
            <a:pPr marL="272992" lvl="0" indent="-272992"/>
            <a:r>
              <a:rPr lang="en-US" dirty="0"/>
              <a:t>Edit master text styles</a:t>
            </a:r>
          </a:p>
        </p:txBody>
      </p:sp>
      <p:sp>
        <p:nvSpPr>
          <p:cNvPr id="21" name="Content Placeholder 2">
            <a:extLst>
              <a:ext uri="{FF2B5EF4-FFF2-40B4-BE49-F238E27FC236}">
                <a16:creationId xmlns:a16="http://schemas.microsoft.com/office/drawing/2014/main" id="{E21F33ED-86E4-4C5B-847F-B0C6955794BD}"/>
              </a:ext>
            </a:extLst>
          </p:cNvPr>
          <p:cNvSpPr>
            <a:spLocks noGrp="1"/>
          </p:cNvSpPr>
          <p:nvPr>
            <p:ph sz="half" idx="27" hasCustomPrompt="1"/>
          </p:nvPr>
        </p:nvSpPr>
        <p:spPr>
          <a:xfrm>
            <a:off x="1810604" y="5444725"/>
            <a:ext cx="4386899" cy="864000"/>
          </a:xfrm>
          <a:prstGeom prst="rect">
            <a:avLst/>
          </a:prstGeom>
        </p:spPr>
        <p:txBody>
          <a:bodyPr vert="horz" lIns="0" tIns="45720" rIns="91440" bIns="45720" rtlCol="0" anchor="ctr" anchorCtr="0">
            <a:normAutofit/>
          </a:bodyPr>
          <a:lstStyle>
            <a:lvl1pPr marL="0" indent="0">
              <a:buNone/>
              <a:defRPr lang="en-US" sz="1200" dirty="0">
                <a:solidFill>
                  <a:schemeClr val="tx2"/>
                </a:solidFill>
              </a:defRPr>
            </a:lvl1pPr>
          </a:lstStyle>
          <a:p>
            <a:pPr marL="272992" lvl="0" indent="-272992"/>
            <a:r>
              <a:rPr lang="en-US" dirty="0"/>
              <a:t>Edit master text styles</a:t>
            </a:r>
          </a:p>
        </p:txBody>
      </p:sp>
      <p:sp>
        <p:nvSpPr>
          <p:cNvPr id="23" name="Content Placeholder 2">
            <a:extLst>
              <a:ext uri="{FF2B5EF4-FFF2-40B4-BE49-F238E27FC236}">
                <a16:creationId xmlns:a16="http://schemas.microsoft.com/office/drawing/2014/main" id="{F972FF7B-3395-4248-8EAE-194142959AD5}"/>
              </a:ext>
            </a:extLst>
          </p:cNvPr>
          <p:cNvSpPr>
            <a:spLocks noGrp="1"/>
          </p:cNvSpPr>
          <p:nvPr>
            <p:ph sz="half" idx="28" hasCustomPrompt="1"/>
          </p:nvPr>
        </p:nvSpPr>
        <p:spPr>
          <a:xfrm>
            <a:off x="386688" y="1567060"/>
            <a:ext cx="1362899" cy="864000"/>
          </a:xfrm>
          <a:prstGeom prst="rect">
            <a:avLst/>
          </a:prstGeom>
          <a:solidFill>
            <a:schemeClr val="tx1"/>
          </a:solidFill>
        </p:spPr>
        <p:txBody>
          <a:bodyPr vert="horz" lIns="72000" tIns="45720" rIns="72000" bIns="45720" rtlCol="0" anchor="ctr" anchorCtr="0">
            <a:normAutofit/>
          </a:bodyPr>
          <a:lstStyle>
            <a:lvl1pPr marL="0" indent="0">
              <a:buNone/>
              <a:defRPr lang="en-US" sz="1200" dirty="0">
                <a:solidFill>
                  <a:schemeClr val="bg1"/>
                </a:solidFill>
              </a:defRPr>
            </a:lvl1pPr>
          </a:lstStyle>
          <a:p>
            <a:pPr marL="272992" lvl="0" indent="-272992"/>
            <a:r>
              <a:rPr lang="en-US" dirty="0"/>
              <a:t>Edit master text styles</a:t>
            </a:r>
          </a:p>
        </p:txBody>
      </p:sp>
      <p:sp>
        <p:nvSpPr>
          <p:cNvPr id="24" name="Content Placeholder 2">
            <a:extLst>
              <a:ext uri="{FF2B5EF4-FFF2-40B4-BE49-F238E27FC236}">
                <a16:creationId xmlns:a16="http://schemas.microsoft.com/office/drawing/2014/main" id="{D36E7F6E-5DD5-4947-980D-9F838CC75623}"/>
              </a:ext>
            </a:extLst>
          </p:cNvPr>
          <p:cNvSpPr>
            <a:spLocks noGrp="1"/>
          </p:cNvSpPr>
          <p:nvPr>
            <p:ph sz="half" idx="29" hasCustomPrompt="1"/>
          </p:nvPr>
        </p:nvSpPr>
        <p:spPr>
          <a:xfrm>
            <a:off x="386688" y="2536476"/>
            <a:ext cx="1362899" cy="864000"/>
          </a:xfrm>
          <a:prstGeom prst="rect">
            <a:avLst/>
          </a:prstGeom>
          <a:solidFill>
            <a:schemeClr val="tx1"/>
          </a:solidFill>
        </p:spPr>
        <p:txBody>
          <a:bodyPr vert="horz" lIns="72000" tIns="45720" rIns="72000" bIns="45720" rtlCol="0" anchor="ctr" anchorCtr="0">
            <a:normAutofit/>
          </a:bodyPr>
          <a:lstStyle>
            <a:lvl1pPr marL="0" indent="0">
              <a:buNone/>
              <a:defRPr lang="en-US" sz="1200" dirty="0">
                <a:solidFill>
                  <a:schemeClr val="bg1"/>
                </a:solidFill>
              </a:defRPr>
            </a:lvl1pPr>
          </a:lstStyle>
          <a:p>
            <a:pPr marL="272992" lvl="0" indent="-272992"/>
            <a:r>
              <a:rPr lang="en-US" dirty="0"/>
              <a:t>Edit master text styles</a:t>
            </a:r>
          </a:p>
        </p:txBody>
      </p:sp>
      <p:sp>
        <p:nvSpPr>
          <p:cNvPr id="25" name="Content Placeholder 2">
            <a:extLst>
              <a:ext uri="{FF2B5EF4-FFF2-40B4-BE49-F238E27FC236}">
                <a16:creationId xmlns:a16="http://schemas.microsoft.com/office/drawing/2014/main" id="{60D20787-13B7-4D2C-AF62-B2DF33EE2128}"/>
              </a:ext>
            </a:extLst>
          </p:cNvPr>
          <p:cNvSpPr>
            <a:spLocks noGrp="1"/>
          </p:cNvSpPr>
          <p:nvPr>
            <p:ph sz="half" idx="30" hasCustomPrompt="1"/>
          </p:nvPr>
        </p:nvSpPr>
        <p:spPr>
          <a:xfrm>
            <a:off x="386688" y="3505892"/>
            <a:ext cx="1362899" cy="864000"/>
          </a:xfrm>
          <a:prstGeom prst="rect">
            <a:avLst/>
          </a:prstGeom>
          <a:solidFill>
            <a:schemeClr val="tx1"/>
          </a:solidFill>
        </p:spPr>
        <p:txBody>
          <a:bodyPr vert="horz" lIns="72000" tIns="45720" rIns="72000" bIns="45720" rtlCol="0" anchor="ctr" anchorCtr="0">
            <a:normAutofit/>
          </a:bodyPr>
          <a:lstStyle>
            <a:lvl1pPr marL="0" indent="0">
              <a:buNone/>
              <a:defRPr lang="en-US" sz="1200" dirty="0">
                <a:solidFill>
                  <a:schemeClr val="bg1"/>
                </a:solidFill>
              </a:defRPr>
            </a:lvl1pPr>
          </a:lstStyle>
          <a:p>
            <a:pPr marL="272992" lvl="0" indent="-272992"/>
            <a:r>
              <a:rPr lang="en-US" dirty="0"/>
              <a:t>Edit master text styles</a:t>
            </a:r>
          </a:p>
        </p:txBody>
      </p:sp>
      <p:sp>
        <p:nvSpPr>
          <p:cNvPr id="26" name="Content Placeholder 2">
            <a:extLst>
              <a:ext uri="{FF2B5EF4-FFF2-40B4-BE49-F238E27FC236}">
                <a16:creationId xmlns:a16="http://schemas.microsoft.com/office/drawing/2014/main" id="{6E6ECD59-66F6-47EC-BD69-EF7940BDACAB}"/>
              </a:ext>
            </a:extLst>
          </p:cNvPr>
          <p:cNvSpPr>
            <a:spLocks noGrp="1"/>
          </p:cNvSpPr>
          <p:nvPr>
            <p:ph sz="half" idx="31" hasCustomPrompt="1"/>
          </p:nvPr>
        </p:nvSpPr>
        <p:spPr>
          <a:xfrm>
            <a:off x="386688" y="4475308"/>
            <a:ext cx="1362899" cy="864000"/>
          </a:xfrm>
          <a:prstGeom prst="rect">
            <a:avLst/>
          </a:prstGeom>
          <a:solidFill>
            <a:schemeClr val="tx1"/>
          </a:solidFill>
        </p:spPr>
        <p:txBody>
          <a:bodyPr vert="horz" lIns="72000" tIns="45720" rIns="72000" bIns="45720" rtlCol="0" anchor="ctr" anchorCtr="0">
            <a:normAutofit/>
          </a:bodyPr>
          <a:lstStyle>
            <a:lvl1pPr marL="0" indent="0">
              <a:buNone/>
              <a:defRPr lang="en-US" sz="1200" dirty="0">
                <a:solidFill>
                  <a:schemeClr val="bg1"/>
                </a:solidFill>
              </a:defRPr>
            </a:lvl1pPr>
          </a:lstStyle>
          <a:p>
            <a:pPr marL="272992" lvl="0" indent="-272992"/>
            <a:r>
              <a:rPr lang="en-US" dirty="0"/>
              <a:t>Edit master text styles</a:t>
            </a:r>
          </a:p>
        </p:txBody>
      </p:sp>
      <p:sp>
        <p:nvSpPr>
          <p:cNvPr id="28" name="Content Placeholder 2">
            <a:extLst>
              <a:ext uri="{FF2B5EF4-FFF2-40B4-BE49-F238E27FC236}">
                <a16:creationId xmlns:a16="http://schemas.microsoft.com/office/drawing/2014/main" id="{694D4BE8-DEBD-4D0D-A937-B85FBFE8E845}"/>
              </a:ext>
            </a:extLst>
          </p:cNvPr>
          <p:cNvSpPr>
            <a:spLocks noGrp="1"/>
          </p:cNvSpPr>
          <p:nvPr>
            <p:ph sz="half" idx="32" hasCustomPrompt="1"/>
          </p:nvPr>
        </p:nvSpPr>
        <p:spPr>
          <a:xfrm>
            <a:off x="386688" y="5444725"/>
            <a:ext cx="1362899" cy="864000"/>
          </a:xfrm>
          <a:prstGeom prst="rect">
            <a:avLst/>
          </a:prstGeom>
          <a:solidFill>
            <a:schemeClr val="tx1"/>
          </a:solidFill>
        </p:spPr>
        <p:txBody>
          <a:bodyPr vert="horz" lIns="72000" tIns="45720" rIns="72000" bIns="45720" rtlCol="0" anchor="ctr" anchorCtr="0">
            <a:normAutofit/>
          </a:bodyPr>
          <a:lstStyle>
            <a:lvl1pPr marL="0" indent="0">
              <a:buNone/>
              <a:defRPr lang="en-US" sz="1200" dirty="0">
                <a:solidFill>
                  <a:schemeClr val="bg1"/>
                </a:solidFill>
              </a:defRPr>
            </a:lvl1pPr>
          </a:lstStyle>
          <a:p>
            <a:pPr marL="272992" lvl="0" indent="-272992"/>
            <a:r>
              <a:rPr lang="en-US" dirty="0"/>
              <a:t>Edit master text styles</a:t>
            </a:r>
          </a:p>
        </p:txBody>
      </p:sp>
      <p:sp>
        <p:nvSpPr>
          <p:cNvPr id="30" name="Content Placeholder 3">
            <a:extLst>
              <a:ext uri="{FF2B5EF4-FFF2-40B4-BE49-F238E27FC236}">
                <a16:creationId xmlns:a16="http://schemas.microsoft.com/office/drawing/2014/main" id="{49F07D63-0D6B-424C-BA84-CCAE551823E9}"/>
              </a:ext>
            </a:extLst>
          </p:cNvPr>
          <p:cNvSpPr>
            <a:spLocks noGrp="1"/>
          </p:cNvSpPr>
          <p:nvPr>
            <p:ph sz="half" idx="33"/>
          </p:nvPr>
        </p:nvSpPr>
        <p:spPr>
          <a:xfrm>
            <a:off x="6596031" y="3215409"/>
            <a:ext cx="2912000" cy="1476000"/>
          </a:xfrm>
          <a:prstGeom prst="rect">
            <a:avLst/>
          </a:prstGeom>
        </p:spPr>
        <p:txBody>
          <a:bodyPr anchor="ctr" anchorCtr="0">
            <a:normAutofit/>
          </a:bodyPr>
          <a:lstStyle>
            <a:lvl1pPr marL="0" indent="0">
              <a:buNone/>
              <a:defRPr sz="1200">
                <a:solidFill>
                  <a:schemeClr val="tx2"/>
                </a:solidFill>
              </a:defRPr>
            </a:lvl1pPr>
            <a:lvl2pPr marL="272991" indent="0">
              <a:buNone/>
              <a:defRPr sz="1200">
                <a:solidFill>
                  <a:schemeClr val="tx2"/>
                </a:solidFill>
              </a:defRPr>
            </a:lvl2pPr>
            <a:lvl3pPr marL="545984" indent="0">
              <a:buNone/>
              <a:defRPr sz="1200">
                <a:solidFill>
                  <a:schemeClr val="tx2"/>
                </a:solidFill>
              </a:defRPr>
            </a:lvl3pPr>
            <a:lvl4pPr marL="662980" indent="0">
              <a:buFont typeface="Arial" panose="020B0604020202020204" pitchFamily="34" charset="0"/>
              <a:buNone/>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4" name="Content Placeholder 3">
            <a:extLst>
              <a:ext uri="{FF2B5EF4-FFF2-40B4-BE49-F238E27FC236}">
                <a16:creationId xmlns:a16="http://schemas.microsoft.com/office/drawing/2014/main" id="{7192E953-8D32-4457-896A-2C220155CB21}"/>
              </a:ext>
            </a:extLst>
          </p:cNvPr>
          <p:cNvSpPr>
            <a:spLocks noGrp="1"/>
          </p:cNvSpPr>
          <p:nvPr>
            <p:ph sz="half" idx="34"/>
          </p:nvPr>
        </p:nvSpPr>
        <p:spPr>
          <a:xfrm>
            <a:off x="6596031" y="4840793"/>
            <a:ext cx="2912000" cy="1476000"/>
          </a:xfrm>
          <a:prstGeom prst="rect">
            <a:avLst/>
          </a:prstGeom>
        </p:spPr>
        <p:txBody>
          <a:bodyPr anchor="ctr" anchorCtr="0">
            <a:normAutofit/>
          </a:bodyPr>
          <a:lstStyle>
            <a:lvl1pPr marL="0" indent="0">
              <a:buNone/>
              <a:defRPr sz="1200">
                <a:solidFill>
                  <a:schemeClr val="tx2"/>
                </a:solidFill>
              </a:defRPr>
            </a:lvl1pPr>
            <a:lvl2pPr marL="272991" indent="0">
              <a:buNone/>
              <a:defRPr sz="1200">
                <a:solidFill>
                  <a:schemeClr val="tx2"/>
                </a:solidFill>
              </a:defRPr>
            </a:lvl2pPr>
            <a:lvl3pPr marL="545984" indent="0">
              <a:buNone/>
              <a:defRPr sz="1200">
                <a:solidFill>
                  <a:schemeClr val="tx2"/>
                </a:solidFill>
              </a:defRPr>
            </a:lvl3pPr>
            <a:lvl4pPr marL="662980" indent="0">
              <a:buFont typeface="Arial" panose="020B0604020202020204" pitchFamily="34" charset="0"/>
              <a:buNone/>
              <a:defRPr sz="12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1" name="Text Placeholder 4">
            <a:extLst>
              <a:ext uri="{FF2B5EF4-FFF2-40B4-BE49-F238E27FC236}">
                <a16:creationId xmlns:a16="http://schemas.microsoft.com/office/drawing/2014/main" id="{3FA0FA87-7402-41E5-B7B9-1AB2922768E3}"/>
              </a:ext>
            </a:extLst>
          </p:cNvPr>
          <p:cNvSpPr>
            <a:spLocks noGrp="1"/>
          </p:cNvSpPr>
          <p:nvPr>
            <p:ph type="body" sz="quarter" idx="35" hasCustomPrompt="1"/>
          </p:nvPr>
        </p:nvSpPr>
        <p:spPr>
          <a:xfrm>
            <a:off x="374247" y="1099959"/>
            <a:ext cx="5823255"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33" name="Text Placeholder 4">
            <a:extLst>
              <a:ext uri="{FF2B5EF4-FFF2-40B4-BE49-F238E27FC236}">
                <a16:creationId xmlns:a16="http://schemas.microsoft.com/office/drawing/2014/main" id="{3A9D119F-84F8-4C42-9E30-E710124B4EAE}"/>
              </a:ext>
            </a:extLst>
          </p:cNvPr>
          <p:cNvSpPr>
            <a:spLocks noGrp="1"/>
          </p:cNvSpPr>
          <p:nvPr>
            <p:ph type="body" sz="quarter" idx="36" hasCustomPrompt="1"/>
          </p:nvPr>
        </p:nvSpPr>
        <p:spPr>
          <a:xfrm>
            <a:off x="6596030" y="1099959"/>
            <a:ext cx="2912000"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Tree>
    <p:extLst>
      <p:ext uri="{BB962C8B-B14F-4D97-AF65-F5344CB8AC3E}">
        <p14:creationId xmlns:p14="http://schemas.microsoft.com/office/powerpoint/2010/main" val="4037942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id 4">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9" name="Content Placeholder 2">
            <a:extLst>
              <a:ext uri="{FF2B5EF4-FFF2-40B4-BE49-F238E27FC236}">
                <a16:creationId xmlns:a16="http://schemas.microsoft.com/office/drawing/2014/main" id="{3C91CFFB-E8BA-42E6-9B3B-FDEF4C2280A7}"/>
              </a:ext>
            </a:extLst>
          </p:cNvPr>
          <p:cNvSpPr>
            <a:spLocks noGrp="1"/>
          </p:cNvSpPr>
          <p:nvPr>
            <p:ph sz="half" idx="14" hasCustomPrompt="1"/>
          </p:nvPr>
        </p:nvSpPr>
        <p:spPr>
          <a:xfrm>
            <a:off x="2019544" y="1846955"/>
            <a:ext cx="7505456" cy="1825905"/>
          </a:xfrm>
          <a:prstGeom prst="rect">
            <a:avLst/>
          </a:prstGeom>
        </p:spPr>
        <p:txBody>
          <a:bodyPr vert="horz" lIns="0" tIns="45720" rIns="91440" bIns="45720" rtlCol="0" anchor="ctr" anchorCtr="0">
            <a:normAutofit/>
          </a:bodyPr>
          <a:lstStyle>
            <a:lvl1pPr marL="0" indent="0">
              <a:buNone/>
              <a:defRPr lang="en-US" sz="1400" dirty="0">
                <a:solidFill>
                  <a:schemeClr val="tx2"/>
                </a:solidFill>
              </a:defRPr>
            </a:lvl1pPr>
          </a:lstStyle>
          <a:p>
            <a:pPr marL="272992" lvl="0" indent="-272992"/>
            <a:r>
              <a:rPr lang="en-US" dirty="0"/>
              <a:t>Edit master text styles</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pPr/>
              <a:t>‹#›</a:t>
            </a:fld>
            <a:endParaRPr lang="en-GB"/>
          </a:p>
        </p:txBody>
      </p:sp>
      <p:grpSp>
        <p:nvGrpSpPr>
          <p:cNvPr id="3" name="Group 2">
            <a:extLst>
              <a:ext uri="{FF2B5EF4-FFF2-40B4-BE49-F238E27FC236}">
                <a16:creationId xmlns:a16="http://schemas.microsoft.com/office/drawing/2014/main" id="{C565898C-6B4E-4578-8DAC-AADE2A79E238}"/>
              </a:ext>
            </a:extLst>
          </p:cNvPr>
          <p:cNvGrpSpPr/>
          <p:nvPr userDrawn="1"/>
        </p:nvGrpSpPr>
        <p:grpSpPr>
          <a:xfrm rot="5400000">
            <a:off x="4869115" y="-664944"/>
            <a:ext cx="167769" cy="9144000"/>
            <a:chOff x="6279578" y="2118841"/>
            <a:chExt cx="125407" cy="4189884"/>
          </a:xfrm>
          <a:solidFill>
            <a:schemeClr val="tx1"/>
          </a:solidFill>
        </p:grpSpPr>
        <p:cxnSp>
          <p:nvCxnSpPr>
            <p:cNvPr id="12" name="Straight Connector 11">
              <a:extLst>
                <a:ext uri="{FF2B5EF4-FFF2-40B4-BE49-F238E27FC236}">
                  <a16:creationId xmlns:a16="http://schemas.microsoft.com/office/drawing/2014/main" id="{BB87FCD5-0092-4344-B0B9-EBBDED527BC6}"/>
                </a:ext>
              </a:extLst>
            </p:cNvPr>
            <p:cNvCxnSpPr>
              <a:cxnSpLocks/>
            </p:cNvCxnSpPr>
            <p:nvPr userDrawn="1"/>
          </p:nvCxnSpPr>
          <p:spPr>
            <a:xfrm>
              <a:off x="6281265" y="2118841"/>
              <a:ext cx="0" cy="418988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a:extLst>
                <a:ext uri="{FF2B5EF4-FFF2-40B4-BE49-F238E27FC236}">
                  <a16:creationId xmlns:a16="http://schemas.microsoft.com/office/drawing/2014/main" id="{F1F3AA55-B71D-4F7A-99C9-4C6657FCABF1}"/>
                </a:ext>
              </a:extLst>
            </p:cNvPr>
            <p:cNvSpPr/>
            <p:nvPr userDrawn="1"/>
          </p:nvSpPr>
          <p:spPr>
            <a:xfrm rot="5400000">
              <a:off x="5845106" y="4157799"/>
              <a:ext cx="994352" cy="1254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Content Placeholder 2">
            <a:extLst>
              <a:ext uri="{FF2B5EF4-FFF2-40B4-BE49-F238E27FC236}">
                <a16:creationId xmlns:a16="http://schemas.microsoft.com/office/drawing/2014/main" id="{6159C73A-D3E5-44EF-9739-5803EF76E5F1}"/>
              </a:ext>
            </a:extLst>
          </p:cNvPr>
          <p:cNvSpPr>
            <a:spLocks noGrp="1"/>
          </p:cNvSpPr>
          <p:nvPr userDrawn="1">
            <p:ph sz="half" idx="21" hasCustomPrompt="1"/>
          </p:nvPr>
        </p:nvSpPr>
        <p:spPr>
          <a:xfrm>
            <a:off x="2019300" y="4055444"/>
            <a:ext cx="7496699" cy="1825911"/>
          </a:xfrm>
          <a:prstGeom prst="rect">
            <a:avLst/>
          </a:prstGeom>
        </p:spPr>
        <p:txBody>
          <a:bodyPr vert="horz" lIns="0" tIns="45720" rIns="91440" bIns="45720" rtlCol="0" anchor="ctr" anchorCtr="0">
            <a:normAutofit/>
          </a:bodyPr>
          <a:lstStyle>
            <a:lvl1pPr marL="0" indent="0">
              <a:buNone/>
              <a:defRPr lang="en-US" sz="1400" dirty="0">
                <a:solidFill>
                  <a:schemeClr val="tx2"/>
                </a:solidFill>
              </a:defRPr>
            </a:lvl1pPr>
          </a:lstStyle>
          <a:p>
            <a:pPr marL="272992" lvl="0" indent="-272992"/>
            <a:r>
              <a:rPr lang="en-US" dirty="0"/>
              <a:t>Edit master text styles</a:t>
            </a:r>
          </a:p>
        </p:txBody>
      </p:sp>
      <p:sp>
        <p:nvSpPr>
          <p:cNvPr id="23" name="Content Placeholder 2">
            <a:extLst>
              <a:ext uri="{FF2B5EF4-FFF2-40B4-BE49-F238E27FC236}">
                <a16:creationId xmlns:a16="http://schemas.microsoft.com/office/drawing/2014/main" id="{F972FF7B-3395-4248-8EAE-194142959AD5}"/>
              </a:ext>
            </a:extLst>
          </p:cNvPr>
          <p:cNvSpPr>
            <a:spLocks noGrp="1"/>
          </p:cNvSpPr>
          <p:nvPr>
            <p:ph sz="half" idx="28" hasCustomPrompt="1"/>
          </p:nvPr>
        </p:nvSpPr>
        <p:spPr>
          <a:xfrm>
            <a:off x="386688" y="1846955"/>
            <a:ext cx="1541172" cy="1825915"/>
          </a:xfrm>
          <a:prstGeom prst="rect">
            <a:avLst/>
          </a:prstGeom>
          <a:solidFill>
            <a:schemeClr val="tx1"/>
          </a:solidFill>
        </p:spPr>
        <p:txBody>
          <a:bodyPr vert="horz" lIns="72000" tIns="45720" rIns="72000" bIns="45720" rtlCol="0" anchor="ctr" anchorCtr="0">
            <a:normAutofit/>
          </a:bodyPr>
          <a:lstStyle>
            <a:lvl1pPr marL="0" indent="0">
              <a:buNone/>
              <a:defRPr lang="en-US" sz="1400" dirty="0">
                <a:solidFill>
                  <a:schemeClr val="bg1"/>
                </a:solidFill>
              </a:defRPr>
            </a:lvl1pPr>
          </a:lstStyle>
          <a:p>
            <a:pPr marL="272992" lvl="0" indent="-272992"/>
            <a:r>
              <a:rPr lang="en-US" dirty="0"/>
              <a:t>Edit master text styles</a:t>
            </a:r>
          </a:p>
        </p:txBody>
      </p:sp>
      <p:sp>
        <p:nvSpPr>
          <p:cNvPr id="24" name="Content Placeholder 2">
            <a:extLst>
              <a:ext uri="{FF2B5EF4-FFF2-40B4-BE49-F238E27FC236}">
                <a16:creationId xmlns:a16="http://schemas.microsoft.com/office/drawing/2014/main" id="{D36E7F6E-5DD5-4947-980D-9F838CC75623}"/>
              </a:ext>
            </a:extLst>
          </p:cNvPr>
          <p:cNvSpPr>
            <a:spLocks noGrp="1"/>
          </p:cNvSpPr>
          <p:nvPr>
            <p:ph sz="half" idx="29" hasCustomPrompt="1"/>
          </p:nvPr>
        </p:nvSpPr>
        <p:spPr>
          <a:xfrm>
            <a:off x="386688" y="4055444"/>
            <a:ext cx="1541172" cy="1825915"/>
          </a:xfrm>
          <a:prstGeom prst="rect">
            <a:avLst/>
          </a:prstGeom>
          <a:solidFill>
            <a:schemeClr val="tx1"/>
          </a:solidFill>
        </p:spPr>
        <p:txBody>
          <a:bodyPr vert="horz" lIns="72000" tIns="45720" rIns="72000" bIns="45720" rtlCol="0" anchor="ctr" anchorCtr="0">
            <a:normAutofit/>
          </a:bodyPr>
          <a:lstStyle>
            <a:lvl1pPr marL="0" indent="0">
              <a:buNone/>
              <a:defRPr lang="en-US" sz="1400" dirty="0">
                <a:solidFill>
                  <a:schemeClr val="bg1"/>
                </a:solidFill>
              </a:defRPr>
            </a:lvl1pPr>
          </a:lstStyle>
          <a:p>
            <a:pPr marL="272992" lvl="0" indent="-272992"/>
            <a:r>
              <a:rPr lang="en-US" dirty="0"/>
              <a:t>Edit master text styles</a:t>
            </a:r>
          </a:p>
        </p:txBody>
      </p:sp>
    </p:spTree>
    <p:extLst>
      <p:ext uri="{BB962C8B-B14F-4D97-AF65-F5344CB8AC3E}">
        <p14:creationId xmlns:p14="http://schemas.microsoft.com/office/powerpoint/2010/main" val="968085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F215-B6E4-4510-956C-6E30A4589EA2}"/>
              </a:ext>
            </a:extLst>
          </p:cNvPr>
          <p:cNvSpPr>
            <a:spLocks noGrp="1"/>
          </p:cNvSpPr>
          <p:nvPr>
            <p:ph type="title" hasCustomPrompt="1"/>
          </p:nvPr>
        </p:nvSpPr>
        <p:spPr/>
        <p:txBody>
          <a:bodyPr/>
          <a:lstStyle>
            <a:lvl1pPr>
              <a:defRPr/>
            </a:lvl1pPr>
          </a:lstStyle>
          <a:p>
            <a:r>
              <a:rPr lang="en-US" dirty="0" err="1"/>
              <a:t>Colour</a:t>
            </a:r>
            <a:r>
              <a:rPr lang="en-US" dirty="0"/>
              <a:t> Palette</a:t>
            </a:r>
          </a:p>
        </p:txBody>
      </p:sp>
      <p:sp>
        <p:nvSpPr>
          <p:cNvPr id="3" name="Slide Number Placeholder 2">
            <a:extLst>
              <a:ext uri="{FF2B5EF4-FFF2-40B4-BE49-F238E27FC236}">
                <a16:creationId xmlns:a16="http://schemas.microsoft.com/office/drawing/2014/main" id="{3552C825-08FB-4B11-9F31-E08D610B5580}"/>
              </a:ext>
            </a:extLst>
          </p:cNvPr>
          <p:cNvSpPr>
            <a:spLocks noGrp="1"/>
          </p:cNvSpPr>
          <p:nvPr>
            <p:ph type="sldNum" sz="quarter" idx="10"/>
          </p:nvPr>
        </p:nvSpPr>
        <p:spPr/>
        <p:txBody>
          <a:bodyPr/>
          <a:lstStyle/>
          <a:p>
            <a:fld id="{DFD240CC-F3E2-4AB2-934B-72D055AB7AF9}" type="slidenum">
              <a:rPr lang="en-GB" smtClean="0"/>
              <a:pPr/>
              <a:t>‹#›</a:t>
            </a:fld>
            <a:endParaRPr lang="en-GB"/>
          </a:p>
        </p:txBody>
      </p:sp>
      <p:grpSp>
        <p:nvGrpSpPr>
          <p:cNvPr id="4" name="Group 3">
            <a:extLst>
              <a:ext uri="{FF2B5EF4-FFF2-40B4-BE49-F238E27FC236}">
                <a16:creationId xmlns:a16="http://schemas.microsoft.com/office/drawing/2014/main" id="{7921E4A7-AF81-408F-AAE8-1907372FD835}"/>
              </a:ext>
            </a:extLst>
          </p:cNvPr>
          <p:cNvGrpSpPr/>
          <p:nvPr userDrawn="1"/>
        </p:nvGrpSpPr>
        <p:grpSpPr>
          <a:xfrm>
            <a:off x="2721108" y="1086115"/>
            <a:ext cx="2123953" cy="1316961"/>
            <a:chOff x="2996879" y="1449388"/>
            <a:chExt cx="2123953" cy="1316961"/>
          </a:xfrm>
        </p:grpSpPr>
        <p:sp>
          <p:nvSpPr>
            <p:cNvPr id="5" name="Rectangle 4">
              <a:extLst>
                <a:ext uri="{FF2B5EF4-FFF2-40B4-BE49-F238E27FC236}">
                  <a16:creationId xmlns:a16="http://schemas.microsoft.com/office/drawing/2014/main" id="{31920855-7074-4A8E-90D4-CB5846FF9097}"/>
                </a:ext>
              </a:extLst>
            </p:cNvPr>
            <p:cNvSpPr/>
            <p:nvPr/>
          </p:nvSpPr>
          <p:spPr>
            <a:xfrm>
              <a:off x="2996879" y="1449388"/>
              <a:ext cx="1632030" cy="13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Cyan</a:t>
              </a:r>
            </a:p>
            <a:p>
              <a:endParaRPr lang="en-GB" dirty="0"/>
            </a:p>
            <a:p>
              <a:r>
                <a:rPr lang="en-GB" sz="1400" dirty="0"/>
                <a:t>RGB</a:t>
              </a:r>
            </a:p>
            <a:p>
              <a:r>
                <a:rPr lang="en-GB" sz="1400" dirty="0"/>
                <a:t>0/18/231</a:t>
              </a:r>
            </a:p>
          </p:txBody>
        </p:sp>
        <p:sp>
          <p:nvSpPr>
            <p:cNvPr id="6" name="Rectangle 5">
              <a:extLst>
                <a:ext uri="{FF2B5EF4-FFF2-40B4-BE49-F238E27FC236}">
                  <a16:creationId xmlns:a16="http://schemas.microsoft.com/office/drawing/2014/main" id="{3DEF00DF-EB6F-4EA7-B5FD-6330BAA91462}"/>
                </a:ext>
              </a:extLst>
            </p:cNvPr>
            <p:cNvSpPr/>
            <p:nvPr/>
          </p:nvSpPr>
          <p:spPr>
            <a:xfrm>
              <a:off x="4552647" y="1449389"/>
              <a:ext cx="568185" cy="440097"/>
            </a:xfrm>
            <a:prstGeom prst="rect">
              <a:avLst/>
            </a:prstGeom>
            <a:solidFill>
              <a:srgbClr val="00BBE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EC60AAB-38E4-420D-8A05-41F7F9F227CA}"/>
                </a:ext>
              </a:extLst>
            </p:cNvPr>
            <p:cNvSpPr/>
            <p:nvPr/>
          </p:nvSpPr>
          <p:spPr>
            <a:xfrm>
              <a:off x="4552647" y="1887820"/>
              <a:ext cx="568185" cy="440097"/>
            </a:xfrm>
            <a:prstGeom prst="rect">
              <a:avLst/>
            </a:prstGeom>
            <a:solidFill>
              <a:srgbClr val="00BB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0908BD2-6001-4E60-A46D-8A3CC4438B75}"/>
                </a:ext>
              </a:extLst>
            </p:cNvPr>
            <p:cNvSpPr/>
            <p:nvPr/>
          </p:nvSpPr>
          <p:spPr>
            <a:xfrm>
              <a:off x="4552647" y="2326252"/>
              <a:ext cx="568185" cy="440097"/>
            </a:xfrm>
            <a:prstGeom prst="rect">
              <a:avLst/>
            </a:prstGeom>
            <a:solidFill>
              <a:srgbClr val="00BBE7">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10979A0F-9524-4022-BEEC-ECAC343952D0}"/>
              </a:ext>
            </a:extLst>
          </p:cNvPr>
          <p:cNvGrpSpPr/>
          <p:nvPr userDrawn="1"/>
        </p:nvGrpSpPr>
        <p:grpSpPr>
          <a:xfrm>
            <a:off x="381000" y="1086115"/>
            <a:ext cx="2122088" cy="1316961"/>
            <a:chOff x="381000" y="1449388"/>
            <a:chExt cx="2122088" cy="1316961"/>
          </a:xfrm>
        </p:grpSpPr>
        <p:sp>
          <p:nvSpPr>
            <p:cNvPr id="10" name="Rectangle 9">
              <a:extLst>
                <a:ext uri="{FF2B5EF4-FFF2-40B4-BE49-F238E27FC236}">
                  <a16:creationId xmlns:a16="http://schemas.microsoft.com/office/drawing/2014/main" id="{C89FC04A-AF6C-453B-A0BD-5E042C4342FD}"/>
                </a:ext>
              </a:extLst>
            </p:cNvPr>
            <p:cNvSpPr/>
            <p:nvPr/>
          </p:nvSpPr>
          <p:spPr>
            <a:xfrm>
              <a:off x="381000" y="1449388"/>
              <a:ext cx="1632030" cy="13169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Navy</a:t>
              </a:r>
            </a:p>
            <a:p>
              <a:endParaRPr lang="en-GB" b="1" dirty="0"/>
            </a:p>
            <a:p>
              <a:r>
                <a:rPr lang="en-GB" sz="1400" dirty="0"/>
                <a:t>RGB</a:t>
              </a:r>
            </a:p>
            <a:p>
              <a:r>
                <a:rPr lang="en-GB" sz="1400" dirty="0"/>
                <a:t>14/0/72</a:t>
              </a:r>
              <a:endParaRPr lang="en-GB" sz="1600" dirty="0"/>
            </a:p>
          </p:txBody>
        </p:sp>
        <p:sp>
          <p:nvSpPr>
            <p:cNvPr id="11" name="Rectangle 10">
              <a:extLst>
                <a:ext uri="{FF2B5EF4-FFF2-40B4-BE49-F238E27FC236}">
                  <a16:creationId xmlns:a16="http://schemas.microsoft.com/office/drawing/2014/main" id="{F04BEBBF-3E07-48FD-8B19-92CBBD2ACF48}"/>
                </a:ext>
              </a:extLst>
            </p:cNvPr>
            <p:cNvSpPr/>
            <p:nvPr/>
          </p:nvSpPr>
          <p:spPr>
            <a:xfrm>
              <a:off x="1934903" y="1449389"/>
              <a:ext cx="568185" cy="440097"/>
            </a:xfrm>
            <a:prstGeom prst="rect">
              <a:avLst/>
            </a:prstGeom>
            <a:solidFill>
              <a:schemeClr val="tx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DE512DD-0184-4343-83EF-DD134CAE04DD}"/>
                </a:ext>
              </a:extLst>
            </p:cNvPr>
            <p:cNvSpPr/>
            <p:nvPr/>
          </p:nvSpPr>
          <p:spPr>
            <a:xfrm>
              <a:off x="1934903" y="1887820"/>
              <a:ext cx="568185" cy="440097"/>
            </a:xfrm>
            <a:prstGeom prst="rect">
              <a:avLst/>
            </a:prstGeom>
            <a:solidFill>
              <a:schemeClr val="tx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D9084DC-B256-43B5-98BB-0BCBA84EA1B0}"/>
                </a:ext>
              </a:extLst>
            </p:cNvPr>
            <p:cNvSpPr/>
            <p:nvPr/>
          </p:nvSpPr>
          <p:spPr>
            <a:xfrm>
              <a:off x="1934903" y="2326252"/>
              <a:ext cx="568185" cy="440097"/>
            </a:xfrm>
            <a:prstGeom prst="rect">
              <a:avLst/>
            </a:prstGeom>
            <a:solidFill>
              <a:schemeClr val="tx1">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D26237ED-9D62-4C9B-83A1-CB5EC1351332}"/>
              </a:ext>
            </a:extLst>
          </p:cNvPr>
          <p:cNvSpPr/>
          <p:nvPr userDrawn="1"/>
        </p:nvSpPr>
        <p:spPr>
          <a:xfrm>
            <a:off x="2261499" y="2809598"/>
            <a:ext cx="1265885" cy="1021502"/>
          </a:xfrm>
          <a:prstGeom prst="rect">
            <a:avLst/>
          </a:prstGeom>
          <a:solidFill>
            <a:srgbClr val="62B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Lime</a:t>
            </a:r>
          </a:p>
          <a:p>
            <a:endParaRPr lang="en-GB" sz="1600" b="1" dirty="0"/>
          </a:p>
          <a:p>
            <a:r>
              <a:rPr lang="en-GB" sz="1200" dirty="0"/>
              <a:t>RGB</a:t>
            </a:r>
          </a:p>
          <a:p>
            <a:r>
              <a:rPr lang="en-GB" sz="1200" dirty="0"/>
              <a:t>98/186/70</a:t>
            </a:r>
            <a:endParaRPr lang="en-GB" sz="1400" dirty="0"/>
          </a:p>
        </p:txBody>
      </p:sp>
      <p:sp>
        <p:nvSpPr>
          <p:cNvPr id="15" name="Rectangle 14">
            <a:extLst>
              <a:ext uri="{FF2B5EF4-FFF2-40B4-BE49-F238E27FC236}">
                <a16:creationId xmlns:a16="http://schemas.microsoft.com/office/drawing/2014/main" id="{7CE6476C-AD2C-4807-A898-AF9A5522297D}"/>
              </a:ext>
            </a:extLst>
          </p:cNvPr>
          <p:cNvSpPr/>
          <p:nvPr userDrawn="1"/>
        </p:nvSpPr>
        <p:spPr>
          <a:xfrm>
            <a:off x="3468232" y="2809599"/>
            <a:ext cx="440713" cy="341362"/>
          </a:xfrm>
          <a:prstGeom prst="rect">
            <a:avLst/>
          </a:prstGeom>
          <a:solidFill>
            <a:srgbClr val="62BA4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524482A-3ADF-4E3B-A8C7-9E963E7E7F9F}"/>
              </a:ext>
            </a:extLst>
          </p:cNvPr>
          <p:cNvSpPr/>
          <p:nvPr userDrawn="1"/>
        </p:nvSpPr>
        <p:spPr>
          <a:xfrm>
            <a:off x="3468232" y="3149668"/>
            <a:ext cx="440713" cy="341362"/>
          </a:xfrm>
          <a:prstGeom prst="rect">
            <a:avLst/>
          </a:prstGeom>
          <a:solidFill>
            <a:srgbClr val="62BA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529BC75-49CE-4355-9C17-719360F25187}"/>
              </a:ext>
            </a:extLst>
          </p:cNvPr>
          <p:cNvSpPr/>
          <p:nvPr userDrawn="1"/>
        </p:nvSpPr>
        <p:spPr>
          <a:xfrm>
            <a:off x="3468232" y="3489738"/>
            <a:ext cx="440713" cy="341362"/>
          </a:xfrm>
          <a:prstGeom prst="rect">
            <a:avLst/>
          </a:prstGeom>
          <a:solidFill>
            <a:srgbClr val="62BA4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54E9395-CAB0-4B18-9BB2-DFFD910F5E8D}"/>
              </a:ext>
            </a:extLst>
          </p:cNvPr>
          <p:cNvSpPr/>
          <p:nvPr userDrawn="1"/>
        </p:nvSpPr>
        <p:spPr>
          <a:xfrm>
            <a:off x="390000" y="2809599"/>
            <a:ext cx="1265885" cy="1021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Gold</a:t>
            </a:r>
          </a:p>
          <a:p>
            <a:endParaRPr lang="en-GB" sz="1600" b="1" dirty="0"/>
          </a:p>
          <a:p>
            <a:r>
              <a:rPr lang="en-GB" sz="1200" dirty="0"/>
              <a:t>RGB</a:t>
            </a:r>
          </a:p>
          <a:p>
            <a:r>
              <a:rPr lang="en-GB" sz="1200" dirty="0"/>
              <a:t>212/165/25</a:t>
            </a:r>
            <a:endParaRPr lang="en-GB" sz="1400" dirty="0"/>
          </a:p>
        </p:txBody>
      </p:sp>
      <p:sp>
        <p:nvSpPr>
          <p:cNvPr id="19" name="Rectangle 18">
            <a:extLst>
              <a:ext uri="{FF2B5EF4-FFF2-40B4-BE49-F238E27FC236}">
                <a16:creationId xmlns:a16="http://schemas.microsoft.com/office/drawing/2014/main" id="{5145FB56-3291-4DAA-9D47-0BFD0E143F10}"/>
              </a:ext>
            </a:extLst>
          </p:cNvPr>
          <p:cNvSpPr/>
          <p:nvPr userDrawn="1"/>
        </p:nvSpPr>
        <p:spPr>
          <a:xfrm>
            <a:off x="1595286" y="2809600"/>
            <a:ext cx="440713" cy="341362"/>
          </a:xfrm>
          <a:prstGeom prst="rect">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B5808AD-8A05-47D6-A0D7-A0DAFF1DC64B}"/>
              </a:ext>
            </a:extLst>
          </p:cNvPr>
          <p:cNvSpPr/>
          <p:nvPr userDrawn="1"/>
        </p:nvSpPr>
        <p:spPr>
          <a:xfrm>
            <a:off x="1595286" y="3149669"/>
            <a:ext cx="440713" cy="341362"/>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EC4DD01-E404-45FF-9AB7-C2773C14CD39}"/>
              </a:ext>
            </a:extLst>
          </p:cNvPr>
          <p:cNvSpPr/>
          <p:nvPr userDrawn="1"/>
        </p:nvSpPr>
        <p:spPr>
          <a:xfrm>
            <a:off x="1595286" y="3489739"/>
            <a:ext cx="440713" cy="341362"/>
          </a:xfrm>
          <a:prstGeom prst="rect">
            <a:avLst/>
          </a:prstGeom>
          <a:solidFill>
            <a:schemeClr val="accent4">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668892D-5401-42A8-AAAA-3EF9D4128B51}"/>
              </a:ext>
            </a:extLst>
          </p:cNvPr>
          <p:cNvSpPr/>
          <p:nvPr userDrawn="1"/>
        </p:nvSpPr>
        <p:spPr>
          <a:xfrm>
            <a:off x="6005944" y="2809598"/>
            <a:ext cx="1265885" cy="10215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Teal</a:t>
            </a:r>
          </a:p>
          <a:p>
            <a:endParaRPr lang="en-GB" sz="1600" b="1" dirty="0"/>
          </a:p>
          <a:p>
            <a:r>
              <a:rPr lang="en-GB" sz="1200" dirty="0"/>
              <a:t>RGB</a:t>
            </a:r>
          </a:p>
          <a:p>
            <a:r>
              <a:rPr lang="en-GB" sz="1200" dirty="0"/>
              <a:t>0/183/175</a:t>
            </a:r>
            <a:endParaRPr lang="en-GB" sz="1400" dirty="0"/>
          </a:p>
        </p:txBody>
      </p:sp>
      <p:sp>
        <p:nvSpPr>
          <p:cNvPr id="23" name="Rectangle 22">
            <a:extLst>
              <a:ext uri="{FF2B5EF4-FFF2-40B4-BE49-F238E27FC236}">
                <a16:creationId xmlns:a16="http://schemas.microsoft.com/office/drawing/2014/main" id="{C20B7728-CAD7-45BA-ACDD-EF1E88BBC285}"/>
              </a:ext>
            </a:extLst>
          </p:cNvPr>
          <p:cNvSpPr/>
          <p:nvPr userDrawn="1"/>
        </p:nvSpPr>
        <p:spPr>
          <a:xfrm>
            <a:off x="7203788" y="2809598"/>
            <a:ext cx="440713" cy="341362"/>
          </a:xfrm>
          <a:prstGeom prst="rect">
            <a:avLst/>
          </a:prstGeom>
          <a:solidFill>
            <a:schemeClr val="accent6">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7E83972-F58E-4C4E-B7F7-251594BDC0EB}"/>
              </a:ext>
            </a:extLst>
          </p:cNvPr>
          <p:cNvSpPr/>
          <p:nvPr userDrawn="1"/>
        </p:nvSpPr>
        <p:spPr>
          <a:xfrm>
            <a:off x="7212677" y="3149668"/>
            <a:ext cx="440713" cy="341362"/>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32846EC-300E-4312-86A5-18A81922F40D}"/>
              </a:ext>
            </a:extLst>
          </p:cNvPr>
          <p:cNvSpPr/>
          <p:nvPr userDrawn="1"/>
        </p:nvSpPr>
        <p:spPr>
          <a:xfrm>
            <a:off x="7212677" y="3489738"/>
            <a:ext cx="440713" cy="341362"/>
          </a:xfrm>
          <a:prstGeom prst="rect">
            <a:avLst/>
          </a:prstGeom>
          <a:solidFill>
            <a:schemeClr val="accent6">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B79E19B-B82A-449A-AF6E-DC0076A3DC0B}"/>
              </a:ext>
            </a:extLst>
          </p:cNvPr>
          <p:cNvSpPr/>
          <p:nvPr userDrawn="1"/>
        </p:nvSpPr>
        <p:spPr>
          <a:xfrm>
            <a:off x="4134445" y="2809599"/>
            <a:ext cx="1265885" cy="1021502"/>
          </a:xfrm>
          <a:prstGeom prst="rect">
            <a:avLst/>
          </a:prstGeom>
          <a:solidFill>
            <a:srgbClr val="F0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Coral</a:t>
            </a:r>
          </a:p>
          <a:p>
            <a:endParaRPr lang="en-GB" sz="1600" b="1" dirty="0"/>
          </a:p>
          <a:p>
            <a:r>
              <a:rPr lang="en-GB" sz="1200" dirty="0"/>
              <a:t>RGB</a:t>
            </a:r>
          </a:p>
          <a:p>
            <a:r>
              <a:rPr lang="en-GB" sz="1200" dirty="0"/>
              <a:t>240/100/100</a:t>
            </a:r>
            <a:endParaRPr lang="en-GB" sz="1400" dirty="0"/>
          </a:p>
        </p:txBody>
      </p:sp>
      <p:sp>
        <p:nvSpPr>
          <p:cNvPr id="27" name="Rectangle 26">
            <a:extLst>
              <a:ext uri="{FF2B5EF4-FFF2-40B4-BE49-F238E27FC236}">
                <a16:creationId xmlns:a16="http://schemas.microsoft.com/office/drawing/2014/main" id="{56D007B3-AECC-4389-9B4E-27FB540471F1}"/>
              </a:ext>
            </a:extLst>
          </p:cNvPr>
          <p:cNvSpPr/>
          <p:nvPr userDrawn="1"/>
        </p:nvSpPr>
        <p:spPr>
          <a:xfrm>
            <a:off x="5339731" y="2809600"/>
            <a:ext cx="440713" cy="341362"/>
          </a:xfrm>
          <a:prstGeom prst="rect">
            <a:avLst/>
          </a:prstGeom>
          <a:solidFill>
            <a:srgbClr val="F0646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FCD6EAE-A3F8-4898-904A-78265831A923}"/>
              </a:ext>
            </a:extLst>
          </p:cNvPr>
          <p:cNvSpPr/>
          <p:nvPr userDrawn="1"/>
        </p:nvSpPr>
        <p:spPr>
          <a:xfrm>
            <a:off x="5339731" y="3149669"/>
            <a:ext cx="440713" cy="341362"/>
          </a:xfrm>
          <a:prstGeom prst="rect">
            <a:avLst/>
          </a:prstGeom>
          <a:solidFill>
            <a:srgbClr val="F0646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523188A-0481-410B-A836-CC9B753C165F}"/>
              </a:ext>
            </a:extLst>
          </p:cNvPr>
          <p:cNvSpPr/>
          <p:nvPr userDrawn="1"/>
        </p:nvSpPr>
        <p:spPr>
          <a:xfrm>
            <a:off x="5339731" y="3489739"/>
            <a:ext cx="440713" cy="341362"/>
          </a:xfrm>
          <a:prstGeom prst="rect">
            <a:avLst/>
          </a:prstGeom>
          <a:solidFill>
            <a:srgbClr val="F0646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D63F851-7BAD-455C-85E6-98A438673CA3}"/>
              </a:ext>
            </a:extLst>
          </p:cNvPr>
          <p:cNvSpPr/>
          <p:nvPr userDrawn="1"/>
        </p:nvSpPr>
        <p:spPr>
          <a:xfrm>
            <a:off x="2261499" y="5235986"/>
            <a:ext cx="1265885" cy="10215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Lilac</a:t>
            </a:r>
          </a:p>
          <a:p>
            <a:endParaRPr lang="en-GB" sz="1600" b="1" dirty="0"/>
          </a:p>
          <a:p>
            <a:r>
              <a:rPr lang="en-GB" sz="1200" dirty="0"/>
              <a:t>RGB</a:t>
            </a:r>
          </a:p>
          <a:p>
            <a:r>
              <a:rPr lang="en-GB" sz="1200" dirty="0"/>
              <a:t>146/97/167</a:t>
            </a:r>
            <a:endParaRPr lang="en-GB" sz="1400" dirty="0"/>
          </a:p>
        </p:txBody>
      </p:sp>
      <p:sp>
        <p:nvSpPr>
          <p:cNvPr id="31" name="Rectangle 30">
            <a:extLst>
              <a:ext uri="{FF2B5EF4-FFF2-40B4-BE49-F238E27FC236}">
                <a16:creationId xmlns:a16="http://schemas.microsoft.com/office/drawing/2014/main" id="{ACA3A19C-D19A-47B7-AEAB-B23A7374A4B4}"/>
              </a:ext>
            </a:extLst>
          </p:cNvPr>
          <p:cNvSpPr/>
          <p:nvPr userDrawn="1"/>
        </p:nvSpPr>
        <p:spPr>
          <a:xfrm>
            <a:off x="3468232" y="5235987"/>
            <a:ext cx="440713" cy="341362"/>
          </a:xfrm>
          <a:prstGeom prst="rect">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25C244BE-2887-4FBC-9726-98EF04C764B5}"/>
              </a:ext>
            </a:extLst>
          </p:cNvPr>
          <p:cNvSpPr/>
          <p:nvPr userDrawn="1"/>
        </p:nvSpPr>
        <p:spPr>
          <a:xfrm>
            <a:off x="3468232" y="5576056"/>
            <a:ext cx="440713" cy="341362"/>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B3F29A38-F81F-4F63-B574-14DD3600836D}"/>
              </a:ext>
            </a:extLst>
          </p:cNvPr>
          <p:cNvSpPr/>
          <p:nvPr userDrawn="1"/>
        </p:nvSpPr>
        <p:spPr>
          <a:xfrm>
            <a:off x="3468232" y="5916126"/>
            <a:ext cx="440713" cy="341362"/>
          </a:xfrm>
          <a:prstGeom prst="rect">
            <a:avLst/>
          </a:prstGeom>
          <a:solidFill>
            <a:schemeClr val="accent5">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F6CBFC55-306D-401D-B2D8-C924736DC15A}"/>
              </a:ext>
            </a:extLst>
          </p:cNvPr>
          <p:cNvSpPr/>
          <p:nvPr userDrawn="1"/>
        </p:nvSpPr>
        <p:spPr>
          <a:xfrm>
            <a:off x="2261499" y="4019121"/>
            <a:ext cx="1265885" cy="1021502"/>
          </a:xfrm>
          <a:prstGeom prst="rect">
            <a:avLst/>
          </a:prstGeom>
          <a:solidFill>
            <a:srgbClr val="C54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Fuchsia</a:t>
            </a:r>
          </a:p>
          <a:p>
            <a:endParaRPr lang="en-GB" sz="1600" b="1" dirty="0"/>
          </a:p>
          <a:p>
            <a:r>
              <a:rPr lang="en-GB" sz="1200" dirty="0"/>
              <a:t>RGB</a:t>
            </a:r>
          </a:p>
          <a:p>
            <a:r>
              <a:rPr lang="en-GB" sz="1200" dirty="0"/>
              <a:t>197/64/150</a:t>
            </a:r>
            <a:endParaRPr lang="en-GB" sz="1400" dirty="0"/>
          </a:p>
        </p:txBody>
      </p:sp>
      <p:sp>
        <p:nvSpPr>
          <p:cNvPr id="35" name="Rectangle 34">
            <a:extLst>
              <a:ext uri="{FF2B5EF4-FFF2-40B4-BE49-F238E27FC236}">
                <a16:creationId xmlns:a16="http://schemas.microsoft.com/office/drawing/2014/main" id="{289C9357-EF16-43A2-819C-9F206F4E892E}"/>
              </a:ext>
            </a:extLst>
          </p:cNvPr>
          <p:cNvSpPr/>
          <p:nvPr userDrawn="1"/>
        </p:nvSpPr>
        <p:spPr>
          <a:xfrm>
            <a:off x="3468232" y="4019122"/>
            <a:ext cx="440713" cy="341362"/>
          </a:xfrm>
          <a:prstGeom prst="rect">
            <a:avLst/>
          </a:prstGeom>
          <a:solidFill>
            <a:srgbClr val="C5409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DFF8A9D2-5064-4FF4-BFB1-0EDE333DCCB5}"/>
              </a:ext>
            </a:extLst>
          </p:cNvPr>
          <p:cNvSpPr/>
          <p:nvPr userDrawn="1"/>
        </p:nvSpPr>
        <p:spPr>
          <a:xfrm>
            <a:off x="3468232" y="4359191"/>
            <a:ext cx="440713" cy="341362"/>
          </a:xfrm>
          <a:prstGeom prst="rect">
            <a:avLst/>
          </a:prstGeom>
          <a:solidFill>
            <a:srgbClr val="C5409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F0D363A-2526-452B-94D5-CC5CDBB0BF63}"/>
              </a:ext>
            </a:extLst>
          </p:cNvPr>
          <p:cNvSpPr/>
          <p:nvPr userDrawn="1"/>
        </p:nvSpPr>
        <p:spPr>
          <a:xfrm>
            <a:off x="3468232" y="4699261"/>
            <a:ext cx="440713" cy="341362"/>
          </a:xfrm>
          <a:prstGeom prst="rect">
            <a:avLst/>
          </a:prstGeom>
          <a:solidFill>
            <a:srgbClr val="C5409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7BB9A35-12D3-4B49-B6CF-83683F2F554D}"/>
              </a:ext>
            </a:extLst>
          </p:cNvPr>
          <p:cNvSpPr/>
          <p:nvPr userDrawn="1"/>
        </p:nvSpPr>
        <p:spPr>
          <a:xfrm>
            <a:off x="390000" y="4019122"/>
            <a:ext cx="1265885" cy="1021502"/>
          </a:xfrm>
          <a:prstGeom prst="rect">
            <a:avLst/>
          </a:prstGeom>
          <a:solidFill>
            <a:srgbClr val="F69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Orange</a:t>
            </a:r>
          </a:p>
          <a:p>
            <a:endParaRPr lang="en-GB" sz="1600" b="1" dirty="0"/>
          </a:p>
          <a:p>
            <a:r>
              <a:rPr lang="en-GB" sz="1200" dirty="0"/>
              <a:t>RGB</a:t>
            </a:r>
          </a:p>
          <a:p>
            <a:r>
              <a:rPr lang="en-GB" sz="1200" dirty="0"/>
              <a:t>246/145/30</a:t>
            </a:r>
            <a:endParaRPr lang="en-GB" sz="1400" dirty="0"/>
          </a:p>
        </p:txBody>
      </p:sp>
      <p:sp>
        <p:nvSpPr>
          <p:cNvPr id="39" name="Rectangle 38">
            <a:extLst>
              <a:ext uri="{FF2B5EF4-FFF2-40B4-BE49-F238E27FC236}">
                <a16:creationId xmlns:a16="http://schemas.microsoft.com/office/drawing/2014/main" id="{3F1A4F08-1623-432A-8033-CDDC36AE6AC3}"/>
              </a:ext>
            </a:extLst>
          </p:cNvPr>
          <p:cNvSpPr/>
          <p:nvPr userDrawn="1"/>
        </p:nvSpPr>
        <p:spPr>
          <a:xfrm>
            <a:off x="1595286" y="4019123"/>
            <a:ext cx="440713" cy="341362"/>
          </a:xfrm>
          <a:prstGeom prst="rect">
            <a:avLst/>
          </a:prstGeom>
          <a:solidFill>
            <a:srgbClr val="F6911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4EB5B43E-903F-4BB8-BF87-A703B96EFDA3}"/>
              </a:ext>
            </a:extLst>
          </p:cNvPr>
          <p:cNvSpPr/>
          <p:nvPr userDrawn="1"/>
        </p:nvSpPr>
        <p:spPr>
          <a:xfrm>
            <a:off x="1595286" y="4359192"/>
            <a:ext cx="440713" cy="341362"/>
          </a:xfrm>
          <a:prstGeom prst="rect">
            <a:avLst/>
          </a:prstGeom>
          <a:solidFill>
            <a:srgbClr val="F691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F78A8BB-BB5B-4324-AE6D-024B98E8DA64}"/>
              </a:ext>
            </a:extLst>
          </p:cNvPr>
          <p:cNvSpPr/>
          <p:nvPr userDrawn="1"/>
        </p:nvSpPr>
        <p:spPr>
          <a:xfrm>
            <a:off x="1595286" y="4699262"/>
            <a:ext cx="440713" cy="341362"/>
          </a:xfrm>
          <a:prstGeom prst="rect">
            <a:avLst/>
          </a:prstGeom>
          <a:solidFill>
            <a:srgbClr val="F6911E">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A2F4512A-0F73-46A6-AB86-CBA1ADB57D31}"/>
              </a:ext>
            </a:extLst>
          </p:cNvPr>
          <p:cNvSpPr/>
          <p:nvPr userDrawn="1"/>
        </p:nvSpPr>
        <p:spPr>
          <a:xfrm>
            <a:off x="6021264" y="4019121"/>
            <a:ext cx="1265885" cy="1021502"/>
          </a:xfrm>
          <a:prstGeom prst="rect">
            <a:avLst/>
          </a:prstGeom>
          <a:solidFill>
            <a:srgbClr val="485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Slate</a:t>
            </a:r>
          </a:p>
          <a:p>
            <a:endParaRPr lang="en-GB" sz="1600" b="1" dirty="0"/>
          </a:p>
          <a:p>
            <a:r>
              <a:rPr lang="en-GB" sz="1200" dirty="0"/>
              <a:t>RGB</a:t>
            </a:r>
          </a:p>
          <a:p>
            <a:r>
              <a:rPr lang="en-GB" sz="1200" dirty="0"/>
              <a:t>72/88/101</a:t>
            </a:r>
            <a:endParaRPr lang="en-GB" sz="1400" dirty="0"/>
          </a:p>
        </p:txBody>
      </p:sp>
      <p:sp>
        <p:nvSpPr>
          <p:cNvPr id="43" name="Rectangle 42">
            <a:extLst>
              <a:ext uri="{FF2B5EF4-FFF2-40B4-BE49-F238E27FC236}">
                <a16:creationId xmlns:a16="http://schemas.microsoft.com/office/drawing/2014/main" id="{E30CB760-8228-4002-964F-D250E2F0D32F}"/>
              </a:ext>
            </a:extLst>
          </p:cNvPr>
          <p:cNvSpPr/>
          <p:nvPr userDrawn="1"/>
        </p:nvSpPr>
        <p:spPr>
          <a:xfrm>
            <a:off x="7212677" y="4019122"/>
            <a:ext cx="440713" cy="341362"/>
          </a:xfrm>
          <a:prstGeom prst="rect">
            <a:avLst/>
          </a:prstGeom>
          <a:solidFill>
            <a:srgbClr val="48586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C1FB459-AF09-44DD-8839-D785EDB4C25D}"/>
              </a:ext>
            </a:extLst>
          </p:cNvPr>
          <p:cNvSpPr/>
          <p:nvPr userDrawn="1"/>
        </p:nvSpPr>
        <p:spPr>
          <a:xfrm>
            <a:off x="7212677" y="4359191"/>
            <a:ext cx="440713" cy="341362"/>
          </a:xfrm>
          <a:prstGeom prst="rect">
            <a:avLst/>
          </a:prstGeom>
          <a:solidFill>
            <a:srgbClr val="48586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A6ED6FD-EF99-4CA7-B39E-FC190A86E01C}"/>
              </a:ext>
            </a:extLst>
          </p:cNvPr>
          <p:cNvSpPr/>
          <p:nvPr userDrawn="1"/>
        </p:nvSpPr>
        <p:spPr>
          <a:xfrm>
            <a:off x="7212677" y="4699261"/>
            <a:ext cx="440713" cy="341362"/>
          </a:xfrm>
          <a:prstGeom prst="rect">
            <a:avLst/>
          </a:prstGeom>
          <a:solidFill>
            <a:srgbClr val="48586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1FF6001-3265-4C46-8DCC-A9D4B49FEC45}"/>
              </a:ext>
            </a:extLst>
          </p:cNvPr>
          <p:cNvSpPr/>
          <p:nvPr userDrawn="1"/>
        </p:nvSpPr>
        <p:spPr>
          <a:xfrm>
            <a:off x="4134445" y="4019122"/>
            <a:ext cx="1265885" cy="1021502"/>
          </a:xfrm>
          <a:prstGeom prst="rect">
            <a:avLst/>
          </a:prstGeom>
          <a:solidFill>
            <a:srgbClr val="9B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Silver</a:t>
            </a:r>
          </a:p>
          <a:p>
            <a:endParaRPr lang="en-GB" sz="1600" b="1" dirty="0"/>
          </a:p>
          <a:p>
            <a:r>
              <a:rPr lang="en-GB" sz="1200" dirty="0"/>
              <a:t>RGB</a:t>
            </a:r>
          </a:p>
          <a:p>
            <a:r>
              <a:rPr lang="en-GB" sz="1200" dirty="0"/>
              <a:t>155/172/182</a:t>
            </a:r>
            <a:endParaRPr lang="en-GB" sz="1400" dirty="0"/>
          </a:p>
        </p:txBody>
      </p:sp>
      <p:sp>
        <p:nvSpPr>
          <p:cNvPr id="47" name="Rectangle 46">
            <a:extLst>
              <a:ext uri="{FF2B5EF4-FFF2-40B4-BE49-F238E27FC236}">
                <a16:creationId xmlns:a16="http://schemas.microsoft.com/office/drawing/2014/main" id="{EBB390B6-CACD-4789-A5E9-325DFE264696}"/>
              </a:ext>
            </a:extLst>
          </p:cNvPr>
          <p:cNvSpPr/>
          <p:nvPr userDrawn="1"/>
        </p:nvSpPr>
        <p:spPr>
          <a:xfrm>
            <a:off x="5339731" y="4019123"/>
            <a:ext cx="440713" cy="341362"/>
          </a:xfrm>
          <a:prstGeom prst="rect">
            <a:avLst/>
          </a:prstGeom>
          <a:solidFill>
            <a:srgbClr val="9BACB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0AA9718D-6839-4F20-BA10-13C9385E1490}"/>
              </a:ext>
            </a:extLst>
          </p:cNvPr>
          <p:cNvSpPr/>
          <p:nvPr userDrawn="1"/>
        </p:nvSpPr>
        <p:spPr>
          <a:xfrm>
            <a:off x="5339731" y="4359192"/>
            <a:ext cx="440713" cy="341362"/>
          </a:xfrm>
          <a:prstGeom prst="rect">
            <a:avLst/>
          </a:prstGeom>
          <a:solidFill>
            <a:srgbClr val="9BACB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EE5FEDFD-4EE9-4BB9-8258-00CB6CB21246}"/>
              </a:ext>
            </a:extLst>
          </p:cNvPr>
          <p:cNvSpPr/>
          <p:nvPr userDrawn="1"/>
        </p:nvSpPr>
        <p:spPr>
          <a:xfrm>
            <a:off x="5339731" y="4699262"/>
            <a:ext cx="440713" cy="341362"/>
          </a:xfrm>
          <a:prstGeom prst="rect">
            <a:avLst/>
          </a:prstGeom>
          <a:solidFill>
            <a:srgbClr val="9BACB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C2FEE443-9B75-4C0A-8A5E-80805A2C26E1}"/>
              </a:ext>
            </a:extLst>
          </p:cNvPr>
          <p:cNvSpPr/>
          <p:nvPr userDrawn="1"/>
        </p:nvSpPr>
        <p:spPr>
          <a:xfrm>
            <a:off x="4132998" y="5235986"/>
            <a:ext cx="1265885" cy="1021502"/>
          </a:xfrm>
          <a:prstGeom prst="rect">
            <a:avLst/>
          </a:prstGeom>
          <a:solidFill>
            <a:srgbClr val="4E4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Coffee</a:t>
            </a:r>
          </a:p>
          <a:p>
            <a:endParaRPr lang="en-GB" sz="1600" b="1" dirty="0"/>
          </a:p>
          <a:p>
            <a:r>
              <a:rPr lang="en-GB" sz="1200" dirty="0"/>
              <a:t>RGB</a:t>
            </a:r>
          </a:p>
          <a:p>
            <a:r>
              <a:rPr lang="en-GB" sz="1200" dirty="0"/>
              <a:t>78/69/64</a:t>
            </a:r>
            <a:endParaRPr lang="en-GB" sz="1400" dirty="0"/>
          </a:p>
        </p:txBody>
      </p:sp>
      <p:sp>
        <p:nvSpPr>
          <p:cNvPr id="51" name="Rectangle 50">
            <a:extLst>
              <a:ext uri="{FF2B5EF4-FFF2-40B4-BE49-F238E27FC236}">
                <a16:creationId xmlns:a16="http://schemas.microsoft.com/office/drawing/2014/main" id="{D7C7387E-6BAA-46F2-B8DB-256286FFE40B}"/>
              </a:ext>
            </a:extLst>
          </p:cNvPr>
          <p:cNvSpPr/>
          <p:nvPr userDrawn="1"/>
        </p:nvSpPr>
        <p:spPr>
          <a:xfrm>
            <a:off x="5339731" y="5235987"/>
            <a:ext cx="440713" cy="341362"/>
          </a:xfrm>
          <a:prstGeom prst="rect">
            <a:avLst/>
          </a:prstGeom>
          <a:solidFill>
            <a:srgbClr val="4E454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A480AB54-A2CE-4BD8-BE67-2A1D4DCB2F7D}"/>
              </a:ext>
            </a:extLst>
          </p:cNvPr>
          <p:cNvSpPr/>
          <p:nvPr userDrawn="1"/>
        </p:nvSpPr>
        <p:spPr>
          <a:xfrm>
            <a:off x="5339731" y="5576056"/>
            <a:ext cx="440713" cy="341362"/>
          </a:xfrm>
          <a:prstGeom prst="rect">
            <a:avLst/>
          </a:prstGeom>
          <a:solidFill>
            <a:srgbClr val="4E454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A84B0911-3104-4E0A-907B-0FA3840FC254}"/>
              </a:ext>
            </a:extLst>
          </p:cNvPr>
          <p:cNvSpPr/>
          <p:nvPr userDrawn="1"/>
        </p:nvSpPr>
        <p:spPr>
          <a:xfrm>
            <a:off x="5339731" y="5916126"/>
            <a:ext cx="440713" cy="341362"/>
          </a:xfrm>
          <a:prstGeom prst="rect">
            <a:avLst/>
          </a:prstGeom>
          <a:solidFill>
            <a:srgbClr val="4E454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3958858-0A40-42A6-9BD5-9FBBE012A024}"/>
              </a:ext>
            </a:extLst>
          </p:cNvPr>
          <p:cNvSpPr/>
          <p:nvPr userDrawn="1"/>
        </p:nvSpPr>
        <p:spPr>
          <a:xfrm>
            <a:off x="390000" y="5235986"/>
            <a:ext cx="1265885" cy="1021502"/>
          </a:xfrm>
          <a:prstGeom prst="rect">
            <a:avLst/>
          </a:prstGeom>
          <a:solidFill>
            <a:srgbClr val="522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Fig</a:t>
            </a:r>
          </a:p>
          <a:p>
            <a:endParaRPr lang="en-GB" sz="1600" b="1" dirty="0"/>
          </a:p>
          <a:p>
            <a:r>
              <a:rPr lang="en-GB" sz="1200" dirty="0"/>
              <a:t>RGB</a:t>
            </a:r>
          </a:p>
          <a:p>
            <a:r>
              <a:rPr lang="en-GB" sz="1200" dirty="0"/>
              <a:t>82/43/74</a:t>
            </a:r>
            <a:endParaRPr lang="en-GB" sz="1400" dirty="0"/>
          </a:p>
        </p:txBody>
      </p:sp>
      <p:sp>
        <p:nvSpPr>
          <p:cNvPr id="55" name="Rectangle 54">
            <a:extLst>
              <a:ext uri="{FF2B5EF4-FFF2-40B4-BE49-F238E27FC236}">
                <a16:creationId xmlns:a16="http://schemas.microsoft.com/office/drawing/2014/main" id="{779D5A8C-1CE9-4E3B-B2D0-EBCE5D2D5B74}"/>
              </a:ext>
            </a:extLst>
          </p:cNvPr>
          <p:cNvSpPr/>
          <p:nvPr userDrawn="1"/>
        </p:nvSpPr>
        <p:spPr>
          <a:xfrm>
            <a:off x="1596733" y="5235987"/>
            <a:ext cx="440713" cy="341362"/>
          </a:xfrm>
          <a:prstGeom prst="rect">
            <a:avLst/>
          </a:prstGeom>
          <a:solidFill>
            <a:srgbClr val="522B4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9225CCB0-0288-482C-9C78-6ABC500736D7}"/>
              </a:ext>
            </a:extLst>
          </p:cNvPr>
          <p:cNvSpPr/>
          <p:nvPr userDrawn="1"/>
        </p:nvSpPr>
        <p:spPr>
          <a:xfrm>
            <a:off x="1596733" y="5576056"/>
            <a:ext cx="440713" cy="341362"/>
          </a:xfrm>
          <a:prstGeom prst="rect">
            <a:avLst/>
          </a:prstGeom>
          <a:solidFill>
            <a:srgbClr val="522B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E9B89F15-89E6-46C9-915F-00ED5B7F4F87}"/>
              </a:ext>
            </a:extLst>
          </p:cNvPr>
          <p:cNvSpPr/>
          <p:nvPr userDrawn="1"/>
        </p:nvSpPr>
        <p:spPr>
          <a:xfrm>
            <a:off x="1596733" y="5916126"/>
            <a:ext cx="440713" cy="341362"/>
          </a:xfrm>
          <a:prstGeom prst="rect">
            <a:avLst/>
          </a:prstGeom>
          <a:solidFill>
            <a:srgbClr val="522B4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7875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 Libr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0532-AB72-4527-B68E-7B3F33081DDC}"/>
              </a:ext>
            </a:extLst>
          </p:cNvPr>
          <p:cNvSpPr>
            <a:spLocks noGrp="1"/>
          </p:cNvSpPr>
          <p:nvPr>
            <p:ph type="title" hasCustomPrompt="1"/>
          </p:nvPr>
        </p:nvSpPr>
        <p:spPr/>
        <p:txBody>
          <a:bodyPr/>
          <a:lstStyle>
            <a:lvl1pPr>
              <a:defRPr/>
            </a:lvl1pPr>
          </a:lstStyle>
          <a:p>
            <a:r>
              <a:rPr lang="en-US" dirty="0"/>
              <a:t>Icon Library</a:t>
            </a:r>
          </a:p>
        </p:txBody>
      </p:sp>
      <p:sp>
        <p:nvSpPr>
          <p:cNvPr id="3" name="Slide Number Placeholder 2">
            <a:extLst>
              <a:ext uri="{FF2B5EF4-FFF2-40B4-BE49-F238E27FC236}">
                <a16:creationId xmlns:a16="http://schemas.microsoft.com/office/drawing/2014/main" id="{3AD00C7B-E468-442C-BFEC-28429E35E68E}"/>
              </a:ext>
            </a:extLst>
          </p:cNvPr>
          <p:cNvSpPr>
            <a:spLocks noGrp="1"/>
          </p:cNvSpPr>
          <p:nvPr>
            <p:ph type="sldNum" sz="quarter" idx="10"/>
          </p:nvPr>
        </p:nvSpPr>
        <p:spPr>
          <a:xfrm>
            <a:off x="7287149" y="6450591"/>
            <a:ext cx="2228850" cy="201137"/>
          </a:xfrm>
        </p:spPr>
        <p:txBody>
          <a:bodyPr/>
          <a:lstStyle/>
          <a:p>
            <a:fld id="{DFD240CC-F3E2-4AB2-934B-72D055AB7AF9}" type="slidenum">
              <a:rPr lang="en-GB" smtClean="0"/>
              <a:pPr/>
              <a:t>‹#›</a:t>
            </a:fld>
            <a:endParaRPr lang="en-GB"/>
          </a:p>
        </p:txBody>
      </p:sp>
      <p:grpSp>
        <p:nvGrpSpPr>
          <p:cNvPr id="4" name="Group 3">
            <a:extLst>
              <a:ext uri="{FF2B5EF4-FFF2-40B4-BE49-F238E27FC236}">
                <a16:creationId xmlns:a16="http://schemas.microsoft.com/office/drawing/2014/main" id="{617981B7-69E6-48B7-8923-9A3374A04DEC}"/>
              </a:ext>
            </a:extLst>
          </p:cNvPr>
          <p:cNvGrpSpPr/>
          <p:nvPr userDrawn="1"/>
        </p:nvGrpSpPr>
        <p:grpSpPr>
          <a:xfrm>
            <a:off x="2307368" y="1183694"/>
            <a:ext cx="497840" cy="497840"/>
            <a:chOff x="2307368" y="1183694"/>
            <a:chExt cx="497840" cy="497840"/>
          </a:xfrm>
        </p:grpSpPr>
        <p:sp>
          <p:nvSpPr>
            <p:cNvPr id="5" name="Oval 4">
              <a:extLst>
                <a:ext uri="{FF2B5EF4-FFF2-40B4-BE49-F238E27FC236}">
                  <a16:creationId xmlns:a16="http://schemas.microsoft.com/office/drawing/2014/main" id="{A705F523-9A91-49D1-B928-4C1759D5B8F2}"/>
                </a:ext>
              </a:extLst>
            </p:cNvPr>
            <p:cNvSpPr/>
            <p:nvPr/>
          </p:nvSpPr>
          <p:spPr>
            <a:xfrm>
              <a:off x="2307368" y="1183694"/>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FFEF7752-2E14-4D11-AC1F-7E943FD996B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3732" y="1289769"/>
              <a:ext cx="289496" cy="278570"/>
            </a:xfrm>
            <a:prstGeom prst="rect">
              <a:avLst/>
            </a:prstGeom>
          </p:spPr>
        </p:pic>
      </p:grpSp>
      <p:grpSp>
        <p:nvGrpSpPr>
          <p:cNvPr id="7" name="Group 6">
            <a:extLst>
              <a:ext uri="{FF2B5EF4-FFF2-40B4-BE49-F238E27FC236}">
                <a16:creationId xmlns:a16="http://schemas.microsoft.com/office/drawing/2014/main" id="{3806E3DB-B7A4-496C-A26C-50D4F257DCF3}"/>
              </a:ext>
            </a:extLst>
          </p:cNvPr>
          <p:cNvGrpSpPr/>
          <p:nvPr userDrawn="1"/>
        </p:nvGrpSpPr>
        <p:grpSpPr>
          <a:xfrm>
            <a:off x="1348684" y="1183694"/>
            <a:ext cx="497840" cy="497840"/>
            <a:chOff x="3493880" y="1948116"/>
            <a:chExt cx="497840" cy="497840"/>
          </a:xfrm>
        </p:grpSpPr>
        <p:sp>
          <p:nvSpPr>
            <p:cNvPr id="8" name="Oval 7">
              <a:extLst>
                <a:ext uri="{FF2B5EF4-FFF2-40B4-BE49-F238E27FC236}">
                  <a16:creationId xmlns:a16="http://schemas.microsoft.com/office/drawing/2014/main" id="{A87AC1B9-1F28-4FA3-A7D5-2C0EC490BB65}"/>
                </a:ext>
              </a:extLst>
            </p:cNvPr>
            <p:cNvSpPr/>
            <p:nvPr/>
          </p:nvSpPr>
          <p:spPr>
            <a:xfrm>
              <a:off x="3493880" y="1948116"/>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D5BEE1E7-993D-469C-B529-618C7D27796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1413" y="2042178"/>
              <a:ext cx="302048" cy="290430"/>
            </a:xfrm>
            <a:prstGeom prst="rect">
              <a:avLst/>
            </a:prstGeom>
          </p:spPr>
        </p:pic>
      </p:grpSp>
      <p:grpSp>
        <p:nvGrpSpPr>
          <p:cNvPr id="10" name="Group 9">
            <a:extLst>
              <a:ext uri="{FF2B5EF4-FFF2-40B4-BE49-F238E27FC236}">
                <a16:creationId xmlns:a16="http://schemas.microsoft.com/office/drawing/2014/main" id="{B2944A9D-0273-4401-BF55-8DAD289E767E}"/>
              </a:ext>
            </a:extLst>
          </p:cNvPr>
          <p:cNvGrpSpPr/>
          <p:nvPr userDrawn="1"/>
        </p:nvGrpSpPr>
        <p:grpSpPr>
          <a:xfrm>
            <a:off x="390000" y="1183694"/>
            <a:ext cx="497840" cy="497840"/>
            <a:chOff x="390000" y="1948116"/>
            <a:chExt cx="497840" cy="497840"/>
          </a:xfrm>
        </p:grpSpPr>
        <p:sp>
          <p:nvSpPr>
            <p:cNvPr id="11" name="Oval 10">
              <a:extLst>
                <a:ext uri="{FF2B5EF4-FFF2-40B4-BE49-F238E27FC236}">
                  <a16:creationId xmlns:a16="http://schemas.microsoft.com/office/drawing/2014/main" id="{FD9B548E-1334-4CEC-BE27-76E8492D09D6}"/>
                </a:ext>
              </a:extLst>
            </p:cNvPr>
            <p:cNvSpPr/>
            <p:nvPr/>
          </p:nvSpPr>
          <p:spPr>
            <a:xfrm>
              <a:off x="390000" y="1948116"/>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C29907FE-FF47-4DEA-AF35-E6EA38E0490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191" y="2043320"/>
              <a:ext cx="313460" cy="307432"/>
            </a:xfrm>
            <a:prstGeom prst="rect">
              <a:avLst/>
            </a:prstGeom>
          </p:spPr>
        </p:pic>
      </p:grpSp>
      <p:grpSp>
        <p:nvGrpSpPr>
          <p:cNvPr id="13" name="Group 12">
            <a:extLst>
              <a:ext uri="{FF2B5EF4-FFF2-40B4-BE49-F238E27FC236}">
                <a16:creationId xmlns:a16="http://schemas.microsoft.com/office/drawing/2014/main" id="{F2160267-307B-4015-9FC7-7ACC480A71B7}"/>
              </a:ext>
            </a:extLst>
          </p:cNvPr>
          <p:cNvGrpSpPr/>
          <p:nvPr userDrawn="1"/>
        </p:nvGrpSpPr>
        <p:grpSpPr>
          <a:xfrm>
            <a:off x="3266052" y="1183694"/>
            <a:ext cx="497840" cy="497840"/>
            <a:chOff x="3266052" y="1183694"/>
            <a:chExt cx="497840" cy="497840"/>
          </a:xfrm>
        </p:grpSpPr>
        <p:sp>
          <p:nvSpPr>
            <p:cNvPr id="14" name="Freeform 73">
              <a:extLst>
                <a:ext uri="{FF2B5EF4-FFF2-40B4-BE49-F238E27FC236}">
                  <a16:creationId xmlns:a16="http://schemas.microsoft.com/office/drawing/2014/main" id="{1E24A376-17BB-484D-ADE0-821323CDD739}"/>
                </a:ext>
              </a:extLst>
            </p:cNvPr>
            <p:cNvSpPr>
              <a:spLocks noChangeAspect="1"/>
            </p:cNvSpPr>
            <p:nvPr/>
          </p:nvSpPr>
          <p:spPr bwMode="auto">
            <a:xfrm>
              <a:off x="3361972" y="1355491"/>
              <a:ext cx="306000" cy="154247"/>
            </a:xfrm>
            <a:custGeom>
              <a:avLst/>
              <a:gdLst>
                <a:gd name="T0" fmla="*/ 562 w 562"/>
                <a:gd name="T1" fmla="*/ 190 h 283"/>
                <a:gd name="T2" fmla="*/ 562 w 562"/>
                <a:gd name="T3" fmla="*/ 190 h 283"/>
                <a:gd name="T4" fmla="*/ 471 w 562"/>
                <a:gd name="T5" fmla="*/ 103 h 283"/>
                <a:gd name="T6" fmla="*/ 436 w 562"/>
                <a:gd name="T7" fmla="*/ 110 h 283"/>
                <a:gd name="T8" fmla="*/ 343 w 562"/>
                <a:gd name="T9" fmla="*/ 29 h 283"/>
                <a:gd name="T10" fmla="*/ 297 w 562"/>
                <a:gd name="T11" fmla="*/ 41 h 283"/>
                <a:gd name="T12" fmla="*/ 209 w 562"/>
                <a:gd name="T13" fmla="*/ 0 h 283"/>
                <a:gd name="T14" fmla="*/ 95 w 562"/>
                <a:gd name="T15" fmla="*/ 103 h 283"/>
                <a:gd name="T16" fmla="*/ 91 w 562"/>
                <a:gd name="T17" fmla="*/ 103 h 283"/>
                <a:gd name="T18" fmla="*/ 0 w 562"/>
                <a:gd name="T19" fmla="*/ 190 h 283"/>
                <a:gd name="T20" fmla="*/ 0 w 562"/>
                <a:gd name="T21" fmla="*/ 190 h 283"/>
                <a:gd name="T22" fmla="*/ 0 w 562"/>
                <a:gd name="T23" fmla="*/ 192 h 283"/>
                <a:gd name="T24" fmla="*/ 0 w 562"/>
                <a:gd name="T25" fmla="*/ 193 h 283"/>
                <a:gd name="T26" fmla="*/ 91 w 562"/>
                <a:gd name="T27" fmla="*/ 283 h 283"/>
                <a:gd name="T28" fmla="*/ 92 w 562"/>
                <a:gd name="T29" fmla="*/ 283 h 283"/>
                <a:gd name="T30" fmla="*/ 93 w 562"/>
                <a:gd name="T31" fmla="*/ 283 h 283"/>
                <a:gd name="T32" fmla="*/ 469 w 562"/>
                <a:gd name="T33" fmla="*/ 283 h 283"/>
                <a:gd name="T34" fmla="*/ 470 w 562"/>
                <a:gd name="T35" fmla="*/ 283 h 283"/>
                <a:gd name="T36" fmla="*/ 471 w 562"/>
                <a:gd name="T37" fmla="*/ 283 h 283"/>
                <a:gd name="T38" fmla="*/ 562 w 562"/>
                <a:gd name="T39" fmla="*/ 193 h 283"/>
                <a:gd name="T40" fmla="*/ 562 w 562"/>
                <a:gd name="T41" fmla="*/ 192 h 283"/>
                <a:gd name="T42" fmla="*/ 562 w 562"/>
                <a:gd name="T43" fmla="*/ 19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 h="283">
                  <a:moveTo>
                    <a:pt x="562" y="190"/>
                  </a:moveTo>
                  <a:cubicBezTo>
                    <a:pt x="562" y="190"/>
                    <a:pt x="562" y="190"/>
                    <a:pt x="562" y="190"/>
                  </a:cubicBezTo>
                  <a:cubicBezTo>
                    <a:pt x="560" y="142"/>
                    <a:pt x="520" y="103"/>
                    <a:pt x="471" y="103"/>
                  </a:cubicBezTo>
                  <a:cubicBezTo>
                    <a:pt x="459" y="103"/>
                    <a:pt x="447" y="105"/>
                    <a:pt x="436" y="110"/>
                  </a:cubicBezTo>
                  <a:cubicBezTo>
                    <a:pt x="430" y="64"/>
                    <a:pt x="390" y="29"/>
                    <a:pt x="343" y="29"/>
                  </a:cubicBezTo>
                  <a:cubicBezTo>
                    <a:pt x="326" y="29"/>
                    <a:pt x="311" y="33"/>
                    <a:pt x="297" y="41"/>
                  </a:cubicBezTo>
                  <a:cubicBezTo>
                    <a:pt x="276" y="16"/>
                    <a:pt x="244" y="0"/>
                    <a:pt x="209" y="0"/>
                  </a:cubicBezTo>
                  <a:cubicBezTo>
                    <a:pt x="150" y="0"/>
                    <a:pt x="101" y="45"/>
                    <a:pt x="95" y="103"/>
                  </a:cubicBezTo>
                  <a:cubicBezTo>
                    <a:pt x="93" y="103"/>
                    <a:pt x="92" y="103"/>
                    <a:pt x="91" y="103"/>
                  </a:cubicBezTo>
                  <a:cubicBezTo>
                    <a:pt x="42" y="103"/>
                    <a:pt x="2" y="142"/>
                    <a:pt x="0" y="190"/>
                  </a:cubicBezTo>
                  <a:cubicBezTo>
                    <a:pt x="0" y="190"/>
                    <a:pt x="0" y="190"/>
                    <a:pt x="0" y="190"/>
                  </a:cubicBezTo>
                  <a:cubicBezTo>
                    <a:pt x="0" y="191"/>
                    <a:pt x="0" y="191"/>
                    <a:pt x="0" y="192"/>
                  </a:cubicBezTo>
                  <a:cubicBezTo>
                    <a:pt x="0" y="192"/>
                    <a:pt x="0" y="193"/>
                    <a:pt x="0" y="193"/>
                  </a:cubicBezTo>
                  <a:cubicBezTo>
                    <a:pt x="0" y="243"/>
                    <a:pt x="41" y="283"/>
                    <a:pt x="91" y="283"/>
                  </a:cubicBezTo>
                  <a:cubicBezTo>
                    <a:pt x="91" y="283"/>
                    <a:pt x="91" y="283"/>
                    <a:pt x="92" y="283"/>
                  </a:cubicBezTo>
                  <a:cubicBezTo>
                    <a:pt x="92" y="283"/>
                    <a:pt x="93" y="283"/>
                    <a:pt x="93" y="283"/>
                  </a:cubicBezTo>
                  <a:cubicBezTo>
                    <a:pt x="469" y="283"/>
                    <a:pt x="469" y="283"/>
                    <a:pt x="469" y="283"/>
                  </a:cubicBezTo>
                  <a:cubicBezTo>
                    <a:pt x="469" y="283"/>
                    <a:pt x="470" y="283"/>
                    <a:pt x="470" y="283"/>
                  </a:cubicBezTo>
                  <a:cubicBezTo>
                    <a:pt x="471" y="283"/>
                    <a:pt x="471" y="283"/>
                    <a:pt x="471" y="283"/>
                  </a:cubicBezTo>
                  <a:cubicBezTo>
                    <a:pt x="521" y="283"/>
                    <a:pt x="562" y="243"/>
                    <a:pt x="562" y="193"/>
                  </a:cubicBezTo>
                  <a:cubicBezTo>
                    <a:pt x="562" y="193"/>
                    <a:pt x="562" y="192"/>
                    <a:pt x="562" y="192"/>
                  </a:cubicBezTo>
                  <a:cubicBezTo>
                    <a:pt x="562" y="191"/>
                    <a:pt x="562" y="191"/>
                    <a:pt x="562" y="1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Oval 14">
              <a:extLst>
                <a:ext uri="{FF2B5EF4-FFF2-40B4-BE49-F238E27FC236}">
                  <a16:creationId xmlns:a16="http://schemas.microsoft.com/office/drawing/2014/main" id="{EE99CC9A-551F-4B70-B08A-C923E29D76CD}"/>
                </a:ext>
              </a:extLst>
            </p:cNvPr>
            <p:cNvSpPr/>
            <p:nvPr/>
          </p:nvSpPr>
          <p:spPr>
            <a:xfrm>
              <a:off x="3266052" y="1183694"/>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599383B8-F430-45BA-9E5C-42D7F976F8C1}"/>
              </a:ext>
            </a:extLst>
          </p:cNvPr>
          <p:cNvGrpSpPr/>
          <p:nvPr userDrawn="1"/>
        </p:nvGrpSpPr>
        <p:grpSpPr>
          <a:xfrm>
            <a:off x="4224736" y="1183694"/>
            <a:ext cx="497840" cy="497840"/>
            <a:chOff x="4224736" y="1183694"/>
            <a:chExt cx="497840" cy="497840"/>
          </a:xfrm>
        </p:grpSpPr>
        <p:grpSp>
          <p:nvGrpSpPr>
            <p:cNvPr id="17" name="Group 5">
              <a:extLst>
                <a:ext uri="{FF2B5EF4-FFF2-40B4-BE49-F238E27FC236}">
                  <a16:creationId xmlns:a16="http://schemas.microsoft.com/office/drawing/2014/main" id="{3F388027-2BA9-49ED-A92F-A34105A2FA26}"/>
                </a:ext>
              </a:extLst>
            </p:cNvPr>
            <p:cNvGrpSpPr>
              <a:grpSpLocks noChangeAspect="1"/>
            </p:cNvGrpSpPr>
            <p:nvPr/>
          </p:nvGrpSpPr>
          <p:grpSpPr bwMode="auto">
            <a:xfrm>
              <a:off x="4320403" y="1279614"/>
              <a:ext cx="306506" cy="306000"/>
              <a:chOff x="1791" y="2430"/>
              <a:chExt cx="1212" cy="1210"/>
            </a:xfrm>
            <a:solidFill>
              <a:srgbClr val="F06464"/>
            </a:solidFill>
          </p:grpSpPr>
          <p:sp>
            <p:nvSpPr>
              <p:cNvPr id="19" name="Freeform 6">
                <a:extLst>
                  <a:ext uri="{FF2B5EF4-FFF2-40B4-BE49-F238E27FC236}">
                    <a16:creationId xmlns:a16="http://schemas.microsoft.com/office/drawing/2014/main" id="{70849477-72C6-4A88-A929-2495B4D5F41E}"/>
                  </a:ext>
                </a:extLst>
              </p:cNvPr>
              <p:cNvSpPr>
                <a:spLocks/>
              </p:cNvSpPr>
              <p:nvPr/>
            </p:nvSpPr>
            <p:spPr bwMode="auto">
              <a:xfrm>
                <a:off x="1791" y="3094"/>
                <a:ext cx="525" cy="531"/>
              </a:xfrm>
              <a:custGeom>
                <a:avLst/>
                <a:gdLst>
                  <a:gd name="T0" fmla="*/ 222 w 222"/>
                  <a:gd name="T1" fmla="*/ 56 h 225"/>
                  <a:gd name="T2" fmla="*/ 210 w 222"/>
                  <a:gd name="T3" fmla="*/ 37 h 225"/>
                  <a:gd name="T4" fmla="*/ 183 w 222"/>
                  <a:gd name="T5" fmla="*/ 22 h 225"/>
                  <a:gd name="T6" fmla="*/ 170 w 222"/>
                  <a:gd name="T7" fmla="*/ 0 h 225"/>
                  <a:gd name="T8" fmla="*/ 98 w 222"/>
                  <a:gd name="T9" fmla="*/ 72 h 225"/>
                  <a:gd name="T10" fmla="*/ 70 w 222"/>
                  <a:gd name="T11" fmla="*/ 78 h 225"/>
                  <a:gd name="T12" fmla="*/ 17 w 222"/>
                  <a:gd name="T13" fmla="*/ 99 h 225"/>
                  <a:gd name="T14" fmla="*/ 0 w 222"/>
                  <a:gd name="T15" fmla="*/ 157 h 225"/>
                  <a:gd name="T16" fmla="*/ 11 w 222"/>
                  <a:gd name="T17" fmla="*/ 168 h 225"/>
                  <a:gd name="T18" fmla="*/ 41 w 222"/>
                  <a:gd name="T19" fmla="*/ 137 h 225"/>
                  <a:gd name="T20" fmla="*/ 86 w 222"/>
                  <a:gd name="T21" fmla="*/ 138 h 225"/>
                  <a:gd name="T22" fmla="*/ 87 w 222"/>
                  <a:gd name="T23" fmla="*/ 184 h 225"/>
                  <a:gd name="T24" fmla="*/ 57 w 222"/>
                  <a:gd name="T25" fmla="*/ 214 h 225"/>
                  <a:gd name="T26" fmla="*/ 68 w 222"/>
                  <a:gd name="T27" fmla="*/ 225 h 225"/>
                  <a:gd name="T28" fmla="*/ 125 w 222"/>
                  <a:gd name="T29" fmla="*/ 207 h 225"/>
                  <a:gd name="T30" fmla="*/ 147 w 222"/>
                  <a:gd name="T31" fmla="*/ 155 h 225"/>
                  <a:gd name="T32" fmla="*/ 145 w 222"/>
                  <a:gd name="T33" fmla="*/ 142 h 225"/>
                  <a:gd name="T34" fmla="*/ 152 w 222"/>
                  <a:gd name="T35" fmla="*/ 127 h 225"/>
                  <a:gd name="T36" fmla="*/ 222 w 222"/>
                  <a:gd name="T37" fmla="*/ 5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225">
                    <a:moveTo>
                      <a:pt x="222" y="56"/>
                    </a:moveTo>
                    <a:cubicBezTo>
                      <a:pt x="210" y="37"/>
                      <a:pt x="210" y="37"/>
                      <a:pt x="210" y="37"/>
                    </a:cubicBezTo>
                    <a:cubicBezTo>
                      <a:pt x="197" y="34"/>
                      <a:pt x="189" y="28"/>
                      <a:pt x="183" y="22"/>
                    </a:cubicBezTo>
                    <a:cubicBezTo>
                      <a:pt x="177" y="16"/>
                      <a:pt x="173" y="8"/>
                      <a:pt x="170" y="0"/>
                    </a:cubicBezTo>
                    <a:cubicBezTo>
                      <a:pt x="98" y="72"/>
                      <a:pt x="98" y="72"/>
                      <a:pt x="98" y="72"/>
                    </a:cubicBezTo>
                    <a:cubicBezTo>
                      <a:pt x="84" y="81"/>
                      <a:pt x="70" y="78"/>
                      <a:pt x="70" y="78"/>
                    </a:cubicBezTo>
                    <a:cubicBezTo>
                      <a:pt x="51" y="78"/>
                      <a:pt x="32" y="85"/>
                      <a:pt x="17" y="99"/>
                    </a:cubicBezTo>
                    <a:cubicBezTo>
                      <a:pt x="3" y="114"/>
                      <a:pt x="0" y="138"/>
                      <a:pt x="0" y="157"/>
                    </a:cubicBezTo>
                    <a:cubicBezTo>
                      <a:pt x="11" y="168"/>
                      <a:pt x="11" y="168"/>
                      <a:pt x="11" y="168"/>
                    </a:cubicBezTo>
                    <a:cubicBezTo>
                      <a:pt x="41" y="137"/>
                      <a:pt x="41" y="137"/>
                      <a:pt x="41" y="137"/>
                    </a:cubicBezTo>
                    <a:cubicBezTo>
                      <a:pt x="53" y="125"/>
                      <a:pt x="74" y="125"/>
                      <a:pt x="86" y="138"/>
                    </a:cubicBezTo>
                    <a:cubicBezTo>
                      <a:pt x="99" y="151"/>
                      <a:pt x="99" y="171"/>
                      <a:pt x="87" y="184"/>
                    </a:cubicBezTo>
                    <a:cubicBezTo>
                      <a:pt x="57" y="214"/>
                      <a:pt x="57" y="214"/>
                      <a:pt x="57" y="214"/>
                    </a:cubicBezTo>
                    <a:cubicBezTo>
                      <a:pt x="68" y="225"/>
                      <a:pt x="68" y="225"/>
                      <a:pt x="68" y="225"/>
                    </a:cubicBezTo>
                    <a:cubicBezTo>
                      <a:pt x="87" y="225"/>
                      <a:pt x="111" y="222"/>
                      <a:pt x="125" y="207"/>
                    </a:cubicBezTo>
                    <a:cubicBezTo>
                      <a:pt x="140" y="193"/>
                      <a:pt x="147" y="174"/>
                      <a:pt x="147" y="155"/>
                    </a:cubicBezTo>
                    <a:cubicBezTo>
                      <a:pt x="147" y="155"/>
                      <a:pt x="146" y="146"/>
                      <a:pt x="145" y="142"/>
                    </a:cubicBezTo>
                    <a:cubicBezTo>
                      <a:pt x="146" y="137"/>
                      <a:pt x="149" y="131"/>
                      <a:pt x="152" y="127"/>
                    </a:cubicBezTo>
                    <a:lnTo>
                      <a:pt x="222"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73A43FE5-BD99-449B-B62E-1662C350A4B0}"/>
                  </a:ext>
                </a:extLst>
              </p:cNvPr>
              <p:cNvSpPr>
                <a:spLocks/>
              </p:cNvSpPr>
              <p:nvPr/>
            </p:nvSpPr>
            <p:spPr bwMode="auto">
              <a:xfrm>
                <a:off x="2457" y="2430"/>
                <a:ext cx="532" cy="522"/>
              </a:xfrm>
              <a:custGeom>
                <a:avLst/>
                <a:gdLst>
                  <a:gd name="T0" fmla="*/ 0 w 225"/>
                  <a:gd name="T1" fmla="*/ 169 h 221"/>
                  <a:gd name="T2" fmla="*/ 22 w 225"/>
                  <a:gd name="T3" fmla="*/ 182 h 221"/>
                  <a:gd name="T4" fmla="*/ 37 w 225"/>
                  <a:gd name="T5" fmla="*/ 210 h 221"/>
                  <a:gd name="T6" fmla="*/ 56 w 225"/>
                  <a:gd name="T7" fmla="*/ 221 h 221"/>
                  <a:gd name="T8" fmla="*/ 102 w 225"/>
                  <a:gd name="T9" fmla="*/ 175 h 221"/>
                  <a:gd name="T10" fmla="*/ 119 w 225"/>
                  <a:gd name="T11" fmla="*/ 170 h 221"/>
                  <a:gd name="T12" fmla="*/ 127 w 225"/>
                  <a:gd name="T13" fmla="*/ 172 h 221"/>
                  <a:gd name="T14" fmla="*/ 202 w 225"/>
                  <a:gd name="T15" fmla="*/ 147 h 221"/>
                  <a:gd name="T16" fmla="*/ 224 w 225"/>
                  <a:gd name="T17" fmla="*/ 79 h 221"/>
                  <a:gd name="T18" fmla="*/ 211 w 225"/>
                  <a:gd name="T19" fmla="*/ 66 h 221"/>
                  <a:gd name="T20" fmla="*/ 175 w 225"/>
                  <a:gd name="T21" fmla="*/ 102 h 221"/>
                  <a:gd name="T22" fmla="*/ 121 w 225"/>
                  <a:gd name="T23" fmla="*/ 102 h 221"/>
                  <a:gd name="T24" fmla="*/ 121 w 225"/>
                  <a:gd name="T25" fmla="*/ 47 h 221"/>
                  <a:gd name="T26" fmla="*/ 157 w 225"/>
                  <a:gd name="T27" fmla="*/ 11 h 221"/>
                  <a:gd name="T28" fmla="*/ 146 w 225"/>
                  <a:gd name="T29" fmla="*/ 0 h 221"/>
                  <a:gd name="T30" fmla="*/ 76 w 225"/>
                  <a:gd name="T31" fmla="*/ 20 h 221"/>
                  <a:gd name="T32" fmla="*/ 51 w 225"/>
                  <a:gd name="T33" fmla="*/ 95 h 221"/>
                  <a:gd name="T34" fmla="*/ 47 w 225"/>
                  <a:gd name="T35" fmla="*/ 122 h 221"/>
                  <a:gd name="T36" fmla="*/ 0 w 225"/>
                  <a:gd name="T37" fmla="*/ 16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1">
                    <a:moveTo>
                      <a:pt x="0" y="169"/>
                    </a:moveTo>
                    <a:cubicBezTo>
                      <a:pt x="8" y="172"/>
                      <a:pt x="15" y="176"/>
                      <a:pt x="22" y="182"/>
                    </a:cubicBezTo>
                    <a:cubicBezTo>
                      <a:pt x="27" y="188"/>
                      <a:pt x="34" y="197"/>
                      <a:pt x="37" y="210"/>
                    </a:cubicBezTo>
                    <a:cubicBezTo>
                      <a:pt x="56" y="221"/>
                      <a:pt x="56" y="221"/>
                      <a:pt x="56" y="221"/>
                    </a:cubicBezTo>
                    <a:cubicBezTo>
                      <a:pt x="102" y="175"/>
                      <a:pt x="102" y="175"/>
                      <a:pt x="102" y="175"/>
                    </a:cubicBezTo>
                    <a:cubicBezTo>
                      <a:pt x="106" y="173"/>
                      <a:pt x="112" y="170"/>
                      <a:pt x="119" y="170"/>
                    </a:cubicBezTo>
                    <a:cubicBezTo>
                      <a:pt x="121" y="171"/>
                      <a:pt x="127" y="172"/>
                      <a:pt x="127" y="172"/>
                    </a:cubicBezTo>
                    <a:cubicBezTo>
                      <a:pt x="154" y="175"/>
                      <a:pt x="182" y="167"/>
                      <a:pt x="202" y="147"/>
                    </a:cubicBezTo>
                    <a:cubicBezTo>
                      <a:pt x="220" y="129"/>
                      <a:pt x="225" y="102"/>
                      <a:pt x="224" y="79"/>
                    </a:cubicBezTo>
                    <a:cubicBezTo>
                      <a:pt x="211" y="66"/>
                      <a:pt x="211" y="66"/>
                      <a:pt x="211" y="66"/>
                    </a:cubicBezTo>
                    <a:cubicBezTo>
                      <a:pt x="175" y="102"/>
                      <a:pt x="175" y="102"/>
                      <a:pt x="175" y="102"/>
                    </a:cubicBezTo>
                    <a:cubicBezTo>
                      <a:pt x="160" y="117"/>
                      <a:pt x="136" y="117"/>
                      <a:pt x="121" y="102"/>
                    </a:cubicBezTo>
                    <a:cubicBezTo>
                      <a:pt x="106" y="87"/>
                      <a:pt x="106" y="62"/>
                      <a:pt x="121" y="47"/>
                    </a:cubicBezTo>
                    <a:cubicBezTo>
                      <a:pt x="157" y="11"/>
                      <a:pt x="157" y="11"/>
                      <a:pt x="157" y="11"/>
                    </a:cubicBezTo>
                    <a:cubicBezTo>
                      <a:pt x="146" y="0"/>
                      <a:pt x="146" y="0"/>
                      <a:pt x="146" y="0"/>
                    </a:cubicBezTo>
                    <a:cubicBezTo>
                      <a:pt x="122" y="0"/>
                      <a:pt x="94" y="3"/>
                      <a:pt x="76" y="20"/>
                    </a:cubicBezTo>
                    <a:cubicBezTo>
                      <a:pt x="56" y="41"/>
                      <a:pt x="48" y="69"/>
                      <a:pt x="51" y="95"/>
                    </a:cubicBezTo>
                    <a:cubicBezTo>
                      <a:pt x="51" y="95"/>
                      <a:pt x="55" y="108"/>
                      <a:pt x="47" y="122"/>
                    </a:cubicBezTo>
                    <a:lnTo>
                      <a:pt x="0" y="16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8">
                <a:extLst>
                  <a:ext uri="{FF2B5EF4-FFF2-40B4-BE49-F238E27FC236}">
                    <a16:creationId xmlns:a16="http://schemas.microsoft.com/office/drawing/2014/main" id="{A8F61C2C-66E6-4CD1-AAF4-653106CA3DE3}"/>
                  </a:ext>
                </a:extLst>
              </p:cNvPr>
              <p:cNvSpPr>
                <a:spLocks/>
              </p:cNvSpPr>
              <p:nvPr/>
            </p:nvSpPr>
            <p:spPr bwMode="auto">
              <a:xfrm>
                <a:off x="1791" y="2430"/>
                <a:ext cx="1212" cy="1210"/>
              </a:xfrm>
              <a:custGeom>
                <a:avLst/>
                <a:gdLst>
                  <a:gd name="T0" fmla="*/ 0 w 513"/>
                  <a:gd name="T1" fmla="*/ 0 h 512"/>
                  <a:gd name="T2" fmla="*/ 25 w 513"/>
                  <a:gd name="T3" fmla="*/ 48 h 512"/>
                  <a:gd name="T4" fmla="*/ 209 w 513"/>
                  <a:gd name="T5" fmla="*/ 232 h 512"/>
                  <a:gd name="T6" fmla="*/ 207 w 513"/>
                  <a:gd name="T7" fmla="*/ 279 h 512"/>
                  <a:gd name="T8" fmla="*/ 230 w 513"/>
                  <a:gd name="T9" fmla="*/ 286 h 512"/>
                  <a:gd name="T10" fmla="*/ 292 w 513"/>
                  <a:gd name="T11" fmla="*/ 388 h 512"/>
                  <a:gd name="T12" fmla="*/ 389 w 513"/>
                  <a:gd name="T13" fmla="*/ 486 h 512"/>
                  <a:gd name="T14" fmla="*/ 486 w 513"/>
                  <a:gd name="T15" fmla="*/ 486 h 512"/>
                  <a:gd name="T16" fmla="*/ 486 w 513"/>
                  <a:gd name="T17" fmla="*/ 388 h 512"/>
                  <a:gd name="T18" fmla="*/ 389 w 513"/>
                  <a:gd name="T19" fmla="*/ 291 h 512"/>
                  <a:gd name="T20" fmla="*/ 286 w 513"/>
                  <a:gd name="T21" fmla="*/ 230 h 512"/>
                  <a:gd name="T22" fmla="*/ 280 w 513"/>
                  <a:gd name="T23" fmla="*/ 206 h 512"/>
                  <a:gd name="T24" fmla="*/ 233 w 513"/>
                  <a:gd name="T25" fmla="*/ 208 h 512"/>
                  <a:gd name="T26" fmla="*/ 49 w 513"/>
                  <a:gd name="T27" fmla="*/ 24 h 512"/>
                  <a:gd name="T28" fmla="*/ 0 w 513"/>
                  <a:gd name="T2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512">
                    <a:moveTo>
                      <a:pt x="0" y="0"/>
                    </a:moveTo>
                    <a:cubicBezTo>
                      <a:pt x="25" y="48"/>
                      <a:pt x="25" y="48"/>
                      <a:pt x="25" y="48"/>
                    </a:cubicBezTo>
                    <a:cubicBezTo>
                      <a:pt x="209" y="232"/>
                      <a:pt x="209" y="232"/>
                      <a:pt x="209" y="232"/>
                    </a:cubicBezTo>
                    <a:cubicBezTo>
                      <a:pt x="198" y="250"/>
                      <a:pt x="196" y="269"/>
                      <a:pt x="207" y="279"/>
                    </a:cubicBezTo>
                    <a:cubicBezTo>
                      <a:pt x="213" y="285"/>
                      <a:pt x="221" y="286"/>
                      <a:pt x="230" y="286"/>
                    </a:cubicBezTo>
                    <a:cubicBezTo>
                      <a:pt x="292" y="388"/>
                      <a:pt x="292" y="388"/>
                      <a:pt x="292" y="388"/>
                    </a:cubicBezTo>
                    <a:cubicBezTo>
                      <a:pt x="389" y="486"/>
                      <a:pt x="389" y="486"/>
                      <a:pt x="389" y="486"/>
                    </a:cubicBezTo>
                    <a:cubicBezTo>
                      <a:pt x="416" y="512"/>
                      <a:pt x="459" y="512"/>
                      <a:pt x="486" y="486"/>
                    </a:cubicBezTo>
                    <a:cubicBezTo>
                      <a:pt x="513" y="459"/>
                      <a:pt x="513" y="415"/>
                      <a:pt x="486" y="388"/>
                    </a:cubicBezTo>
                    <a:cubicBezTo>
                      <a:pt x="389" y="291"/>
                      <a:pt x="389" y="291"/>
                      <a:pt x="389" y="291"/>
                    </a:cubicBezTo>
                    <a:cubicBezTo>
                      <a:pt x="286" y="230"/>
                      <a:pt x="286" y="230"/>
                      <a:pt x="286" y="230"/>
                    </a:cubicBezTo>
                    <a:cubicBezTo>
                      <a:pt x="287" y="220"/>
                      <a:pt x="285" y="212"/>
                      <a:pt x="280" y="206"/>
                    </a:cubicBezTo>
                    <a:cubicBezTo>
                      <a:pt x="269" y="196"/>
                      <a:pt x="250" y="197"/>
                      <a:pt x="233" y="208"/>
                    </a:cubicBezTo>
                    <a:cubicBezTo>
                      <a:pt x="49" y="24"/>
                      <a:pt x="49" y="24"/>
                      <a:pt x="49" y="24"/>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Oval 17">
              <a:extLst>
                <a:ext uri="{FF2B5EF4-FFF2-40B4-BE49-F238E27FC236}">
                  <a16:creationId xmlns:a16="http://schemas.microsoft.com/office/drawing/2014/main" id="{C7BD8C41-72B0-447D-9FBB-6715A4A8ED65}"/>
                </a:ext>
              </a:extLst>
            </p:cNvPr>
            <p:cNvSpPr/>
            <p:nvPr/>
          </p:nvSpPr>
          <p:spPr>
            <a:xfrm>
              <a:off x="4224736" y="1183694"/>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EC70FB03-C546-4566-BE2F-AD0C126B6513}"/>
              </a:ext>
            </a:extLst>
          </p:cNvPr>
          <p:cNvGrpSpPr/>
          <p:nvPr userDrawn="1"/>
        </p:nvGrpSpPr>
        <p:grpSpPr>
          <a:xfrm>
            <a:off x="5183420" y="1183694"/>
            <a:ext cx="497840" cy="497840"/>
            <a:chOff x="5183420" y="1183694"/>
            <a:chExt cx="497840" cy="497840"/>
          </a:xfrm>
        </p:grpSpPr>
        <p:sp>
          <p:nvSpPr>
            <p:cNvPr id="23" name="Freeform 5">
              <a:extLst>
                <a:ext uri="{FF2B5EF4-FFF2-40B4-BE49-F238E27FC236}">
                  <a16:creationId xmlns:a16="http://schemas.microsoft.com/office/drawing/2014/main" id="{E18C9CCA-8B9E-4AFC-9EDB-661157BCBC7F}"/>
                </a:ext>
              </a:extLst>
            </p:cNvPr>
            <p:cNvSpPr>
              <a:spLocks noChangeAspect="1" noEditPoints="1"/>
            </p:cNvSpPr>
            <p:nvPr/>
          </p:nvSpPr>
          <p:spPr bwMode="auto">
            <a:xfrm>
              <a:off x="5328584" y="1279614"/>
              <a:ext cx="207513" cy="306000"/>
            </a:xfrm>
            <a:custGeom>
              <a:avLst/>
              <a:gdLst>
                <a:gd name="T0" fmla="*/ 807 w 1613"/>
                <a:gd name="T1" fmla="*/ 0 h 2381"/>
                <a:gd name="T2" fmla="*/ 0 w 1613"/>
                <a:gd name="T3" fmla="*/ 806 h 2381"/>
                <a:gd name="T4" fmla="*/ 1 w 1613"/>
                <a:gd name="T5" fmla="*/ 835 h 2381"/>
                <a:gd name="T6" fmla="*/ 47 w 1613"/>
                <a:gd name="T7" fmla="*/ 1077 h 2381"/>
                <a:gd name="T8" fmla="*/ 807 w 1613"/>
                <a:gd name="T9" fmla="*/ 2381 h 2381"/>
                <a:gd name="T10" fmla="*/ 1566 w 1613"/>
                <a:gd name="T11" fmla="*/ 1077 h 2381"/>
                <a:gd name="T12" fmla="*/ 1612 w 1613"/>
                <a:gd name="T13" fmla="*/ 835 h 2381"/>
                <a:gd name="T14" fmla="*/ 1613 w 1613"/>
                <a:gd name="T15" fmla="*/ 806 h 2381"/>
                <a:gd name="T16" fmla="*/ 807 w 1613"/>
                <a:gd name="T17" fmla="*/ 0 h 2381"/>
                <a:gd name="T18" fmla="*/ 807 w 1613"/>
                <a:gd name="T19" fmla="*/ 1201 h 2381"/>
                <a:gd name="T20" fmla="*/ 412 w 1613"/>
                <a:gd name="T21" fmla="*/ 806 h 2381"/>
                <a:gd name="T22" fmla="*/ 807 w 1613"/>
                <a:gd name="T23" fmla="*/ 411 h 2381"/>
                <a:gd name="T24" fmla="*/ 1202 w 1613"/>
                <a:gd name="T25" fmla="*/ 806 h 2381"/>
                <a:gd name="T26" fmla="*/ 807 w 1613"/>
                <a:gd name="T27" fmla="*/ 1201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3" h="2381">
                  <a:moveTo>
                    <a:pt x="807" y="0"/>
                  </a:moveTo>
                  <a:cubicBezTo>
                    <a:pt x="361" y="0"/>
                    <a:pt x="0" y="361"/>
                    <a:pt x="0" y="806"/>
                  </a:cubicBezTo>
                  <a:cubicBezTo>
                    <a:pt x="0" y="816"/>
                    <a:pt x="0" y="825"/>
                    <a:pt x="1" y="835"/>
                  </a:cubicBezTo>
                  <a:cubicBezTo>
                    <a:pt x="4" y="920"/>
                    <a:pt x="20" y="1001"/>
                    <a:pt x="47" y="1077"/>
                  </a:cubicBezTo>
                  <a:cubicBezTo>
                    <a:pt x="219" y="1643"/>
                    <a:pt x="807" y="2381"/>
                    <a:pt x="807" y="2381"/>
                  </a:cubicBezTo>
                  <a:cubicBezTo>
                    <a:pt x="807" y="2381"/>
                    <a:pt x="1394" y="1643"/>
                    <a:pt x="1566" y="1077"/>
                  </a:cubicBezTo>
                  <a:cubicBezTo>
                    <a:pt x="1593" y="1001"/>
                    <a:pt x="1609" y="920"/>
                    <a:pt x="1612" y="835"/>
                  </a:cubicBezTo>
                  <a:cubicBezTo>
                    <a:pt x="1613" y="825"/>
                    <a:pt x="1613" y="816"/>
                    <a:pt x="1613" y="806"/>
                  </a:cubicBezTo>
                  <a:cubicBezTo>
                    <a:pt x="1613" y="361"/>
                    <a:pt x="1252" y="0"/>
                    <a:pt x="807" y="0"/>
                  </a:cubicBezTo>
                  <a:close/>
                  <a:moveTo>
                    <a:pt x="807" y="1201"/>
                  </a:moveTo>
                  <a:cubicBezTo>
                    <a:pt x="588" y="1201"/>
                    <a:pt x="412" y="1024"/>
                    <a:pt x="412" y="806"/>
                  </a:cubicBezTo>
                  <a:cubicBezTo>
                    <a:pt x="412" y="588"/>
                    <a:pt x="588" y="411"/>
                    <a:pt x="807" y="411"/>
                  </a:cubicBezTo>
                  <a:cubicBezTo>
                    <a:pt x="1025" y="411"/>
                    <a:pt x="1202" y="588"/>
                    <a:pt x="1202" y="806"/>
                  </a:cubicBezTo>
                  <a:cubicBezTo>
                    <a:pt x="1202" y="1024"/>
                    <a:pt x="1025" y="1201"/>
                    <a:pt x="807" y="1201"/>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Oval 23">
              <a:extLst>
                <a:ext uri="{FF2B5EF4-FFF2-40B4-BE49-F238E27FC236}">
                  <a16:creationId xmlns:a16="http://schemas.microsoft.com/office/drawing/2014/main" id="{9F8446BF-1B30-4B0D-B6FE-B70ECECED477}"/>
                </a:ext>
              </a:extLst>
            </p:cNvPr>
            <p:cNvSpPr/>
            <p:nvPr/>
          </p:nvSpPr>
          <p:spPr>
            <a:xfrm>
              <a:off x="5183420" y="1183694"/>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Freeform 6">
            <a:extLst>
              <a:ext uri="{FF2B5EF4-FFF2-40B4-BE49-F238E27FC236}">
                <a16:creationId xmlns:a16="http://schemas.microsoft.com/office/drawing/2014/main" id="{BCF6C7CF-D8EF-4332-9076-0E850BD64B00}"/>
              </a:ext>
            </a:extLst>
          </p:cNvPr>
          <p:cNvSpPr>
            <a:spLocks noChangeAspect="1"/>
          </p:cNvSpPr>
          <p:nvPr userDrawn="1"/>
        </p:nvSpPr>
        <p:spPr bwMode="auto">
          <a:xfrm>
            <a:off x="6238024" y="1313961"/>
            <a:ext cx="306000" cy="237306"/>
          </a:xfrm>
          <a:custGeom>
            <a:avLst/>
            <a:gdLst>
              <a:gd name="T0" fmla="*/ 71 w 249"/>
              <a:gd name="T1" fmla="*/ 193 h 193"/>
              <a:gd name="T2" fmla="*/ 59 w 249"/>
              <a:gd name="T3" fmla="*/ 176 h 193"/>
              <a:gd name="T4" fmla="*/ 57 w 249"/>
              <a:gd name="T5" fmla="*/ 172 h 193"/>
              <a:gd name="T6" fmla="*/ 55 w 249"/>
              <a:gd name="T7" fmla="*/ 170 h 193"/>
              <a:gd name="T8" fmla="*/ 46 w 249"/>
              <a:gd name="T9" fmla="*/ 158 h 193"/>
              <a:gd name="T10" fmla="*/ 43 w 249"/>
              <a:gd name="T11" fmla="*/ 154 h 193"/>
              <a:gd name="T12" fmla="*/ 41 w 249"/>
              <a:gd name="T13" fmla="*/ 152 h 193"/>
              <a:gd name="T14" fmla="*/ 37 w 249"/>
              <a:gd name="T15" fmla="*/ 145 h 193"/>
              <a:gd name="T16" fmla="*/ 27 w 249"/>
              <a:gd name="T17" fmla="*/ 133 h 193"/>
              <a:gd name="T18" fmla="*/ 25 w 249"/>
              <a:gd name="T19" fmla="*/ 131 h 193"/>
              <a:gd name="T20" fmla="*/ 18 w 249"/>
              <a:gd name="T21" fmla="*/ 122 h 193"/>
              <a:gd name="T22" fmla="*/ 13 w 249"/>
              <a:gd name="T23" fmla="*/ 116 h 193"/>
              <a:gd name="T24" fmla="*/ 9 w 249"/>
              <a:gd name="T25" fmla="*/ 112 h 193"/>
              <a:gd name="T26" fmla="*/ 8 w 249"/>
              <a:gd name="T27" fmla="*/ 110 h 193"/>
              <a:gd name="T28" fmla="*/ 3 w 249"/>
              <a:gd name="T29" fmla="*/ 104 h 193"/>
              <a:gd name="T30" fmla="*/ 0 w 249"/>
              <a:gd name="T31" fmla="*/ 102 h 193"/>
              <a:gd name="T32" fmla="*/ 25 w 249"/>
              <a:gd name="T33" fmla="*/ 74 h 193"/>
              <a:gd name="T34" fmla="*/ 28 w 249"/>
              <a:gd name="T35" fmla="*/ 76 h 193"/>
              <a:gd name="T36" fmla="*/ 34 w 249"/>
              <a:gd name="T37" fmla="*/ 81 h 193"/>
              <a:gd name="T38" fmla="*/ 37 w 249"/>
              <a:gd name="T39" fmla="*/ 82 h 193"/>
              <a:gd name="T40" fmla="*/ 41 w 249"/>
              <a:gd name="T41" fmla="*/ 85 h 193"/>
              <a:gd name="T42" fmla="*/ 47 w 249"/>
              <a:gd name="T43" fmla="*/ 90 h 193"/>
              <a:gd name="T44" fmla="*/ 57 w 249"/>
              <a:gd name="T45" fmla="*/ 98 h 193"/>
              <a:gd name="T46" fmla="*/ 60 w 249"/>
              <a:gd name="T47" fmla="*/ 100 h 193"/>
              <a:gd name="T48" fmla="*/ 73 w 249"/>
              <a:gd name="T49" fmla="*/ 110 h 193"/>
              <a:gd name="T50" fmla="*/ 81 w 249"/>
              <a:gd name="T51" fmla="*/ 117 h 193"/>
              <a:gd name="T52" fmla="*/ 85 w 249"/>
              <a:gd name="T53" fmla="*/ 120 h 193"/>
              <a:gd name="T54" fmla="*/ 93 w 249"/>
              <a:gd name="T55" fmla="*/ 127 h 193"/>
              <a:gd name="T56" fmla="*/ 96 w 249"/>
              <a:gd name="T57" fmla="*/ 123 h 193"/>
              <a:gd name="T58" fmla="*/ 105 w 249"/>
              <a:gd name="T59" fmla="*/ 112 h 193"/>
              <a:gd name="T60" fmla="*/ 144 w 249"/>
              <a:gd name="T61" fmla="*/ 70 h 193"/>
              <a:gd name="T62" fmla="*/ 185 w 249"/>
              <a:gd name="T63" fmla="*/ 32 h 193"/>
              <a:gd name="T64" fmla="*/ 197 w 249"/>
              <a:gd name="T65" fmla="*/ 23 h 193"/>
              <a:gd name="T66" fmla="*/ 202 w 249"/>
              <a:gd name="T67" fmla="*/ 18 h 193"/>
              <a:gd name="T68" fmla="*/ 208 w 249"/>
              <a:gd name="T69" fmla="*/ 14 h 193"/>
              <a:gd name="T70" fmla="*/ 212 w 249"/>
              <a:gd name="T71" fmla="*/ 11 h 193"/>
              <a:gd name="T72" fmla="*/ 214 w 249"/>
              <a:gd name="T73" fmla="*/ 10 h 193"/>
              <a:gd name="T74" fmla="*/ 220 w 249"/>
              <a:gd name="T75" fmla="*/ 6 h 193"/>
              <a:gd name="T76" fmla="*/ 229 w 249"/>
              <a:gd name="T77" fmla="*/ 0 h 193"/>
              <a:gd name="T78" fmla="*/ 249 w 249"/>
              <a:gd name="T79" fmla="*/ 30 h 193"/>
              <a:gd name="T80" fmla="*/ 243 w 249"/>
              <a:gd name="T81" fmla="*/ 36 h 193"/>
              <a:gd name="T82" fmla="*/ 238 w 249"/>
              <a:gd name="T83" fmla="*/ 40 h 193"/>
              <a:gd name="T84" fmla="*/ 237 w 249"/>
              <a:gd name="T85" fmla="*/ 41 h 193"/>
              <a:gd name="T86" fmla="*/ 233 w 249"/>
              <a:gd name="T87" fmla="*/ 45 h 193"/>
              <a:gd name="T88" fmla="*/ 229 w 249"/>
              <a:gd name="T89" fmla="*/ 49 h 193"/>
              <a:gd name="T90" fmla="*/ 224 w 249"/>
              <a:gd name="T91" fmla="*/ 53 h 193"/>
              <a:gd name="T92" fmla="*/ 215 w 249"/>
              <a:gd name="T93" fmla="*/ 63 h 193"/>
              <a:gd name="T94" fmla="*/ 182 w 249"/>
              <a:gd name="T95" fmla="*/ 103 h 193"/>
              <a:gd name="T96" fmla="*/ 151 w 249"/>
              <a:gd name="T97" fmla="*/ 147 h 193"/>
              <a:gd name="T98" fmla="*/ 137 w 249"/>
              <a:gd name="T99" fmla="*/ 169 h 193"/>
              <a:gd name="T100" fmla="*/ 130 w 249"/>
              <a:gd name="T101" fmla="*/ 180 h 193"/>
              <a:gd name="T102" fmla="*/ 126 w 249"/>
              <a:gd name="T103" fmla="*/ 186 h 193"/>
              <a:gd name="T104" fmla="*/ 122 w 249"/>
              <a:gd name="T105" fmla="*/ 193 h 193"/>
              <a:gd name="T106" fmla="*/ 71 w 249"/>
              <a:gd name="T10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9" h="193">
                <a:moveTo>
                  <a:pt x="71" y="193"/>
                </a:moveTo>
                <a:cubicBezTo>
                  <a:pt x="59" y="176"/>
                  <a:pt x="59" y="176"/>
                  <a:pt x="59" y="176"/>
                </a:cubicBezTo>
                <a:cubicBezTo>
                  <a:pt x="59" y="175"/>
                  <a:pt x="58" y="173"/>
                  <a:pt x="57" y="172"/>
                </a:cubicBezTo>
                <a:cubicBezTo>
                  <a:pt x="56" y="171"/>
                  <a:pt x="56" y="171"/>
                  <a:pt x="55" y="170"/>
                </a:cubicBezTo>
                <a:cubicBezTo>
                  <a:pt x="46" y="158"/>
                  <a:pt x="46" y="158"/>
                  <a:pt x="46" y="158"/>
                </a:cubicBezTo>
                <a:cubicBezTo>
                  <a:pt x="45" y="156"/>
                  <a:pt x="44" y="155"/>
                  <a:pt x="43" y="154"/>
                </a:cubicBezTo>
                <a:cubicBezTo>
                  <a:pt x="43" y="153"/>
                  <a:pt x="42" y="152"/>
                  <a:pt x="41" y="152"/>
                </a:cubicBezTo>
                <a:cubicBezTo>
                  <a:pt x="37" y="145"/>
                  <a:pt x="37" y="145"/>
                  <a:pt x="37" y="145"/>
                </a:cubicBezTo>
                <a:cubicBezTo>
                  <a:pt x="34" y="142"/>
                  <a:pt x="31" y="138"/>
                  <a:pt x="27" y="133"/>
                </a:cubicBezTo>
                <a:cubicBezTo>
                  <a:pt x="25" y="131"/>
                  <a:pt x="25" y="131"/>
                  <a:pt x="25" y="131"/>
                </a:cubicBezTo>
                <a:cubicBezTo>
                  <a:pt x="23" y="128"/>
                  <a:pt x="20" y="125"/>
                  <a:pt x="18" y="122"/>
                </a:cubicBezTo>
                <a:cubicBezTo>
                  <a:pt x="13" y="116"/>
                  <a:pt x="13" y="116"/>
                  <a:pt x="13" y="116"/>
                </a:cubicBezTo>
                <a:cubicBezTo>
                  <a:pt x="12" y="114"/>
                  <a:pt x="11" y="113"/>
                  <a:pt x="9" y="112"/>
                </a:cubicBezTo>
                <a:cubicBezTo>
                  <a:pt x="8" y="110"/>
                  <a:pt x="8" y="110"/>
                  <a:pt x="8" y="110"/>
                </a:cubicBezTo>
                <a:cubicBezTo>
                  <a:pt x="3" y="104"/>
                  <a:pt x="3" y="104"/>
                  <a:pt x="3" y="104"/>
                </a:cubicBezTo>
                <a:cubicBezTo>
                  <a:pt x="3" y="104"/>
                  <a:pt x="1" y="102"/>
                  <a:pt x="0" y="102"/>
                </a:cubicBezTo>
                <a:cubicBezTo>
                  <a:pt x="25" y="74"/>
                  <a:pt x="25" y="74"/>
                  <a:pt x="25" y="74"/>
                </a:cubicBezTo>
                <a:cubicBezTo>
                  <a:pt x="25" y="74"/>
                  <a:pt x="28" y="76"/>
                  <a:pt x="28" y="76"/>
                </a:cubicBezTo>
                <a:cubicBezTo>
                  <a:pt x="34" y="81"/>
                  <a:pt x="34" y="81"/>
                  <a:pt x="34" y="81"/>
                </a:cubicBezTo>
                <a:cubicBezTo>
                  <a:pt x="35" y="81"/>
                  <a:pt x="36" y="82"/>
                  <a:pt x="37" y="82"/>
                </a:cubicBezTo>
                <a:cubicBezTo>
                  <a:pt x="38" y="83"/>
                  <a:pt x="39" y="84"/>
                  <a:pt x="41" y="85"/>
                </a:cubicBezTo>
                <a:cubicBezTo>
                  <a:pt x="47" y="90"/>
                  <a:pt x="47" y="90"/>
                  <a:pt x="47" y="90"/>
                </a:cubicBezTo>
                <a:cubicBezTo>
                  <a:pt x="51" y="93"/>
                  <a:pt x="54" y="95"/>
                  <a:pt x="57" y="98"/>
                </a:cubicBezTo>
                <a:cubicBezTo>
                  <a:pt x="60" y="100"/>
                  <a:pt x="60" y="100"/>
                  <a:pt x="60" y="100"/>
                </a:cubicBezTo>
                <a:cubicBezTo>
                  <a:pt x="65" y="104"/>
                  <a:pt x="69" y="107"/>
                  <a:pt x="73" y="110"/>
                </a:cubicBezTo>
                <a:cubicBezTo>
                  <a:pt x="73" y="110"/>
                  <a:pt x="80" y="117"/>
                  <a:pt x="81" y="117"/>
                </a:cubicBezTo>
                <a:cubicBezTo>
                  <a:pt x="82" y="118"/>
                  <a:pt x="84" y="119"/>
                  <a:pt x="85" y="120"/>
                </a:cubicBezTo>
                <a:cubicBezTo>
                  <a:pt x="93" y="127"/>
                  <a:pt x="93" y="127"/>
                  <a:pt x="93" y="127"/>
                </a:cubicBezTo>
                <a:cubicBezTo>
                  <a:pt x="96" y="123"/>
                  <a:pt x="96" y="123"/>
                  <a:pt x="96" y="123"/>
                </a:cubicBezTo>
                <a:cubicBezTo>
                  <a:pt x="99" y="120"/>
                  <a:pt x="102" y="116"/>
                  <a:pt x="105" y="112"/>
                </a:cubicBezTo>
                <a:cubicBezTo>
                  <a:pt x="118" y="97"/>
                  <a:pt x="131" y="83"/>
                  <a:pt x="144" y="70"/>
                </a:cubicBezTo>
                <a:cubicBezTo>
                  <a:pt x="158" y="56"/>
                  <a:pt x="172" y="43"/>
                  <a:pt x="185" y="32"/>
                </a:cubicBezTo>
                <a:cubicBezTo>
                  <a:pt x="189" y="29"/>
                  <a:pt x="193" y="26"/>
                  <a:pt x="197" y="23"/>
                </a:cubicBezTo>
                <a:cubicBezTo>
                  <a:pt x="202" y="18"/>
                  <a:pt x="202" y="18"/>
                  <a:pt x="202" y="18"/>
                </a:cubicBezTo>
                <a:cubicBezTo>
                  <a:pt x="208" y="14"/>
                  <a:pt x="208" y="14"/>
                  <a:pt x="208" y="14"/>
                </a:cubicBezTo>
                <a:cubicBezTo>
                  <a:pt x="209" y="13"/>
                  <a:pt x="211" y="12"/>
                  <a:pt x="212" y="11"/>
                </a:cubicBezTo>
                <a:cubicBezTo>
                  <a:pt x="214" y="10"/>
                  <a:pt x="214" y="10"/>
                  <a:pt x="214" y="10"/>
                </a:cubicBezTo>
                <a:cubicBezTo>
                  <a:pt x="216" y="8"/>
                  <a:pt x="218" y="7"/>
                  <a:pt x="220" y="6"/>
                </a:cubicBezTo>
                <a:cubicBezTo>
                  <a:pt x="223" y="4"/>
                  <a:pt x="226" y="2"/>
                  <a:pt x="229" y="0"/>
                </a:cubicBezTo>
                <a:cubicBezTo>
                  <a:pt x="249" y="30"/>
                  <a:pt x="249" y="30"/>
                  <a:pt x="249" y="30"/>
                </a:cubicBezTo>
                <a:cubicBezTo>
                  <a:pt x="247" y="32"/>
                  <a:pt x="245" y="34"/>
                  <a:pt x="243" y="36"/>
                </a:cubicBezTo>
                <a:cubicBezTo>
                  <a:pt x="241" y="37"/>
                  <a:pt x="239" y="39"/>
                  <a:pt x="238" y="40"/>
                </a:cubicBezTo>
                <a:cubicBezTo>
                  <a:pt x="237" y="41"/>
                  <a:pt x="237" y="41"/>
                  <a:pt x="237" y="41"/>
                </a:cubicBezTo>
                <a:cubicBezTo>
                  <a:pt x="236" y="42"/>
                  <a:pt x="234" y="43"/>
                  <a:pt x="233" y="45"/>
                </a:cubicBezTo>
                <a:cubicBezTo>
                  <a:pt x="229" y="49"/>
                  <a:pt x="229" y="49"/>
                  <a:pt x="229" y="49"/>
                </a:cubicBezTo>
                <a:cubicBezTo>
                  <a:pt x="224" y="53"/>
                  <a:pt x="224" y="53"/>
                  <a:pt x="224" y="53"/>
                </a:cubicBezTo>
                <a:cubicBezTo>
                  <a:pt x="221" y="57"/>
                  <a:pt x="218" y="60"/>
                  <a:pt x="215" y="63"/>
                </a:cubicBezTo>
                <a:cubicBezTo>
                  <a:pt x="204" y="75"/>
                  <a:pt x="193" y="88"/>
                  <a:pt x="182" y="103"/>
                </a:cubicBezTo>
                <a:cubicBezTo>
                  <a:pt x="171" y="117"/>
                  <a:pt x="161" y="131"/>
                  <a:pt x="151" y="147"/>
                </a:cubicBezTo>
                <a:cubicBezTo>
                  <a:pt x="146" y="154"/>
                  <a:pt x="141" y="162"/>
                  <a:pt x="137" y="169"/>
                </a:cubicBezTo>
                <a:cubicBezTo>
                  <a:pt x="130" y="180"/>
                  <a:pt x="130" y="180"/>
                  <a:pt x="130" y="180"/>
                </a:cubicBezTo>
                <a:cubicBezTo>
                  <a:pt x="126" y="186"/>
                  <a:pt x="126" y="186"/>
                  <a:pt x="126" y="186"/>
                </a:cubicBezTo>
                <a:cubicBezTo>
                  <a:pt x="126" y="187"/>
                  <a:pt x="124" y="190"/>
                  <a:pt x="122" y="193"/>
                </a:cubicBezTo>
                <a:cubicBezTo>
                  <a:pt x="71" y="193"/>
                  <a:pt x="71" y="193"/>
                  <a:pt x="71" y="19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Oval 25">
            <a:extLst>
              <a:ext uri="{FF2B5EF4-FFF2-40B4-BE49-F238E27FC236}">
                <a16:creationId xmlns:a16="http://schemas.microsoft.com/office/drawing/2014/main" id="{F1DB77B6-0D84-43FF-B7B1-78F4B4E4FF01}"/>
              </a:ext>
            </a:extLst>
          </p:cNvPr>
          <p:cNvSpPr/>
          <p:nvPr userDrawn="1"/>
        </p:nvSpPr>
        <p:spPr>
          <a:xfrm>
            <a:off x="6142104" y="1183694"/>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430EB5DA-1168-4891-8EC2-55DD1B717A66}"/>
              </a:ext>
            </a:extLst>
          </p:cNvPr>
          <p:cNvGrpSpPr/>
          <p:nvPr userDrawn="1"/>
        </p:nvGrpSpPr>
        <p:grpSpPr>
          <a:xfrm>
            <a:off x="7100788" y="1183694"/>
            <a:ext cx="497840" cy="497840"/>
            <a:chOff x="7100788" y="1183694"/>
            <a:chExt cx="497840" cy="497840"/>
          </a:xfrm>
        </p:grpSpPr>
        <p:sp>
          <p:nvSpPr>
            <p:cNvPr id="28" name="Freeform 401">
              <a:extLst>
                <a:ext uri="{FF2B5EF4-FFF2-40B4-BE49-F238E27FC236}">
                  <a16:creationId xmlns:a16="http://schemas.microsoft.com/office/drawing/2014/main" id="{F44635D6-33FD-4555-815C-C766BF556B48}"/>
                </a:ext>
              </a:extLst>
            </p:cNvPr>
            <p:cNvSpPr>
              <a:spLocks noChangeAspect="1" noEditPoints="1"/>
            </p:cNvSpPr>
            <p:nvPr/>
          </p:nvSpPr>
          <p:spPr bwMode="auto">
            <a:xfrm>
              <a:off x="7241917" y="1279614"/>
              <a:ext cx="215582" cy="306000"/>
            </a:xfrm>
            <a:custGeom>
              <a:avLst/>
              <a:gdLst>
                <a:gd name="T0" fmla="*/ 128 w 231"/>
                <a:gd name="T1" fmla="*/ 73 h 328"/>
                <a:gd name="T2" fmla="*/ 123 w 231"/>
                <a:gd name="T3" fmla="*/ 1 h 328"/>
                <a:gd name="T4" fmla="*/ 103 w 231"/>
                <a:gd name="T5" fmla="*/ 0 h 328"/>
                <a:gd name="T6" fmla="*/ 111 w 231"/>
                <a:gd name="T7" fmla="*/ 78 h 328"/>
                <a:gd name="T8" fmla="*/ 128 w 231"/>
                <a:gd name="T9" fmla="*/ 73 h 328"/>
                <a:gd name="T10" fmla="*/ 133 w 231"/>
                <a:gd name="T11" fmla="*/ 260 h 328"/>
                <a:gd name="T12" fmla="*/ 71 w 231"/>
                <a:gd name="T13" fmla="*/ 99 h 328"/>
                <a:gd name="T14" fmla="*/ 95 w 231"/>
                <a:gd name="T15" fmla="*/ 83 h 328"/>
                <a:gd name="T16" fmla="*/ 87 w 231"/>
                <a:gd name="T17" fmla="*/ 0 h 328"/>
                <a:gd name="T18" fmla="*/ 76 w 231"/>
                <a:gd name="T19" fmla="*/ 0 h 328"/>
                <a:gd name="T20" fmla="*/ 20 w 231"/>
                <a:gd name="T21" fmla="*/ 47 h 328"/>
                <a:gd name="T22" fmla="*/ 122 w 231"/>
                <a:gd name="T23" fmla="*/ 327 h 328"/>
                <a:gd name="T24" fmla="*/ 195 w 231"/>
                <a:gd name="T25" fmla="*/ 328 h 328"/>
                <a:gd name="T26" fmla="*/ 203 w 231"/>
                <a:gd name="T27" fmla="*/ 321 h 328"/>
                <a:gd name="T28" fmla="*/ 157 w 231"/>
                <a:gd name="T29" fmla="*/ 253 h 328"/>
                <a:gd name="T30" fmla="*/ 133 w 231"/>
                <a:gd name="T31" fmla="*/ 260 h 328"/>
                <a:gd name="T32" fmla="*/ 188 w 231"/>
                <a:gd name="T33" fmla="*/ 238 h 328"/>
                <a:gd name="T34" fmla="*/ 169 w 231"/>
                <a:gd name="T35" fmla="*/ 246 h 328"/>
                <a:gd name="T36" fmla="*/ 218 w 231"/>
                <a:gd name="T37" fmla="*/ 313 h 328"/>
                <a:gd name="T38" fmla="*/ 231 w 231"/>
                <a:gd name="T39" fmla="*/ 301 h 328"/>
                <a:gd name="T40" fmla="*/ 188 w 231"/>
                <a:gd name="T41" fmla="*/ 23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328">
                  <a:moveTo>
                    <a:pt x="128" y="73"/>
                  </a:moveTo>
                  <a:cubicBezTo>
                    <a:pt x="123" y="1"/>
                    <a:pt x="123" y="1"/>
                    <a:pt x="123" y="1"/>
                  </a:cubicBezTo>
                  <a:cubicBezTo>
                    <a:pt x="103" y="0"/>
                    <a:pt x="103" y="0"/>
                    <a:pt x="103" y="0"/>
                  </a:cubicBezTo>
                  <a:cubicBezTo>
                    <a:pt x="111" y="78"/>
                    <a:pt x="111" y="78"/>
                    <a:pt x="111" y="78"/>
                  </a:cubicBezTo>
                  <a:lnTo>
                    <a:pt x="128" y="73"/>
                  </a:lnTo>
                  <a:close/>
                  <a:moveTo>
                    <a:pt x="133" y="260"/>
                  </a:moveTo>
                  <a:cubicBezTo>
                    <a:pt x="71" y="99"/>
                    <a:pt x="71" y="99"/>
                    <a:pt x="71" y="99"/>
                  </a:cubicBezTo>
                  <a:cubicBezTo>
                    <a:pt x="95" y="83"/>
                    <a:pt x="95" y="83"/>
                    <a:pt x="95" y="83"/>
                  </a:cubicBezTo>
                  <a:cubicBezTo>
                    <a:pt x="87" y="0"/>
                    <a:pt x="87" y="0"/>
                    <a:pt x="87" y="0"/>
                  </a:cubicBezTo>
                  <a:cubicBezTo>
                    <a:pt x="76" y="0"/>
                    <a:pt x="76" y="0"/>
                    <a:pt x="76" y="0"/>
                  </a:cubicBezTo>
                  <a:cubicBezTo>
                    <a:pt x="20" y="47"/>
                    <a:pt x="20" y="47"/>
                    <a:pt x="20" y="47"/>
                  </a:cubicBezTo>
                  <a:cubicBezTo>
                    <a:pt x="20" y="47"/>
                    <a:pt x="0" y="197"/>
                    <a:pt x="122" y="327"/>
                  </a:cubicBezTo>
                  <a:cubicBezTo>
                    <a:pt x="195" y="328"/>
                    <a:pt x="195" y="328"/>
                    <a:pt x="195" y="328"/>
                  </a:cubicBezTo>
                  <a:cubicBezTo>
                    <a:pt x="203" y="321"/>
                    <a:pt x="203" y="321"/>
                    <a:pt x="203" y="321"/>
                  </a:cubicBezTo>
                  <a:cubicBezTo>
                    <a:pt x="157" y="253"/>
                    <a:pt x="157" y="253"/>
                    <a:pt x="157" y="253"/>
                  </a:cubicBezTo>
                  <a:lnTo>
                    <a:pt x="133" y="260"/>
                  </a:lnTo>
                  <a:close/>
                  <a:moveTo>
                    <a:pt x="188" y="238"/>
                  </a:moveTo>
                  <a:cubicBezTo>
                    <a:pt x="169" y="246"/>
                    <a:pt x="169" y="246"/>
                    <a:pt x="169" y="246"/>
                  </a:cubicBezTo>
                  <a:cubicBezTo>
                    <a:pt x="218" y="313"/>
                    <a:pt x="218" y="313"/>
                    <a:pt x="218" y="313"/>
                  </a:cubicBezTo>
                  <a:cubicBezTo>
                    <a:pt x="231" y="301"/>
                    <a:pt x="231" y="301"/>
                    <a:pt x="231" y="301"/>
                  </a:cubicBezTo>
                  <a:lnTo>
                    <a:pt x="188" y="238"/>
                  </a:lnTo>
                  <a:close/>
                </a:path>
              </a:pathLst>
            </a:custGeom>
            <a:solidFill>
              <a:srgbClr val="F6911E"/>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Oval 28">
              <a:extLst>
                <a:ext uri="{FF2B5EF4-FFF2-40B4-BE49-F238E27FC236}">
                  <a16:creationId xmlns:a16="http://schemas.microsoft.com/office/drawing/2014/main" id="{352922F6-ECAF-4CDB-87B1-9E84FC98A2FA}"/>
                </a:ext>
              </a:extLst>
            </p:cNvPr>
            <p:cNvSpPr/>
            <p:nvPr/>
          </p:nvSpPr>
          <p:spPr>
            <a:xfrm>
              <a:off x="7100788" y="1183694"/>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4">
            <a:extLst>
              <a:ext uri="{FF2B5EF4-FFF2-40B4-BE49-F238E27FC236}">
                <a16:creationId xmlns:a16="http://schemas.microsoft.com/office/drawing/2014/main" id="{FC423C0F-946F-47BE-89B8-BC92B3267899}"/>
              </a:ext>
            </a:extLst>
          </p:cNvPr>
          <p:cNvGrpSpPr>
            <a:grpSpLocks noChangeAspect="1"/>
          </p:cNvGrpSpPr>
          <p:nvPr userDrawn="1"/>
        </p:nvGrpSpPr>
        <p:grpSpPr bwMode="auto">
          <a:xfrm>
            <a:off x="8155392" y="1320300"/>
            <a:ext cx="306000" cy="224629"/>
            <a:chOff x="2611" y="1964"/>
            <a:chExt cx="534" cy="392"/>
          </a:xfrm>
          <a:solidFill>
            <a:schemeClr val="tx1"/>
          </a:solidFill>
        </p:grpSpPr>
        <p:sp>
          <p:nvSpPr>
            <p:cNvPr id="31" name="Freeform 26">
              <a:extLst>
                <a:ext uri="{FF2B5EF4-FFF2-40B4-BE49-F238E27FC236}">
                  <a16:creationId xmlns:a16="http://schemas.microsoft.com/office/drawing/2014/main" id="{5E0B34A9-101F-4382-AB84-4C264706A7D4}"/>
                </a:ext>
              </a:extLst>
            </p:cNvPr>
            <p:cNvSpPr>
              <a:spLocks/>
            </p:cNvSpPr>
            <p:nvPr/>
          </p:nvSpPr>
          <p:spPr bwMode="auto">
            <a:xfrm>
              <a:off x="2763" y="1964"/>
              <a:ext cx="75" cy="239"/>
            </a:xfrm>
            <a:custGeom>
              <a:avLst/>
              <a:gdLst>
                <a:gd name="T0" fmla="*/ 24 w 32"/>
                <a:gd name="T1" fmla="*/ 98 h 101"/>
                <a:gd name="T2" fmla="*/ 1 w 32"/>
                <a:gd name="T3" fmla="*/ 5 h 101"/>
                <a:gd name="T4" fmla="*/ 4 w 32"/>
                <a:gd name="T5" fmla="*/ 0 h 101"/>
                <a:gd name="T6" fmla="*/ 8 w 32"/>
                <a:gd name="T7" fmla="*/ 3 h 101"/>
                <a:gd name="T8" fmla="*/ 31 w 32"/>
                <a:gd name="T9" fmla="*/ 96 h 101"/>
                <a:gd name="T10" fmla="*/ 29 w 32"/>
                <a:gd name="T11" fmla="*/ 100 h 101"/>
                <a:gd name="T12" fmla="*/ 28 w 32"/>
                <a:gd name="T13" fmla="*/ 101 h 101"/>
                <a:gd name="T14" fmla="*/ 24 w 32"/>
                <a:gd name="T15" fmla="*/ 98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1">
                  <a:moveTo>
                    <a:pt x="24" y="98"/>
                  </a:moveTo>
                  <a:cubicBezTo>
                    <a:pt x="1" y="5"/>
                    <a:pt x="1" y="5"/>
                    <a:pt x="1" y="5"/>
                  </a:cubicBezTo>
                  <a:cubicBezTo>
                    <a:pt x="0" y="3"/>
                    <a:pt x="2" y="1"/>
                    <a:pt x="4" y="0"/>
                  </a:cubicBezTo>
                  <a:cubicBezTo>
                    <a:pt x="6" y="0"/>
                    <a:pt x="8" y="1"/>
                    <a:pt x="8" y="3"/>
                  </a:cubicBezTo>
                  <a:cubicBezTo>
                    <a:pt x="31" y="96"/>
                    <a:pt x="31" y="96"/>
                    <a:pt x="31" y="96"/>
                  </a:cubicBezTo>
                  <a:cubicBezTo>
                    <a:pt x="32" y="98"/>
                    <a:pt x="31" y="100"/>
                    <a:pt x="29" y="100"/>
                  </a:cubicBezTo>
                  <a:cubicBezTo>
                    <a:pt x="28" y="101"/>
                    <a:pt x="28" y="101"/>
                    <a:pt x="28" y="101"/>
                  </a:cubicBezTo>
                  <a:cubicBezTo>
                    <a:pt x="26" y="101"/>
                    <a:pt x="24" y="99"/>
                    <a:pt x="24" y="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7">
              <a:extLst>
                <a:ext uri="{FF2B5EF4-FFF2-40B4-BE49-F238E27FC236}">
                  <a16:creationId xmlns:a16="http://schemas.microsoft.com/office/drawing/2014/main" id="{D6E147EC-0173-40E1-9CA5-182B615E4E28}"/>
                </a:ext>
              </a:extLst>
            </p:cNvPr>
            <p:cNvSpPr>
              <a:spLocks/>
            </p:cNvSpPr>
            <p:nvPr/>
          </p:nvSpPr>
          <p:spPr bwMode="auto">
            <a:xfrm>
              <a:off x="2855" y="1964"/>
              <a:ext cx="47" cy="232"/>
            </a:xfrm>
            <a:custGeom>
              <a:avLst/>
              <a:gdLst>
                <a:gd name="T0" fmla="*/ 13 w 20"/>
                <a:gd name="T1" fmla="*/ 94 h 98"/>
                <a:gd name="T2" fmla="*/ 0 w 20"/>
                <a:gd name="T3" fmla="*/ 4 h 98"/>
                <a:gd name="T4" fmla="*/ 3 w 20"/>
                <a:gd name="T5" fmla="*/ 0 h 98"/>
                <a:gd name="T6" fmla="*/ 8 w 20"/>
                <a:gd name="T7" fmla="*/ 3 h 98"/>
                <a:gd name="T8" fmla="*/ 20 w 20"/>
                <a:gd name="T9" fmla="*/ 93 h 98"/>
                <a:gd name="T10" fmla="*/ 17 w 20"/>
                <a:gd name="T11" fmla="*/ 97 h 98"/>
                <a:gd name="T12" fmla="*/ 16 w 20"/>
                <a:gd name="T13" fmla="*/ 98 h 98"/>
                <a:gd name="T14" fmla="*/ 13 w 20"/>
                <a:gd name="T15" fmla="*/ 9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8">
                  <a:moveTo>
                    <a:pt x="13" y="94"/>
                  </a:moveTo>
                  <a:cubicBezTo>
                    <a:pt x="0" y="4"/>
                    <a:pt x="0" y="4"/>
                    <a:pt x="0" y="4"/>
                  </a:cubicBezTo>
                  <a:cubicBezTo>
                    <a:pt x="0" y="2"/>
                    <a:pt x="1" y="0"/>
                    <a:pt x="3" y="0"/>
                  </a:cubicBezTo>
                  <a:cubicBezTo>
                    <a:pt x="5" y="0"/>
                    <a:pt x="7" y="1"/>
                    <a:pt x="8" y="3"/>
                  </a:cubicBezTo>
                  <a:cubicBezTo>
                    <a:pt x="20" y="93"/>
                    <a:pt x="20" y="93"/>
                    <a:pt x="20" y="93"/>
                  </a:cubicBezTo>
                  <a:cubicBezTo>
                    <a:pt x="20" y="95"/>
                    <a:pt x="19" y="97"/>
                    <a:pt x="17" y="97"/>
                  </a:cubicBezTo>
                  <a:cubicBezTo>
                    <a:pt x="16" y="98"/>
                    <a:pt x="16" y="98"/>
                    <a:pt x="16" y="98"/>
                  </a:cubicBezTo>
                  <a:cubicBezTo>
                    <a:pt x="14" y="98"/>
                    <a:pt x="13" y="96"/>
                    <a:pt x="13" y="9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8">
              <a:extLst>
                <a:ext uri="{FF2B5EF4-FFF2-40B4-BE49-F238E27FC236}">
                  <a16:creationId xmlns:a16="http://schemas.microsoft.com/office/drawing/2014/main" id="{962782FB-61D4-4CE9-80F2-9EC83241E4FD}"/>
                </a:ext>
              </a:extLst>
            </p:cNvPr>
            <p:cNvSpPr>
              <a:spLocks/>
            </p:cNvSpPr>
            <p:nvPr/>
          </p:nvSpPr>
          <p:spPr bwMode="auto">
            <a:xfrm>
              <a:off x="2945" y="1964"/>
              <a:ext cx="23" cy="224"/>
            </a:xfrm>
            <a:custGeom>
              <a:avLst/>
              <a:gdLst>
                <a:gd name="T0" fmla="*/ 2 w 10"/>
                <a:gd name="T1" fmla="*/ 91 h 95"/>
                <a:gd name="T2" fmla="*/ 0 w 10"/>
                <a:gd name="T3" fmla="*/ 4 h 95"/>
                <a:gd name="T4" fmla="*/ 4 w 10"/>
                <a:gd name="T5" fmla="*/ 0 h 95"/>
                <a:gd name="T6" fmla="*/ 8 w 10"/>
                <a:gd name="T7" fmla="*/ 4 h 95"/>
                <a:gd name="T8" fmla="*/ 10 w 10"/>
                <a:gd name="T9" fmla="*/ 91 h 95"/>
                <a:gd name="T10" fmla="*/ 6 w 10"/>
                <a:gd name="T11" fmla="*/ 95 h 95"/>
                <a:gd name="T12" fmla="*/ 6 w 10"/>
                <a:gd name="T13" fmla="*/ 95 h 95"/>
                <a:gd name="T14" fmla="*/ 2 w 10"/>
                <a:gd name="T15" fmla="*/ 91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5">
                  <a:moveTo>
                    <a:pt x="2" y="91"/>
                  </a:moveTo>
                  <a:cubicBezTo>
                    <a:pt x="0" y="4"/>
                    <a:pt x="0" y="4"/>
                    <a:pt x="0" y="4"/>
                  </a:cubicBezTo>
                  <a:cubicBezTo>
                    <a:pt x="0" y="2"/>
                    <a:pt x="2" y="0"/>
                    <a:pt x="4" y="0"/>
                  </a:cubicBezTo>
                  <a:cubicBezTo>
                    <a:pt x="6" y="0"/>
                    <a:pt x="8" y="2"/>
                    <a:pt x="8" y="4"/>
                  </a:cubicBezTo>
                  <a:cubicBezTo>
                    <a:pt x="10" y="91"/>
                    <a:pt x="10" y="91"/>
                    <a:pt x="10" y="91"/>
                  </a:cubicBezTo>
                  <a:cubicBezTo>
                    <a:pt x="10" y="93"/>
                    <a:pt x="8" y="94"/>
                    <a:pt x="6" y="95"/>
                  </a:cubicBezTo>
                  <a:cubicBezTo>
                    <a:pt x="6" y="95"/>
                    <a:pt x="6" y="95"/>
                    <a:pt x="6" y="95"/>
                  </a:cubicBezTo>
                  <a:cubicBezTo>
                    <a:pt x="4" y="95"/>
                    <a:pt x="2" y="93"/>
                    <a:pt x="2"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9">
              <a:extLst>
                <a:ext uri="{FF2B5EF4-FFF2-40B4-BE49-F238E27FC236}">
                  <a16:creationId xmlns:a16="http://schemas.microsoft.com/office/drawing/2014/main" id="{805F932A-3D8A-4102-9E95-4839B0A610BD}"/>
                </a:ext>
              </a:extLst>
            </p:cNvPr>
            <p:cNvSpPr>
              <a:spLocks/>
            </p:cNvSpPr>
            <p:nvPr/>
          </p:nvSpPr>
          <p:spPr bwMode="auto">
            <a:xfrm>
              <a:off x="3013" y="1964"/>
              <a:ext cx="43" cy="215"/>
            </a:xfrm>
            <a:custGeom>
              <a:avLst/>
              <a:gdLst>
                <a:gd name="T0" fmla="*/ 4 w 18"/>
                <a:gd name="T1" fmla="*/ 91 h 91"/>
                <a:gd name="T2" fmla="*/ 1 w 18"/>
                <a:gd name="T3" fmla="*/ 87 h 91"/>
                <a:gd name="T4" fmla="*/ 10 w 18"/>
                <a:gd name="T5" fmla="*/ 3 h 91"/>
                <a:gd name="T6" fmla="*/ 14 w 18"/>
                <a:gd name="T7" fmla="*/ 0 h 91"/>
                <a:gd name="T8" fmla="*/ 17 w 18"/>
                <a:gd name="T9" fmla="*/ 4 h 91"/>
                <a:gd name="T10" fmla="*/ 8 w 18"/>
                <a:gd name="T11" fmla="*/ 88 h 91"/>
                <a:gd name="T12" fmla="*/ 4 w 18"/>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18" h="91">
                  <a:moveTo>
                    <a:pt x="4" y="91"/>
                  </a:moveTo>
                  <a:cubicBezTo>
                    <a:pt x="2" y="91"/>
                    <a:pt x="0" y="89"/>
                    <a:pt x="1" y="87"/>
                  </a:cubicBezTo>
                  <a:cubicBezTo>
                    <a:pt x="10" y="3"/>
                    <a:pt x="10" y="3"/>
                    <a:pt x="10" y="3"/>
                  </a:cubicBezTo>
                  <a:cubicBezTo>
                    <a:pt x="10" y="1"/>
                    <a:pt x="12" y="0"/>
                    <a:pt x="14" y="0"/>
                  </a:cubicBezTo>
                  <a:cubicBezTo>
                    <a:pt x="16" y="0"/>
                    <a:pt x="18" y="2"/>
                    <a:pt x="17" y="4"/>
                  </a:cubicBezTo>
                  <a:cubicBezTo>
                    <a:pt x="8" y="88"/>
                    <a:pt x="8" y="88"/>
                    <a:pt x="8" y="88"/>
                  </a:cubicBezTo>
                  <a:cubicBezTo>
                    <a:pt x="8" y="90"/>
                    <a:pt x="6" y="91"/>
                    <a:pt x="4"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0">
              <a:extLst>
                <a:ext uri="{FF2B5EF4-FFF2-40B4-BE49-F238E27FC236}">
                  <a16:creationId xmlns:a16="http://schemas.microsoft.com/office/drawing/2014/main" id="{E2614665-3D6E-4588-BE0F-8AE6DC37DE7E}"/>
                </a:ext>
              </a:extLst>
            </p:cNvPr>
            <p:cNvSpPr>
              <a:spLocks/>
            </p:cNvSpPr>
            <p:nvPr/>
          </p:nvSpPr>
          <p:spPr bwMode="auto">
            <a:xfrm>
              <a:off x="3079" y="1964"/>
              <a:ext cx="66" cy="208"/>
            </a:xfrm>
            <a:custGeom>
              <a:avLst/>
              <a:gdLst>
                <a:gd name="T0" fmla="*/ 3 w 28"/>
                <a:gd name="T1" fmla="*/ 88 h 88"/>
                <a:gd name="T2" fmla="*/ 0 w 28"/>
                <a:gd name="T3" fmla="*/ 84 h 88"/>
                <a:gd name="T4" fmla="*/ 20 w 28"/>
                <a:gd name="T5" fmla="*/ 3 h 88"/>
                <a:gd name="T6" fmla="*/ 25 w 28"/>
                <a:gd name="T7" fmla="*/ 0 h 88"/>
                <a:gd name="T8" fmla="*/ 28 w 28"/>
                <a:gd name="T9" fmla="*/ 5 h 88"/>
                <a:gd name="T10" fmla="*/ 7 w 28"/>
                <a:gd name="T11" fmla="*/ 86 h 88"/>
                <a:gd name="T12" fmla="*/ 4 w 28"/>
                <a:gd name="T13" fmla="*/ 88 h 88"/>
                <a:gd name="T14" fmla="*/ 3 w 28"/>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88">
                  <a:moveTo>
                    <a:pt x="3" y="88"/>
                  </a:moveTo>
                  <a:cubicBezTo>
                    <a:pt x="1" y="88"/>
                    <a:pt x="0" y="86"/>
                    <a:pt x="0" y="84"/>
                  </a:cubicBezTo>
                  <a:cubicBezTo>
                    <a:pt x="20" y="3"/>
                    <a:pt x="20" y="3"/>
                    <a:pt x="20" y="3"/>
                  </a:cubicBezTo>
                  <a:cubicBezTo>
                    <a:pt x="21" y="1"/>
                    <a:pt x="23" y="0"/>
                    <a:pt x="25" y="0"/>
                  </a:cubicBezTo>
                  <a:cubicBezTo>
                    <a:pt x="27" y="1"/>
                    <a:pt x="28" y="3"/>
                    <a:pt x="28" y="5"/>
                  </a:cubicBezTo>
                  <a:cubicBezTo>
                    <a:pt x="7" y="86"/>
                    <a:pt x="7" y="86"/>
                    <a:pt x="7" y="86"/>
                  </a:cubicBezTo>
                  <a:cubicBezTo>
                    <a:pt x="7" y="87"/>
                    <a:pt x="5" y="88"/>
                    <a:pt x="4" y="88"/>
                  </a:cubicBezTo>
                  <a:lnTo>
                    <a:pt x="3" y="8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1">
              <a:extLst>
                <a:ext uri="{FF2B5EF4-FFF2-40B4-BE49-F238E27FC236}">
                  <a16:creationId xmlns:a16="http://schemas.microsoft.com/office/drawing/2014/main" id="{9347D4B8-FDEE-4194-B48A-57C853878F7C}"/>
                </a:ext>
              </a:extLst>
            </p:cNvPr>
            <p:cNvSpPr>
              <a:spLocks/>
            </p:cNvSpPr>
            <p:nvPr/>
          </p:nvSpPr>
          <p:spPr bwMode="auto">
            <a:xfrm>
              <a:off x="2819" y="2155"/>
              <a:ext cx="279" cy="48"/>
            </a:xfrm>
            <a:custGeom>
              <a:avLst/>
              <a:gdLst>
                <a:gd name="T0" fmla="*/ 0 w 118"/>
                <a:gd name="T1" fmla="*/ 16 h 20"/>
                <a:gd name="T2" fmla="*/ 3 w 118"/>
                <a:gd name="T3" fmla="*/ 12 h 20"/>
                <a:gd name="T4" fmla="*/ 113 w 118"/>
                <a:gd name="T5" fmla="*/ 0 h 20"/>
                <a:gd name="T6" fmla="*/ 118 w 118"/>
                <a:gd name="T7" fmla="*/ 3 h 20"/>
                <a:gd name="T8" fmla="*/ 114 w 118"/>
                <a:gd name="T9" fmla="*/ 7 h 20"/>
                <a:gd name="T10" fmla="*/ 4 w 118"/>
                <a:gd name="T11" fmla="*/ 20 h 20"/>
                <a:gd name="T12" fmla="*/ 4 w 118"/>
                <a:gd name="T13" fmla="*/ 20 h 20"/>
                <a:gd name="T14" fmla="*/ 0 w 118"/>
                <a:gd name="T15" fmla="*/ 1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20">
                  <a:moveTo>
                    <a:pt x="0" y="16"/>
                  </a:moveTo>
                  <a:cubicBezTo>
                    <a:pt x="0" y="14"/>
                    <a:pt x="1" y="12"/>
                    <a:pt x="3" y="12"/>
                  </a:cubicBezTo>
                  <a:cubicBezTo>
                    <a:pt x="113" y="0"/>
                    <a:pt x="113" y="0"/>
                    <a:pt x="113" y="0"/>
                  </a:cubicBezTo>
                  <a:cubicBezTo>
                    <a:pt x="115" y="0"/>
                    <a:pt x="117" y="1"/>
                    <a:pt x="118" y="3"/>
                  </a:cubicBezTo>
                  <a:cubicBezTo>
                    <a:pt x="118" y="5"/>
                    <a:pt x="116" y="7"/>
                    <a:pt x="114" y="7"/>
                  </a:cubicBezTo>
                  <a:cubicBezTo>
                    <a:pt x="4" y="20"/>
                    <a:pt x="4" y="20"/>
                    <a:pt x="4" y="20"/>
                  </a:cubicBezTo>
                  <a:cubicBezTo>
                    <a:pt x="4" y="20"/>
                    <a:pt x="4" y="20"/>
                    <a:pt x="4" y="20"/>
                  </a:cubicBezTo>
                  <a:cubicBezTo>
                    <a:pt x="2" y="20"/>
                    <a:pt x="0" y="18"/>
                    <a:pt x="0"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2">
              <a:extLst>
                <a:ext uri="{FF2B5EF4-FFF2-40B4-BE49-F238E27FC236}">
                  <a16:creationId xmlns:a16="http://schemas.microsoft.com/office/drawing/2014/main" id="{A756231F-ACB7-45D7-A484-6C9FDF901471}"/>
                </a:ext>
              </a:extLst>
            </p:cNvPr>
            <p:cNvSpPr>
              <a:spLocks/>
            </p:cNvSpPr>
            <p:nvPr/>
          </p:nvSpPr>
          <p:spPr bwMode="auto">
            <a:xfrm>
              <a:off x="2800" y="2092"/>
              <a:ext cx="312" cy="37"/>
            </a:xfrm>
            <a:custGeom>
              <a:avLst/>
              <a:gdLst>
                <a:gd name="T0" fmla="*/ 0 w 132"/>
                <a:gd name="T1" fmla="*/ 12 h 16"/>
                <a:gd name="T2" fmla="*/ 4 w 132"/>
                <a:gd name="T3" fmla="*/ 8 h 16"/>
                <a:gd name="T4" fmla="*/ 128 w 132"/>
                <a:gd name="T5" fmla="*/ 0 h 16"/>
                <a:gd name="T6" fmla="*/ 132 w 132"/>
                <a:gd name="T7" fmla="*/ 4 h 16"/>
                <a:gd name="T8" fmla="*/ 129 w 132"/>
                <a:gd name="T9" fmla="*/ 7 h 16"/>
                <a:gd name="T10" fmla="*/ 4 w 132"/>
                <a:gd name="T11" fmla="*/ 16 h 16"/>
                <a:gd name="T12" fmla="*/ 4 w 132"/>
                <a:gd name="T13" fmla="*/ 16 h 16"/>
                <a:gd name="T14" fmla="*/ 0 w 132"/>
                <a:gd name="T15" fmla="*/ 1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
                  <a:moveTo>
                    <a:pt x="0" y="12"/>
                  </a:moveTo>
                  <a:cubicBezTo>
                    <a:pt x="0" y="10"/>
                    <a:pt x="2" y="8"/>
                    <a:pt x="4" y="8"/>
                  </a:cubicBezTo>
                  <a:cubicBezTo>
                    <a:pt x="128" y="0"/>
                    <a:pt x="128" y="0"/>
                    <a:pt x="128" y="0"/>
                  </a:cubicBezTo>
                  <a:cubicBezTo>
                    <a:pt x="130" y="0"/>
                    <a:pt x="132" y="1"/>
                    <a:pt x="132" y="4"/>
                  </a:cubicBezTo>
                  <a:cubicBezTo>
                    <a:pt x="132" y="6"/>
                    <a:pt x="131" y="7"/>
                    <a:pt x="129" y="7"/>
                  </a:cubicBezTo>
                  <a:cubicBezTo>
                    <a:pt x="4" y="16"/>
                    <a:pt x="4" y="16"/>
                    <a:pt x="4" y="16"/>
                  </a:cubicBezTo>
                  <a:cubicBezTo>
                    <a:pt x="4" y="16"/>
                    <a:pt x="4" y="16"/>
                    <a:pt x="4" y="16"/>
                  </a:cubicBezTo>
                  <a:cubicBezTo>
                    <a:pt x="2" y="16"/>
                    <a:pt x="0" y="14"/>
                    <a:pt x="0"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3">
              <a:extLst>
                <a:ext uri="{FF2B5EF4-FFF2-40B4-BE49-F238E27FC236}">
                  <a16:creationId xmlns:a16="http://schemas.microsoft.com/office/drawing/2014/main" id="{E1AD0F9F-A577-4084-8E7B-181EB738E3D2}"/>
                </a:ext>
              </a:extLst>
            </p:cNvPr>
            <p:cNvSpPr>
              <a:spLocks/>
            </p:cNvSpPr>
            <p:nvPr/>
          </p:nvSpPr>
          <p:spPr bwMode="auto">
            <a:xfrm>
              <a:off x="2782" y="2028"/>
              <a:ext cx="347" cy="28"/>
            </a:xfrm>
            <a:custGeom>
              <a:avLst/>
              <a:gdLst>
                <a:gd name="T0" fmla="*/ 0 w 147"/>
                <a:gd name="T1" fmla="*/ 8 h 12"/>
                <a:gd name="T2" fmla="*/ 4 w 147"/>
                <a:gd name="T3" fmla="*/ 4 h 12"/>
                <a:gd name="T4" fmla="*/ 143 w 147"/>
                <a:gd name="T5" fmla="*/ 0 h 12"/>
                <a:gd name="T6" fmla="*/ 147 w 147"/>
                <a:gd name="T7" fmla="*/ 4 h 12"/>
                <a:gd name="T8" fmla="*/ 143 w 147"/>
                <a:gd name="T9" fmla="*/ 8 h 12"/>
                <a:gd name="T10" fmla="*/ 4 w 147"/>
                <a:gd name="T11" fmla="*/ 12 h 12"/>
                <a:gd name="T12" fmla="*/ 4 w 147"/>
                <a:gd name="T13" fmla="*/ 12 h 12"/>
                <a:gd name="T14" fmla="*/ 0 w 147"/>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2">
                  <a:moveTo>
                    <a:pt x="0" y="8"/>
                  </a:moveTo>
                  <a:cubicBezTo>
                    <a:pt x="0" y="6"/>
                    <a:pt x="2" y="4"/>
                    <a:pt x="4" y="4"/>
                  </a:cubicBezTo>
                  <a:cubicBezTo>
                    <a:pt x="143" y="0"/>
                    <a:pt x="143" y="0"/>
                    <a:pt x="143" y="0"/>
                  </a:cubicBezTo>
                  <a:cubicBezTo>
                    <a:pt x="145" y="0"/>
                    <a:pt x="147" y="2"/>
                    <a:pt x="147" y="4"/>
                  </a:cubicBezTo>
                  <a:cubicBezTo>
                    <a:pt x="147" y="6"/>
                    <a:pt x="145" y="8"/>
                    <a:pt x="143" y="8"/>
                  </a:cubicBezTo>
                  <a:cubicBezTo>
                    <a:pt x="4" y="12"/>
                    <a:pt x="4" y="12"/>
                    <a:pt x="4" y="12"/>
                  </a:cubicBezTo>
                  <a:cubicBezTo>
                    <a:pt x="4" y="12"/>
                    <a:pt x="4" y="12"/>
                    <a:pt x="4" y="12"/>
                  </a:cubicBezTo>
                  <a:cubicBezTo>
                    <a:pt x="2" y="12"/>
                    <a:pt x="0" y="10"/>
                    <a:pt x="0"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4">
              <a:extLst>
                <a:ext uri="{FF2B5EF4-FFF2-40B4-BE49-F238E27FC236}">
                  <a16:creationId xmlns:a16="http://schemas.microsoft.com/office/drawing/2014/main" id="{5D7D0194-53F3-4AF4-A8FA-9C48B9156062}"/>
                </a:ext>
              </a:extLst>
            </p:cNvPr>
            <p:cNvSpPr>
              <a:spLocks/>
            </p:cNvSpPr>
            <p:nvPr/>
          </p:nvSpPr>
          <p:spPr bwMode="auto">
            <a:xfrm>
              <a:off x="2765" y="1964"/>
              <a:ext cx="380" cy="19"/>
            </a:xfrm>
            <a:custGeom>
              <a:avLst/>
              <a:gdLst>
                <a:gd name="T0" fmla="*/ 3 w 161"/>
                <a:gd name="T1" fmla="*/ 8 h 8"/>
                <a:gd name="T2" fmla="*/ 0 w 161"/>
                <a:gd name="T3" fmla="*/ 4 h 8"/>
                <a:gd name="T4" fmla="*/ 3 w 161"/>
                <a:gd name="T5" fmla="*/ 0 h 8"/>
                <a:gd name="T6" fmla="*/ 157 w 161"/>
                <a:gd name="T7" fmla="*/ 0 h 8"/>
                <a:gd name="T8" fmla="*/ 161 w 161"/>
                <a:gd name="T9" fmla="*/ 4 h 8"/>
                <a:gd name="T10" fmla="*/ 157 w 161"/>
                <a:gd name="T11" fmla="*/ 8 h 8"/>
                <a:gd name="T12" fmla="*/ 3 w 16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1" h="8">
                  <a:moveTo>
                    <a:pt x="3" y="8"/>
                  </a:moveTo>
                  <a:cubicBezTo>
                    <a:pt x="1" y="8"/>
                    <a:pt x="0" y="6"/>
                    <a:pt x="0" y="4"/>
                  </a:cubicBezTo>
                  <a:cubicBezTo>
                    <a:pt x="0" y="2"/>
                    <a:pt x="1" y="0"/>
                    <a:pt x="3" y="0"/>
                  </a:cubicBezTo>
                  <a:cubicBezTo>
                    <a:pt x="157" y="0"/>
                    <a:pt x="157" y="0"/>
                    <a:pt x="157" y="0"/>
                  </a:cubicBezTo>
                  <a:cubicBezTo>
                    <a:pt x="159" y="0"/>
                    <a:pt x="161" y="2"/>
                    <a:pt x="161" y="4"/>
                  </a:cubicBezTo>
                  <a:cubicBezTo>
                    <a:pt x="161" y="6"/>
                    <a:pt x="159" y="8"/>
                    <a:pt x="157" y="8"/>
                  </a:cubicBezTo>
                  <a:lnTo>
                    <a:pt x="3"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5">
              <a:extLst>
                <a:ext uri="{FF2B5EF4-FFF2-40B4-BE49-F238E27FC236}">
                  <a16:creationId xmlns:a16="http://schemas.microsoft.com/office/drawing/2014/main" id="{FF7C4E56-BB24-4E7E-9A32-AE38620C2F18}"/>
                </a:ext>
              </a:extLst>
            </p:cNvPr>
            <p:cNvSpPr>
              <a:spLocks noEditPoints="1"/>
            </p:cNvSpPr>
            <p:nvPr/>
          </p:nvSpPr>
          <p:spPr bwMode="auto">
            <a:xfrm>
              <a:off x="2611" y="1964"/>
              <a:ext cx="501" cy="392"/>
            </a:xfrm>
            <a:custGeom>
              <a:avLst/>
              <a:gdLst>
                <a:gd name="T0" fmla="*/ 195 w 212"/>
                <a:gd name="T1" fmla="*/ 114 h 166"/>
                <a:gd name="T2" fmla="*/ 98 w 212"/>
                <a:gd name="T3" fmla="*/ 114 h 166"/>
                <a:gd name="T4" fmla="*/ 81 w 212"/>
                <a:gd name="T5" fmla="*/ 109 h 166"/>
                <a:gd name="T6" fmla="*/ 80 w 212"/>
                <a:gd name="T7" fmla="*/ 109 h 166"/>
                <a:gd name="T8" fmla="*/ 54 w 212"/>
                <a:gd name="T9" fmla="*/ 5 h 166"/>
                <a:gd name="T10" fmla="*/ 48 w 212"/>
                <a:gd name="T11" fmla="*/ 0 h 166"/>
                <a:gd name="T12" fmla="*/ 7 w 212"/>
                <a:gd name="T13" fmla="*/ 0 h 166"/>
                <a:gd name="T14" fmla="*/ 0 w 212"/>
                <a:gd name="T15" fmla="*/ 6 h 166"/>
                <a:gd name="T16" fmla="*/ 7 w 212"/>
                <a:gd name="T17" fmla="*/ 13 h 166"/>
                <a:gd name="T18" fmla="*/ 43 w 212"/>
                <a:gd name="T19" fmla="*/ 13 h 166"/>
                <a:gd name="T20" fmla="*/ 67 w 212"/>
                <a:gd name="T21" fmla="*/ 112 h 166"/>
                <a:gd name="T22" fmla="*/ 52 w 212"/>
                <a:gd name="T23" fmla="*/ 137 h 166"/>
                <a:gd name="T24" fmla="*/ 81 w 212"/>
                <a:gd name="T25" fmla="*/ 166 h 166"/>
                <a:gd name="T26" fmla="*/ 109 w 212"/>
                <a:gd name="T27" fmla="*/ 137 h 166"/>
                <a:gd name="T28" fmla="*/ 108 w 212"/>
                <a:gd name="T29" fmla="*/ 128 h 166"/>
                <a:gd name="T30" fmla="*/ 195 w 212"/>
                <a:gd name="T31" fmla="*/ 128 h 166"/>
                <a:gd name="T32" fmla="*/ 201 w 212"/>
                <a:gd name="T33" fmla="*/ 121 h 166"/>
                <a:gd name="T34" fmla="*/ 195 w 212"/>
                <a:gd name="T35" fmla="*/ 114 h 166"/>
                <a:gd name="T36" fmla="*/ 81 w 212"/>
                <a:gd name="T37" fmla="*/ 155 h 166"/>
                <a:gd name="T38" fmla="*/ 63 w 212"/>
                <a:gd name="T39" fmla="*/ 137 h 166"/>
                <a:gd name="T40" fmla="*/ 81 w 212"/>
                <a:gd name="T41" fmla="*/ 119 h 166"/>
                <a:gd name="T42" fmla="*/ 99 w 212"/>
                <a:gd name="T43" fmla="*/ 137 h 166"/>
                <a:gd name="T44" fmla="*/ 81 w 212"/>
                <a:gd name="T45" fmla="*/ 155 h 166"/>
                <a:gd name="T46" fmla="*/ 193 w 212"/>
                <a:gd name="T47" fmla="*/ 129 h 166"/>
                <a:gd name="T48" fmla="*/ 175 w 212"/>
                <a:gd name="T49" fmla="*/ 147 h 166"/>
                <a:gd name="T50" fmla="*/ 193 w 212"/>
                <a:gd name="T51" fmla="*/ 166 h 166"/>
                <a:gd name="T52" fmla="*/ 212 w 212"/>
                <a:gd name="T53" fmla="*/ 147 h 166"/>
                <a:gd name="T54" fmla="*/ 193 w 212"/>
                <a:gd name="T55" fmla="*/ 129 h 166"/>
                <a:gd name="T56" fmla="*/ 193 w 212"/>
                <a:gd name="T57" fmla="*/ 157 h 166"/>
                <a:gd name="T58" fmla="*/ 183 w 212"/>
                <a:gd name="T59" fmla="*/ 147 h 166"/>
                <a:gd name="T60" fmla="*/ 193 w 212"/>
                <a:gd name="T61" fmla="*/ 137 h 166"/>
                <a:gd name="T62" fmla="*/ 203 w 212"/>
                <a:gd name="T63" fmla="*/ 147 h 166"/>
                <a:gd name="T64" fmla="*/ 193 w 212"/>
                <a:gd name="T65" fmla="*/ 157 h 166"/>
                <a:gd name="T66" fmla="*/ 74 w 212"/>
                <a:gd name="T67" fmla="*/ 137 h 166"/>
                <a:gd name="T68" fmla="*/ 81 w 212"/>
                <a:gd name="T69" fmla="*/ 144 h 166"/>
                <a:gd name="T70" fmla="*/ 88 w 212"/>
                <a:gd name="T71" fmla="*/ 137 h 166"/>
                <a:gd name="T72" fmla="*/ 81 w 212"/>
                <a:gd name="T73" fmla="*/ 130 h 166"/>
                <a:gd name="T74" fmla="*/ 74 w 212"/>
                <a:gd name="T75" fmla="*/ 137 h 166"/>
                <a:gd name="T76" fmla="*/ 188 w 212"/>
                <a:gd name="T77" fmla="*/ 147 h 166"/>
                <a:gd name="T78" fmla="*/ 193 w 212"/>
                <a:gd name="T79" fmla="*/ 152 h 166"/>
                <a:gd name="T80" fmla="*/ 198 w 212"/>
                <a:gd name="T81" fmla="*/ 147 h 166"/>
                <a:gd name="T82" fmla="*/ 193 w 212"/>
                <a:gd name="T83" fmla="*/ 142 h 166"/>
                <a:gd name="T84" fmla="*/ 188 w 212"/>
                <a:gd name="T85"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2" h="166">
                  <a:moveTo>
                    <a:pt x="195" y="114"/>
                  </a:moveTo>
                  <a:cubicBezTo>
                    <a:pt x="98" y="114"/>
                    <a:pt x="98" y="114"/>
                    <a:pt x="98" y="114"/>
                  </a:cubicBezTo>
                  <a:cubicBezTo>
                    <a:pt x="93" y="111"/>
                    <a:pt x="87" y="109"/>
                    <a:pt x="81" y="109"/>
                  </a:cubicBezTo>
                  <a:cubicBezTo>
                    <a:pt x="80" y="109"/>
                    <a:pt x="80" y="109"/>
                    <a:pt x="80" y="109"/>
                  </a:cubicBezTo>
                  <a:cubicBezTo>
                    <a:pt x="54" y="5"/>
                    <a:pt x="54" y="5"/>
                    <a:pt x="54" y="5"/>
                  </a:cubicBezTo>
                  <a:cubicBezTo>
                    <a:pt x="54" y="2"/>
                    <a:pt x="51" y="0"/>
                    <a:pt x="48" y="0"/>
                  </a:cubicBezTo>
                  <a:cubicBezTo>
                    <a:pt x="7" y="0"/>
                    <a:pt x="7" y="0"/>
                    <a:pt x="7" y="0"/>
                  </a:cubicBezTo>
                  <a:cubicBezTo>
                    <a:pt x="3" y="0"/>
                    <a:pt x="0" y="3"/>
                    <a:pt x="0" y="6"/>
                  </a:cubicBezTo>
                  <a:cubicBezTo>
                    <a:pt x="0" y="10"/>
                    <a:pt x="3" y="13"/>
                    <a:pt x="7" y="13"/>
                  </a:cubicBezTo>
                  <a:cubicBezTo>
                    <a:pt x="43" y="13"/>
                    <a:pt x="43" y="13"/>
                    <a:pt x="43" y="13"/>
                  </a:cubicBezTo>
                  <a:cubicBezTo>
                    <a:pt x="67" y="112"/>
                    <a:pt x="67" y="112"/>
                    <a:pt x="67" y="112"/>
                  </a:cubicBezTo>
                  <a:cubicBezTo>
                    <a:pt x="58" y="117"/>
                    <a:pt x="52" y="126"/>
                    <a:pt x="52" y="137"/>
                  </a:cubicBezTo>
                  <a:cubicBezTo>
                    <a:pt x="52" y="153"/>
                    <a:pt x="65" y="166"/>
                    <a:pt x="81" y="166"/>
                  </a:cubicBezTo>
                  <a:cubicBezTo>
                    <a:pt x="97" y="166"/>
                    <a:pt x="109" y="153"/>
                    <a:pt x="109" y="137"/>
                  </a:cubicBezTo>
                  <a:cubicBezTo>
                    <a:pt x="109" y="134"/>
                    <a:pt x="109" y="131"/>
                    <a:pt x="108" y="128"/>
                  </a:cubicBezTo>
                  <a:cubicBezTo>
                    <a:pt x="195" y="128"/>
                    <a:pt x="195" y="128"/>
                    <a:pt x="195" y="128"/>
                  </a:cubicBezTo>
                  <a:cubicBezTo>
                    <a:pt x="198" y="128"/>
                    <a:pt x="201" y="125"/>
                    <a:pt x="201" y="121"/>
                  </a:cubicBezTo>
                  <a:cubicBezTo>
                    <a:pt x="201" y="117"/>
                    <a:pt x="198" y="114"/>
                    <a:pt x="195" y="114"/>
                  </a:cubicBezTo>
                  <a:close/>
                  <a:moveTo>
                    <a:pt x="81" y="155"/>
                  </a:moveTo>
                  <a:cubicBezTo>
                    <a:pt x="71" y="155"/>
                    <a:pt x="63" y="147"/>
                    <a:pt x="63" y="137"/>
                  </a:cubicBezTo>
                  <a:cubicBezTo>
                    <a:pt x="63" y="127"/>
                    <a:pt x="71" y="119"/>
                    <a:pt x="81" y="119"/>
                  </a:cubicBezTo>
                  <a:cubicBezTo>
                    <a:pt x="91" y="119"/>
                    <a:pt x="99" y="127"/>
                    <a:pt x="99" y="137"/>
                  </a:cubicBezTo>
                  <a:cubicBezTo>
                    <a:pt x="99" y="147"/>
                    <a:pt x="91" y="155"/>
                    <a:pt x="81" y="155"/>
                  </a:cubicBezTo>
                  <a:close/>
                  <a:moveTo>
                    <a:pt x="193" y="129"/>
                  </a:moveTo>
                  <a:cubicBezTo>
                    <a:pt x="183" y="129"/>
                    <a:pt x="175" y="137"/>
                    <a:pt x="175" y="147"/>
                  </a:cubicBezTo>
                  <a:cubicBezTo>
                    <a:pt x="175" y="157"/>
                    <a:pt x="183" y="166"/>
                    <a:pt x="193" y="166"/>
                  </a:cubicBezTo>
                  <a:cubicBezTo>
                    <a:pt x="204" y="166"/>
                    <a:pt x="212" y="157"/>
                    <a:pt x="212" y="147"/>
                  </a:cubicBezTo>
                  <a:cubicBezTo>
                    <a:pt x="212" y="137"/>
                    <a:pt x="204" y="129"/>
                    <a:pt x="193" y="129"/>
                  </a:cubicBezTo>
                  <a:close/>
                  <a:moveTo>
                    <a:pt x="193" y="157"/>
                  </a:moveTo>
                  <a:cubicBezTo>
                    <a:pt x="188" y="157"/>
                    <a:pt x="183" y="153"/>
                    <a:pt x="183" y="147"/>
                  </a:cubicBezTo>
                  <a:cubicBezTo>
                    <a:pt x="183" y="142"/>
                    <a:pt x="188" y="137"/>
                    <a:pt x="193" y="137"/>
                  </a:cubicBezTo>
                  <a:cubicBezTo>
                    <a:pt x="199" y="137"/>
                    <a:pt x="203" y="142"/>
                    <a:pt x="203" y="147"/>
                  </a:cubicBezTo>
                  <a:cubicBezTo>
                    <a:pt x="203" y="153"/>
                    <a:pt x="199" y="157"/>
                    <a:pt x="193" y="157"/>
                  </a:cubicBezTo>
                  <a:close/>
                  <a:moveTo>
                    <a:pt x="74" y="137"/>
                  </a:moveTo>
                  <a:cubicBezTo>
                    <a:pt x="74" y="141"/>
                    <a:pt x="77" y="144"/>
                    <a:pt x="81" y="144"/>
                  </a:cubicBezTo>
                  <a:cubicBezTo>
                    <a:pt x="85" y="144"/>
                    <a:pt x="88" y="141"/>
                    <a:pt x="88" y="137"/>
                  </a:cubicBezTo>
                  <a:cubicBezTo>
                    <a:pt x="88" y="133"/>
                    <a:pt x="85" y="130"/>
                    <a:pt x="81" y="130"/>
                  </a:cubicBezTo>
                  <a:cubicBezTo>
                    <a:pt x="77" y="130"/>
                    <a:pt x="74" y="133"/>
                    <a:pt x="74" y="137"/>
                  </a:cubicBezTo>
                  <a:close/>
                  <a:moveTo>
                    <a:pt x="188" y="147"/>
                  </a:moveTo>
                  <a:cubicBezTo>
                    <a:pt x="188" y="150"/>
                    <a:pt x="191" y="152"/>
                    <a:pt x="193" y="152"/>
                  </a:cubicBezTo>
                  <a:cubicBezTo>
                    <a:pt x="196" y="152"/>
                    <a:pt x="198" y="150"/>
                    <a:pt x="198" y="147"/>
                  </a:cubicBezTo>
                  <a:cubicBezTo>
                    <a:pt x="198" y="144"/>
                    <a:pt x="196" y="142"/>
                    <a:pt x="193" y="142"/>
                  </a:cubicBezTo>
                  <a:cubicBezTo>
                    <a:pt x="191" y="142"/>
                    <a:pt x="188" y="144"/>
                    <a:pt x="188"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Oval 40">
            <a:extLst>
              <a:ext uri="{FF2B5EF4-FFF2-40B4-BE49-F238E27FC236}">
                <a16:creationId xmlns:a16="http://schemas.microsoft.com/office/drawing/2014/main" id="{1153A5B9-038A-4DB0-A292-F7683193935B}"/>
              </a:ext>
            </a:extLst>
          </p:cNvPr>
          <p:cNvSpPr/>
          <p:nvPr userDrawn="1"/>
        </p:nvSpPr>
        <p:spPr>
          <a:xfrm>
            <a:off x="8059472" y="1183694"/>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23">
            <a:extLst>
              <a:ext uri="{FF2B5EF4-FFF2-40B4-BE49-F238E27FC236}">
                <a16:creationId xmlns:a16="http://schemas.microsoft.com/office/drawing/2014/main" id="{DA3D4F33-2388-4863-91B7-13900801FEED}"/>
              </a:ext>
            </a:extLst>
          </p:cNvPr>
          <p:cNvSpPr>
            <a:spLocks noChangeAspect="1" noEditPoints="1"/>
          </p:cNvSpPr>
          <p:nvPr userDrawn="1"/>
        </p:nvSpPr>
        <p:spPr bwMode="auto">
          <a:xfrm>
            <a:off x="9114079" y="1279614"/>
            <a:ext cx="306000" cy="306000"/>
          </a:xfrm>
          <a:custGeom>
            <a:avLst/>
            <a:gdLst>
              <a:gd name="T0" fmla="*/ 304 w 310"/>
              <a:gd name="T1" fmla="*/ 142 h 310"/>
              <a:gd name="T2" fmla="*/ 280 w 310"/>
              <a:gd name="T3" fmla="*/ 142 h 310"/>
              <a:gd name="T4" fmla="*/ 169 w 310"/>
              <a:gd name="T5" fmla="*/ 30 h 310"/>
              <a:gd name="T6" fmla="*/ 169 w 310"/>
              <a:gd name="T7" fmla="*/ 6 h 310"/>
              <a:gd name="T8" fmla="*/ 162 w 310"/>
              <a:gd name="T9" fmla="*/ 0 h 310"/>
              <a:gd name="T10" fmla="*/ 148 w 310"/>
              <a:gd name="T11" fmla="*/ 0 h 310"/>
              <a:gd name="T12" fmla="*/ 142 w 310"/>
              <a:gd name="T13" fmla="*/ 6 h 310"/>
              <a:gd name="T14" fmla="*/ 142 w 310"/>
              <a:gd name="T15" fmla="*/ 30 h 310"/>
              <a:gd name="T16" fmla="*/ 30 w 310"/>
              <a:gd name="T17" fmla="*/ 142 h 310"/>
              <a:gd name="T18" fmla="*/ 6 w 310"/>
              <a:gd name="T19" fmla="*/ 142 h 310"/>
              <a:gd name="T20" fmla="*/ 0 w 310"/>
              <a:gd name="T21" fmla="*/ 148 h 310"/>
              <a:gd name="T22" fmla="*/ 0 w 310"/>
              <a:gd name="T23" fmla="*/ 162 h 310"/>
              <a:gd name="T24" fmla="*/ 6 w 310"/>
              <a:gd name="T25" fmla="*/ 169 h 310"/>
              <a:gd name="T26" fmla="*/ 30 w 310"/>
              <a:gd name="T27" fmla="*/ 169 h 310"/>
              <a:gd name="T28" fmla="*/ 142 w 310"/>
              <a:gd name="T29" fmla="*/ 280 h 310"/>
              <a:gd name="T30" fmla="*/ 142 w 310"/>
              <a:gd name="T31" fmla="*/ 304 h 310"/>
              <a:gd name="T32" fmla="*/ 148 w 310"/>
              <a:gd name="T33" fmla="*/ 310 h 310"/>
              <a:gd name="T34" fmla="*/ 162 w 310"/>
              <a:gd name="T35" fmla="*/ 310 h 310"/>
              <a:gd name="T36" fmla="*/ 169 w 310"/>
              <a:gd name="T37" fmla="*/ 304 h 310"/>
              <a:gd name="T38" fmla="*/ 169 w 310"/>
              <a:gd name="T39" fmla="*/ 280 h 310"/>
              <a:gd name="T40" fmla="*/ 280 w 310"/>
              <a:gd name="T41" fmla="*/ 169 h 310"/>
              <a:gd name="T42" fmla="*/ 304 w 310"/>
              <a:gd name="T43" fmla="*/ 169 h 310"/>
              <a:gd name="T44" fmla="*/ 310 w 310"/>
              <a:gd name="T45" fmla="*/ 162 h 310"/>
              <a:gd name="T46" fmla="*/ 310 w 310"/>
              <a:gd name="T47" fmla="*/ 148 h 310"/>
              <a:gd name="T48" fmla="*/ 304 w 310"/>
              <a:gd name="T49" fmla="*/ 142 h 310"/>
              <a:gd name="T50" fmla="*/ 80 w 310"/>
              <a:gd name="T51" fmla="*/ 169 h 310"/>
              <a:gd name="T52" fmla="*/ 86 w 310"/>
              <a:gd name="T53" fmla="*/ 162 h 310"/>
              <a:gd name="T54" fmla="*/ 86 w 310"/>
              <a:gd name="T55" fmla="*/ 148 h 310"/>
              <a:gd name="T56" fmla="*/ 80 w 310"/>
              <a:gd name="T57" fmla="*/ 142 h 310"/>
              <a:gd name="T58" fmla="*/ 59 w 310"/>
              <a:gd name="T59" fmla="*/ 142 h 310"/>
              <a:gd name="T60" fmla="*/ 142 w 310"/>
              <a:gd name="T61" fmla="*/ 59 h 310"/>
              <a:gd name="T62" fmla="*/ 142 w 310"/>
              <a:gd name="T63" fmla="*/ 80 h 310"/>
              <a:gd name="T64" fmla="*/ 148 w 310"/>
              <a:gd name="T65" fmla="*/ 86 h 310"/>
              <a:gd name="T66" fmla="*/ 162 w 310"/>
              <a:gd name="T67" fmla="*/ 86 h 310"/>
              <a:gd name="T68" fmla="*/ 169 w 310"/>
              <a:gd name="T69" fmla="*/ 80 h 310"/>
              <a:gd name="T70" fmla="*/ 169 w 310"/>
              <a:gd name="T71" fmla="*/ 59 h 310"/>
              <a:gd name="T72" fmla="*/ 252 w 310"/>
              <a:gd name="T73" fmla="*/ 142 h 310"/>
              <a:gd name="T74" fmla="*/ 231 w 310"/>
              <a:gd name="T75" fmla="*/ 142 h 310"/>
              <a:gd name="T76" fmla="*/ 224 w 310"/>
              <a:gd name="T77" fmla="*/ 148 h 310"/>
              <a:gd name="T78" fmla="*/ 224 w 310"/>
              <a:gd name="T79" fmla="*/ 162 h 310"/>
              <a:gd name="T80" fmla="*/ 231 w 310"/>
              <a:gd name="T81" fmla="*/ 169 h 310"/>
              <a:gd name="T82" fmla="*/ 252 w 310"/>
              <a:gd name="T83" fmla="*/ 169 h 310"/>
              <a:gd name="T84" fmla="*/ 169 w 310"/>
              <a:gd name="T85" fmla="*/ 252 h 310"/>
              <a:gd name="T86" fmla="*/ 169 w 310"/>
              <a:gd name="T87" fmla="*/ 231 h 310"/>
              <a:gd name="T88" fmla="*/ 162 w 310"/>
              <a:gd name="T89" fmla="*/ 224 h 310"/>
              <a:gd name="T90" fmla="*/ 148 w 310"/>
              <a:gd name="T91" fmla="*/ 224 h 310"/>
              <a:gd name="T92" fmla="*/ 142 w 310"/>
              <a:gd name="T93" fmla="*/ 231 h 310"/>
              <a:gd name="T94" fmla="*/ 142 w 310"/>
              <a:gd name="T95" fmla="*/ 252 h 310"/>
              <a:gd name="T96" fmla="*/ 59 w 310"/>
              <a:gd name="T97" fmla="*/ 169 h 310"/>
              <a:gd name="T98" fmla="*/ 80 w 310"/>
              <a:gd name="T99" fmla="*/ 169 h 310"/>
              <a:gd name="T100" fmla="*/ 80 w 310"/>
              <a:gd name="T101" fmla="*/ 169 h 310"/>
              <a:gd name="T102" fmla="*/ 80 w 310"/>
              <a:gd name="T103" fmla="*/ 16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0" h="310">
                <a:moveTo>
                  <a:pt x="304" y="142"/>
                </a:moveTo>
                <a:cubicBezTo>
                  <a:pt x="280" y="142"/>
                  <a:pt x="280" y="142"/>
                  <a:pt x="280" y="142"/>
                </a:cubicBezTo>
                <a:cubicBezTo>
                  <a:pt x="274" y="83"/>
                  <a:pt x="227" y="37"/>
                  <a:pt x="169" y="30"/>
                </a:cubicBezTo>
                <a:cubicBezTo>
                  <a:pt x="169" y="6"/>
                  <a:pt x="169" y="6"/>
                  <a:pt x="169" y="6"/>
                </a:cubicBezTo>
                <a:cubicBezTo>
                  <a:pt x="169" y="3"/>
                  <a:pt x="166" y="0"/>
                  <a:pt x="162" y="0"/>
                </a:cubicBezTo>
                <a:cubicBezTo>
                  <a:pt x="148" y="0"/>
                  <a:pt x="148" y="0"/>
                  <a:pt x="148" y="0"/>
                </a:cubicBezTo>
                <a:cubicBezTo>
                  <a:pt x="145" y="0"/>
                  <a:pt x="142" y="3"/>
                  <a:pt x="142" y="6"/>
                </a:cubicBezTo>
                <a:cubicBezTo>
                  <a:pt x="142" y="30"/>
                  <a:pt x="142" y="30"/>
                  <a:pt x="142" y="30"/>
                </a:cubicBezTo>
                <a:cubicBezTo>
                  <a:pt x="83" y="37"/>
                  <a:pt x="37" y="83"/>
                  <a:pt x="30" y="142"/>
                </a:cubicBezTo>
                <a:cubicBezTo>
                  <a:pt x="6" y="142"/>
                  <a:pt x="6" y="142"/>
                  <a:pt x="6" y="142"/>
                </a:cubicBezTo>
                <a:cubicBezTo>
                  <a:pt x="3" y="142"/>
                  <a:pt x="0" y="145"/>
                  <a:pt x="0" y="148"/>
                </a:cubicBezTo>
                <a:cubicBezTo>
                  <a:pt x="0" y="162"/>
                  <a:pt x="0" y="162"/>
                  <a:pt x="0" y="162"/>
                </a:cubicBezTo>
                <a:cubicBezTo>
                  <a:pt x="0" y="166"/>
                  <a:pt x="3" y="169"/>
                  <a:pt x="6" y="169"/>
                </a:cubicBezTo>
                <a:cubicBezTo>
                  <a:pt x="30" y="169"/>
                  <a:pt x="30" y="169"/>
                  <a:pt x="30" y="169"/>
                </a:cubicBezTo>
                <a:cubicBezTo>
                  <a:pt x="37" y="227"/>
                  <a:pt x="83" y="274"/>
                  <a:pt x="142" y="280"/>
                </a:cubicBezTo>
                <a:cubicBezTo>
                  <a:pt x="142" y="304"/>
                  <a:pt x="142" y="304"/>
                  <a:pt x="142" y="304"/>
                </a:cubicBezTo>
                <a:cubicBezTo>
                  <a:pt x="142" y="308"/>
                  <a:pt x="145" y="310"/>
                  <a:pt x="148" y="310"/>
                </a:cubicBezTo>
                <a:cubicBezTo>
                  <a:pt x="162" y="310"/>
                  <a:pt x="162" y="310"/>
                  <a:pt x="162" y="310"/>
                </a:cubicBezTo>
                <a:cubicBezTo>
                  <a:pt x="166" y="310"/>
                  <a:pt x="169" y="308"/>
                  <a:pt x="169" y="304"/>
                </a:cubicBezTo>
                <a:cubicBezTo>
                  <a:pt x="169" y="280"/>
                  <a:pt x="169" y="280"/>
                  <a:pt x="169" y="280"/>
                </a:cubicBezTo>
                <a:cubicBezTo>
                  <a:pt x="227" y="274"/>
                  <a:pt x="274" y="227"/>
                  <a:pt x="280" y="169"/>
                </a:cubicBezTo>
                <a:cubicBezTo>
                  <a:pt x="304" y="169"/>
                  <a:pt x="304" y="169"/>
                  <a:pt x="304" y="169"/>
                </a:cubicBezTo>
                <a:cubicBezTo>
                  <a:pt x="308" y="169"/>
                  <a:pt x="310" y="166"/>
                  <a:pt x="310" y="162"/>
                </a:cubicBezTo>
                <a:cubicBezTo>
                  <a:pt x="310" y="148"/>
                  <a:pt x="310" y="148"/>
                  <a:pt x="310" y="148"/>
                </a:cubicBezTo>
                <a:cubicBezTo>
                  <a:pt x="310" y="145"/>
                  <a:pt x="308" y="142"/>
                  <a:pt x="304" y="142"/>
                </a:cubicBezTo>
                <a:close/>
                <a:moveTo>
                  <a:pt x="80" y="169"/>
                </a:moveTo>
                <a:cubicBezTo>
                  <a:pt x="83" y="169"/>
                  <a:pt x="86" y="166"/>
                  <a:pt x="86" y="162"/>
                </a:cubicBezTo>
                <a:cubicBezTo>
                  <a:pt x="86" y="148"/>
                  <a:pt x="86" y="148"/>
                  <a:pt x="86" y="148"/>
                </a:cubicBezTo>
                <a:cubicBezTo>
                  <a:pt x="86" y="145"/>
                  <a:pt x="83" y="142"/>
                  <a:pt x="80" y="142"/>
                </a:cubicBezTo>
                <a:cubicBezTo>
                  <a:pt x="59" y="142"/>
                  <a:pt x="59" y="142"/>
                  <a:pt x="59" y="142"/>
                </a:cubicBezTo>
                <a:cubicBezTo>
                  <a:pt x="65" y="99"/>
                  <a:pt x="99" y="65"/>
                  <a:pt x="142" y="59"/>
                </a:cubicBezTo>
                <a:cubicBezTo>
                  <a:pt x="142" y="80"/>
                  <a:pt x="142" y="80"/>
                  <a:pt x="142" y="80"/>
                </a:cubicBezTo>
                <a:cubicBezTo>
                  <a:pt x="142" y="83"/>
                  <a:pt x="145" y="86"/>
                  <a:pt x="148" y="86"/>
                </a:cubicBezTo>
                <a:cubicBezTo>
                  <a:pt x="162" y="86"/>
                  <a:pt x="162" y="86"/>
                  <a:pt x="162" y="86"/>
                </a:cubicBezTo>
                <a:cubicBezTo>
                  <a:pt x="166" y="86"/>
                  <a:pt x="169" y="83"/>
                  <a:pt x="169" y="80"/>
                </a:cubicBezTo>
                <a:cubicBezTo>
                  <a:pt x="169" y="59"/>
                  <a:pt x="169" y="59"/>
                  <a:pt x="169" y="59"/>
                </a:cubicBezTo>
                <a:cubicBezTo>
                  <a:pt x="211" y="65"/>
                  <a:pt x="246" y="99"/>
                  <a:pt x="252" y="142"/>
                </a:cubicBezTo>
                <a:cubicBezTo>
                  <a:pt x="231" y="142"/>
                  <a:pt x="231" y="142"/>
                  <a:pt x="231" y="142"/>
                </a:cubicBezTo>
                <a:cubicBezTo>
                  <a:pt x="227" y="142"/>
                  <a:pt x="224" y="145"/>
                  <a:pt x="224" y="148"/>
                </a:cubicBezTo>
                <a:cubicBezTo>
                  <a:pt x="224" y="162"/>
                  <a:pt x="224" y="162"/>
                  <a:pt x="224" y="162"/>
                </a:cubicBezTo>
                <a:cubicBezTo>
                  <a:pt x="224" y="166"/>
                  <a:pt x="227" y="169"/>
                  <a:pt x="231" y="169"/>
                </a:cubicBezTo>
                <a:cubicBezTo>
                  <a:pt x="252" y="169"/>
                  <a:pt x="252" y="169"/>
                  <a:pt x="252" y="169"/>
                </a:cubicBezTo>
                <a:cubicBezTo>
                  <a:pt x="246" y="211"/>
                  <a:pt x="211" y="246"/>
                  <a:pt x="169" y="252"/>
                </a:cubicBezTo>
                <a:cubicBezTo>
                  <a:pt x="169" y="231"/>
                  <a:pt x="169" y="231"/>
                  <a:pt x="169" y="231"/>
                </a:cubicBezTo>
                <a:cubicBezTo>
                  <a:pt x="169" y="227"/>
                  <a:pt x="166" y="224"/>
                  <a:pt x="162" y="224"/>
                </a:cubicBezTo>
                <a:cubicBezTo>
                  <a:pt x="148" y="224"/>
                  <a:pt x="148" y="224"/>
                  <a:pt x="148" y="224"/>
                </a:cubicBezTo>
                <a:cubicBezTo>
                  <a:pt x="145" y="224"/>
                  <a:pt x="142" y="227"/>
                  <a:pt x="142" y="231"/>
                </a:cubicBezTo>
                <a:cubicBezTo>
                  <a:pt x="142" y="252"/>
                  <a:pt x="142" y="252"/>
                  <a:pt x="142" y="252"/>
                </a:cubicBezTo>
                <a:cubicBezTo>
                  <a:pt x="99" y="246"/>
                  <a:pt x="65" y="211"/>
                  <a:pt x="59" y="169"/>
                </a:cubicBezTo>
                <a:lnTo>
                  <a:pt x="80" y="169"/>
                </a:lnTo>
                <a:close/>
                <a:moveTo>
                  <a:pt x="80" y="169"/>
                </a:moveTo>
                <a:cubicBezTo>
                  <a:pt x="80" y="169"/>
                  <a:pt x="80" y="169"/>
                  <a:pt x="80" y="169"/>
                </a:cubicBezTo>
              </a:path>
            </a:pathLst>
          </a:custGeom>
          <a:solidFill>
            <a:srgbClr val="9BACB6"/>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Oval 42">
            <a:extLst>
              <a:ext uri="{FF2B5EF4-FFF2-40B4-BE49-F238E27FC236}">
                <a16:creationId xmlns:a16="http://schemas.microsoft.com/office/drawing/2014/main" id="{198BCDFC-C63D-41CC-9F30-038F8319ACD2}"/>
              </a:ext>
            </a:extLst>
          </p:cNvPr>
          <p:cNvSpPr/>
          <p:nvPr userDrawn="1"/>
        </p:nvSpPr>
        <p:spPr>
          <a:xfrm>
            <a:off x="9018159" y="1183694"/>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B26712B1-4A1B-4D2A-9885-7160F07102A8}"/>
              </a:ext>
            </a:extLst>
          </p:cNvPr>
          <p:cNvGrpSpPr/>
          <p:nvPr userDrawn="1"/>
        </p:nvGrpSpPr>
        <p:grpSpPr>
          <a:xfrm>
            <a:off x="2307368" y="2060166"/>
            <a:ext cx="497840" cy="497840"/>
            <a:chOff x="2307368" y="2060166"/>
            <a:chExt cx="497840" cy="497840"/>
          </a:xfrm>
        </p:grpSpPr>
        <p:grpSp>
          <p:nvGrpSpPr>
            <p:cNvPr id="45" name="Group 44">
              <a:extLst>
                <a:ext uri="{FF2B5EF4-FFF2-40B4-BE49-F238E27FC236}">
                  <a16:creationId xmlns:a16="http://schemas.microsoft.com/office/drawing/2014/main" id="{4423786E-98CB-4C37-AFD9-1F3949F76030}"/>
                </a:ext>
              </a:extLst>
            </p:cNvPr>
            <p:cNvGrpSpPr>
              <a:grpSpLocks noChangeAspect="1"/>
            </p:cNvGrpSpPr>
            <p:nvPr/>
          </p:nvGrpSpPr>
          <p:grpSpPr>
            <a:xfrm>
              <a:off x="2395137" y="2116897"/>
              <a:ext cx="348429" cy="306000"/>
              <a:chOff x="3922713" y="2003425"/>
              <a:chExt cx="1290638" cy="1133475"/>
            </a:xfrm>
            <a:solidFill>
              <a:srgbClr val="62BA46"/>
            </a:solidFill>
          </p:grpSpPr>
          <p:sp>
            <p:nvSpPr>
              <p:cNvPr id="47" name="Freeform 6">
                <a:extLst>
                  <a:ext uri="{FF2B5EF4-FFF2-40B4-BE49-F238E27FC236}">
                    <a16:creationId xmlns:a16="http://schemas.microsoft.com/office/drawing/2014/main" id="{DFC9AC6C-22FA-49E4-AB24-69D4F5EE4D1A}"/>
                  </a:ext>
                </a:extLst>
              </p:cNvPr>
              <p:cNvSpPr>
                <a:spLocks noEditPoints="1"/>
              </p:cNvSpPr>
              <p:nvPr/>
            </p:nvSpPr>
            <p:spPr bwMode="auto">
              <a:xfrm>
                <a:off x="3922713" y="2003425"/>
                <a:ext cx="1290638" cy="1133475"/>
              </a:xfrm>
              <a:custGeom>
                <a:avLst/>
                <a:gdLst>
                  <a:gd name="T0" fmla="*/ 315 w 344"/>
                  <a:gd name="T1" fmla="*/ 302 h 302"/>
                  <a:gd name="T2" fmla="*/ 29 w 344"/>
                  <a:gd name="T3" fmla="*/ 302 h 302"/>
                  <a:gd name="T4" fmla="*/ 5 w 344"/>
                  <a:gd name="T5" fmla="*/ 288 h 302"/>
                  <a:gd name="T6" fmla="*/ 5 w 344"/>
                  <a:gd name="T7" fmla="*/ 260 h 302"/>
                  <a:gd name="T8" fmla="*/ 148 w 344"/>
                  <a:gd name="T9" fmla="*/ 14 h 302"/>
                  <a:gd name="T10" fmla="*/ 172 w 344"/>
                  <a:gd name="T11" fmla="*/ 0 h 302"/>
                  <a:gd name="T12" fmla="*/ 196 w 344"/>
                  <a:gd name="T13" fmla="*/ 14 h 302"/>
                  <a:gd name="T14" fmla="*/ 339 w 344"/>
                  <a:gd name="T15" fmla="*/ 260 h 302"/>
                  <a:gd name="T16" fmla="*/ 339 w 344"/>
                  <a:gd name="T17" fmla="*/ 288 h 302"/>
                  <a:gd name="T18" fmla="*/ 315 w 344"/>
                  <a:gd name="T19" fmla="*/ 302 h 302"/>
                  <a:gd name="T20" fmla="*/ 172 w 344"/>
                  <a:gd name="T21" fmla="*/ 16 h 302"/>
                  <a:gd name="T22" fmla="*/ 162 w 344"/>
                  <a:gd name="T23" fmla="*/ 22 h 302"/>
                  <a:gd name="T24" fmla="*/ 19 w 344"/>
                  <a:gd name="T25" fmla="*/ 268 h 302"/>
                  <a:gd name="T26" fmla="*/ 19 w 344"/>
                  <a:gd name="T27" fmla="*/ 280 h 302"/>
                  <a:gd name="T28" fmla="*/ 29 w 344"/>
                  <a:gd name="T29" fmla="*/ 286 h 302"/>
                  <a:gd name="T30" fmla="*/ 315 w 344"/>
                  <a:gd name="T31" fmla="*/ 286 h 302"/>
                  <a:gd name="T32" fmla="*/ 325 w 344"/>
                  <a:gd name="T33" fmla="*/ 280 h 302"/>
                  <a:gd name="T34" fmla="*/ 325 w 344"/>
                  <a:gd name="T35" fmla="*/ 268 h 302"/>
                  <a:gd name="T36" fmla="*/ 182 w 344"/>
                  <a:gd name="T37" fmla="*/ 22 h 302"/>
                  <a:gd name="T38" fmla="*/ 172 w 344"/>
                  <a:gd name="T39" fmla="*/ 1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4" h="302">
                    <a:moveTo>
                      <a:pt x="315" y="302"/>
                    </a:moveTo>
                    <a:cubicBezTo>
                      <a:pt x="29" y="302"/>
                      <a:pt x="29" y="302"/>
                      <a:pt x="29" y="302"/>
                    </a:cubicBezTo>
                    <a:cubicBezTo>
                      <a:pt x="19" y="302"/>
                      <a:pt x="10" y="297"/>
                      <a:pt x="5" y="288"/>
                    </a:cubicBezTo>
                    <a:cubicBezTo>
                      <a:pt x="0" y="279"/>
                      <a:pt x="0" y="269"/>
                      <a:pt x="5" y="260"/>
                    </a:cubicBezTo>
                    <a:cubicBezTo>
                      <a:pt x="148" y="14"/>
                      <a:pt x="148" y="14"/>
                      <a:pt x="148" y="14"/>
                    </a:cubicBezTo>
                    <a:cubicBezTo>
                      <a:pt x="153" y="6"/>
                      <a:pt x="162" y="0"/>
                      <a:pt x="172" y="0"/>
                    </a:cubicBezTo>
                    <a:cubicBezTo>
                      <a:pt x="182" y="0"/>
                      <a:pt x="191" y="6"/>
                      <a:pt x="196" y="14"/>
                    </a:cubicBezTo>
                    <a:cubicBezTo>
                      <a:pt x="339" y="260"/>
                      <a:pt x="339" y="260"/>
                      <a:pt x="339" y="260"/>
                    </a:cubicBezTo>
                    <a:cubicBezTo>
                      <a:pt x="344" y="269"/>
                      <a:pt x="344" y="279"/>
                      <a:pt x="339" y="288"/>
                    </a:cubicBezTo>
                    <a:cubicBezTo>
                      <a:pt x="334" y="297"/>
                      <a:pt x="325" y="302"/>
                      <a:pt x="315" y="302"/>
                    </a:cubicBezTo>
                    <a:close/>
                    <a:moveTo>
                      <a:pt x="172" y="16"/>
                    </a:moveTo>
                    <a:cubicBezTo>
                      <a:pt x="168" y="16"/>
                      <a:pt x="164" y="19"/>
                      <a:pt x="162" y="22"/>
                    </a:cubicBezTo>
                    <a:cubicBezTo>
                      <a:pt x="19" y="268"/>
                      <a:pt x="19" y="268"/>
                      <a:pt x="19" y="268"/>
                    </a:cubicBezTo>
                    <a:cubicBezTo>
                      <a:pt x="17" y="272"/>
                      <a:pt x="17" y="276"/>
                      <a:pt x="19" y="280"/>
                    </a:cubicBezTo>
                    <a:cubicBezTo>
                      <a:pt x="21" y="284"/>
                      <a:pt x="25" y="286"/>
                      <a:pt x="29" y="286"/>
                    </a:cubicBezTo>
                    <a:cubicBezTo>
                      <a:pt x="315" y="286"/>
                      <a:pt x="315" y="286"/>
                      <a:pt x="315" y="286"/>
                    </a:cubicBezTo>
                    <a:cubicBezTo>
                      <a:pt x="319" y="286"/>
                      <a:pt x="323" y="284"/>
                      <a:pt x="325" y="280"/>
                    </a:cubicBezTo>
                    <a:cubicBezTo>
                      <a:pt x="327" y="276"/>
                      <a:pt x="327" y="272"/>
                      <a:pt x="325" y="268"/>
                    </a:cubicBezTo>
                    <a:cubicBezTo>
                      <a:pt x="182" y="22"/>
                      <a:pt x="182" y="22"/>
                      <a:pt x="182" y="22"/>
                    </a:cubicBezTo>
                    <a:cubicBezTo>
                      <a:pt x="180" y="19"/>
                      <a:pt x="176" y="16"/>
                      <a:pt x="172"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7">
                <a:extLst>
                  <a:ext uri="{FF2B5EF4-FFF2-40B4-BE49-F238E27FC236}">
                    <a16:creationId xmlns:a16="http://schemas.microsoft.com/office/drawing/2014/main" id="{DCC61A35-AD55-4D68-8049-A67B92E63AB0}"/>
                  </a:ext>
                </a:extLst>
              </p:cNvPr>
              <p:cNvSpPr>
                <a:spLocks/>
              </p:cNvSpPr>
              <p:nvPr/>
            </p:nvSpPr>
            <p:spPr bwMode="auto">
              <a:xfrm>
                <a:off x="4492625" y="2854325"/>
                <a:ext cx="150813" cy="142875"/>
              </a:xfrm>
              <a:custGeom>
                <a:avLst/>
                <a:gdLst>
                  <a:gd name="T0" fmla="*/ 20 w 40"/>
                  <a:gd name="T1" fmla="*/ 0 h 38"/>
                  <a:gd name="T2" fmla="*/ 6 w 40"/>
                  <a:gd name="T3" fmla="*/ 4 h 38"/>
                  <a:gd name="T4" fmla="*/ 0 w 40"/>
                  <a:gd name="T5" fmla="*/ 19 h 38"/>
                  <a:gd name="T6" fmla="*/ 6 w 40"/>
                  <a:gd name="T7" fmla="*/ 33 h 38"/>
                  <a:gd name="T8" fmla="*/ 21 w 40"/>
                  <a:gd name="T9" fmla="*/ 38 h 38"/>
                  <a:gd name="T10" fmla="*/ 34 w 40"/>
                  <a:gd name="T11" fmla="*/ 33 h 38"/>
                  <a:gd name="T12" fmla="*/ 40 w 40"/>
                  <a:gd name="T13" fmla="*/ 19 h 38"/>
                  <a:gd name="T14" fmla="*/ 34 w 40"/>
                  <a:gd name="T15" fmla="*/ 4 h 38"/>
                  <a:gd name="T16" fmla="*/ 20 w 4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20" y="0"/>
                    </a:moveTo>
                    <a:cubicBezTo>
                      <a:pt x="15" y="0"/>
                      <a:pt x="10" y="1"/>
                      <a:pt x="6" y="4"/>
                    </a:cubicBezTo>
                    <a:cubicBezTo>
                      <a:pt x="3" y="8"/>
                      <a:pt x="0" y="13"/>
                      <a:pt x="0" y="19"/>
                    </a:cubicBezTo>
                    <a:cubicBezTo>
                      <a:pt x="0" y="25"/>
                      <a:pt x="3" y="30"/>
                      <a:pt x="6" y="33"/>
                    </a:cubicBezTo>
                    <a:cubicBezTo>
                      <a:pt x="10" y="37"/>
                      <a:pt x="15" y="38"/>
                      <a:pt x="21" y="38"/>
                    </a:cubicBezTo>
                    <a:cubicBezTo>
                      <a:pt x="26" y="38"/>
                      <a:pt x="30" y="37"/>
                      <a:pt x="34" y="33"/>
                    </a:cubicBezTo>
                    <a:cubicBezTo>
                      <a:pt x="38" y="30"/>
                      <a:pt x="40" y="25"/>
                      <a:pt x="40" y="19"/>
                    </a:cubicBezTo>
                    <a:cubicBezTo>
                      <a:pt x="40" y="13"/>
                      <a:pt x="38" y="8"/>
                      <a:pt x="34" y="4"/>
                    </a:cubicBezTo>
                    <a:cubicBezTo>
                      <a:pt x="30" y="1"/>
                      <a:pt x="26" y="0"/>
                      <a:pt x="2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8">
                <a:extLst>
                  <a:ext uri="{FF2B5EF4-FFF2-40B4-BE49-F238E27FC236}">
                    <a16:creationId xmlns:a16="http://schemas.microsoft.com/office/drawing/2014/main" id="{F0FE8AB6-42A6-410E-98AA-0D3C8ED769F3}"/>
                  </a:ext>
                </a:extLst>
              </p:cNvPr>
              <p:cNvSpPr>
                <a:spLocks/>
              </p:cNvSpPr>
              <p:nvPr/>
            </p:nvSpPr>
            <p:spPr bwMode="auto">
              <a:xfrm>
                <a:off x="4492625" y="2251075"/>
                <a:ext cx="150813" cy="514350"/>
              </a:xfrm>
              <a:custGeom>
                <a:avLst/>
                <a:gdLst>
                  <a:gd name="T0" fmla="*/ 5 w 40"/>
                  <a:gd name="T1" fmla="*/ 113 h 137"/>
                  <a:gd name="T2" fmla="*/ 10 w 40"/>
                  <a:gd name="T3" fmla="*/ 132 h 137"/>
                  <a:gd name="T4" fmla="*/ 20 w 40"/>
                  <a:gd name="T5" fmla="*/ 137 h 137"/>
                  <a:gd name="T6" fmla="*/ 29 w 40"/>
                  <a:gd name="T7" fmla="*/ 130 h 137"/>
                  <a:gd name="T8" fmla="*/ 33 w 40"/>
                  <a:gd name="T9" fmla="*/ 113 h 137"/>
                  <a:gd name="T10" fmla="*/ 39 w 40"/>
                  <a:gd name="T11" fmla="*/ 47 h 137"/>
                  <a:gd name="T12" fmla="*/ 40 w 40"/>
                  <a:gd name="T13" fmla="*/ 30 h 137"/>
                  <a:gd name="T14" fmla="*/ 37 w 40"/>
                  <a:gd name="T15" fmla="*/ 7 h 137"/>
                  <a:gd name="T16" fmla="*/ 21 w 40"/>
                  <a:gd name="T17" fmla="*/ 0 h 137"/>
                  <a:gd name="T18" fmla="*/ 6 w 40"/>
                  <a:gd name="T19" fmla="*/ 6 h 137"/>
                  <a:gd name="T20" fmla="*/ 0 w 40"/>
                  <a:gd name="T21" fmla="*/ 23 h 137"/>
                  <a:gd name="T22" fmla="*/ 1 w 40"/>
                  <a:gd name="T23" fmla="*/ 50 h 137"/>
                  <a:gd name="T24" fmla="*/ 5 w 40"/>
                  <a:gd name="T25" fmla="*/ 1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37">
                    <a:moveTo>
                      <a:pt x="5" y="113"/>
                    </a:moveTo>
                    <a:cubicBezTo>
                      <a:pt x="6" y="120"/>
                      <a:pt x="8" y="127"/>
                      <a:pt x="10" y="132"/>
                    </a:cubicBezTo>
                    <a:cubicBezTo>
                      <a:pt x="11" y="135"/>
                      <a:pt x="15" y="137"/>
                      <a:pt x="20" y="137"/>
                    </a:cubicBezTo>
                    <a:cubicBezTo>
                      <a:pt x="24" y="137"/>
                      <a:pt x="27" y="135"/>
                      <a:pt x="29" y="130"/>
                    </a:cubicBezTo>
                    <a:cubicBezTo>
                      <a:pt x="32" y="127"/>
                      <a:pt x="33" y="120"/>
                      <a:pt x="33" y="113"/>
                    </a:cubicBezTo>
                    <a:cubicBezTo>
                      <a:pt x="33" y="113"/>
                      <a:pt x="33" y="113"/>
                      <a:pt x="39" y="47"/>
                    </a:cubicBezTo>
                    <a:cubicBezTo>
                      <a:pt x="40" y="41"/>
                      <a:pt x="40" y="35"/>
                      <a:pt x="40" y="30"/>
                    </a:cubicBezTo>
                    <a:cubicBezTo>
                      <a:pt x="40" y="21"/>
                      <a:pt x="39" y="12"/>
                      <a:pt x="37" y="7"/>
                    </a:cubicBezTo>
                    <a:cubicBezTo>
                      <a:pt x="34" y="2"/>
                      <a:pt x="28" y="0"/>
                      <a:pt x="21" y="0"/>
                    </a:cubicBezTo>
                    <a:cubicBezTo>
                      <a:pt x="15" y="0"/>
                      <a:pt x="10" y="1"/>
                      <a:pt x="6" y="6"/>
                    </a:cubicBezTo>
                    <a:cubicBezTo>
                      <a:pt x="3" y="10"/>
                      <a:pt x="0" y="16"/>
                      <a:pt x="0" y="23"/>
                    </a:cubicBezTo>
                    <a:cubicBezTo>
                      <a:pt x="0" y="28"/>
                      <a:pt x="0" y="36"/>
                      <a:pt x="1" y="50"/>
                    </a:cubicBezTo>
                    <a:cubicBezTo>
                      <a:pt x="1" y="50"/>
                      <a:pt x="1" y="50"/>
                      <a:pt x="5" y="1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6" name="Oval 45">
              <a:extLst>
                <a:ext uri="{FF2B5EF4-FFF2-40B4-BE49-F238E27FC236}">
                  <a16:creationId xmlns:a16="http://schemas.microsoft.com/office/drawing/2014/main" id="{048FC39D-02E8-44A1-A134-F200CCF827F6}"/>
                </a:ext>
              </a:extLst>
            </p:cNvPr>
            <p:cNvSpPr/>
            <p:nvPr/>
          </p:nvSpPr>
          <p:spPr>
            <a:xfrm>
              <a:off x="2307368" y="2060166"/>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EC63E768-DF52-4AC6-AD6F-5CD603DAD052}"/>
              </a:ext>
            </a:extLst>
          </p:cNvPr>
          <p:cNvGrpSpPr/>
          <p:nvPr userDrawn="1"/>
        </p:nvGrpSpPr>
        <p:grpSpPr>
          <a:xfrm>
            <a:off x="1348684" y="2060166"/>
            <a:ext cx="497840" cy="497840"/>
            <a:chOff x="1348684" y="1858146"/>
            <a:chExt cx="497840" cy="497840"/>
          </a:xfrm>
        </p:grpSpPr>
        <p:sp>
          <p:nvSpPr>
            <p:cNvPr id="51" name="Freeform 23">
              <a:extLst>
                <a:ext uri="{FF2B5EF4-FFF2-40B4-BE49-F238E27FC236}">
                  <a16:creationId xmlns:a16="http://schemas.microsoft.com/office/drawing/2014/main" id="{DF7154FC-A4B4-469A-AC54-803F918590B6}"/>
                </a:ext>
              </a:extLst>
            </p:cNvPr>
            <p:cNvSpPr>
              <a:spLocks noChangeAspect="1" noEditPoints="1"/>
            </p:cNvSpPr>
            <p:nvPr/>
          </p:nvSpPr>
          <p:spPr bwMode="auto">
            <a:xfrm rot="10800000">
              <a:off x="1444605" y="2041755"/>
              <a:ext cx="306000" cy="130622"/>
            </a:xfrm>
            <a:custGeom>
              <a:avLst/>
              <a:gdLst>
                <a:gd name="T0" fmla="*/ 391 w 391"/>
                <a:gd name="T1" fmla="*/ 78 h 167"/>
                <a:gd name="T2" fmla="*/ 371 w 391"/>
                <a:gd name="T3" fmla="*/ 59 h 167"/>
                <a:gd name="T4" fmla="*/ 162 w 391"/>
                <a:gd name="T5" fmla="*/ 58 h 167"/>
                <a:gd name="T6" fmla="*/ 84 w 391"/>
                <a:gd name="T7" fmla="*/ 0 h 167"/>
                <a:gd name="T8" fmla="*/ 1 w 391"/>
                <a:gd name="T9" fmla="*/ 82 h 167"/>
                <a:gd name="T10" fmla="*/ 83 w 391"/>
                <a:gd name="T11" fmla="*/ 166 h 167"/>
                <a:gd name="T12" fmla="*/ 162 w 391"/>
                <a:gd name="T13" fmla="*/ 110 h 167"/>
                <a:gd name="T14" fmla="*/ 175 w 391"/>
                <a:gd name="T15" fmla="*/ 110 h 167"/>
                <a:gd name="T16" fmla="*/ 187 w 391"/>
                <a:gd name="T17" fmla="*/ 125 h 167"/>
                <a:gd name="T18" fmla="*/ 195 w 391"/>
                <a:gd name="T19" fmla="*/ 126 h 167"/>
                <a:gd name="T20" fmla="*/ 195 w 391"/>
                <a:gd name="T21" fmla="*/ 110 h 167"/>
                <a:gd name="T22" fmla="*/ 214 w 391"/>
                <a:gd name="T23" fmla="*/ 110 h 167"/>
                <a:gd name="T24" fmla="*/ 225 w 391"/>
                <a:gd name="T25" fmla="*/ 124 h 167"/>
                <a:gd name="T26" fmla="*/ 240 w 391"/>
                <a:gd name="T27" fmla="*/ 111 h 167"/>
                <a:gd name="T28" fmla="*/ 252 w 391"/>
                <a:gd name="T29" fmla="*/ 111 h 167"/>
                <a:gd name="T30" fmla="*/ 266 w 391"/>
                <a:gd name="T31" fmla="*/ 100 h 167"/>
                <a:gd name="T32" fmla="*/ 278 w 391"/>
                <a:gd name="T33" fmla="*/ 111 h 167"/>
                <a:gd name="T34" fmla="*/ 291 w 391"/>
                <a:gd name="T35" fmla="*/ 103 h 167"/>
                <a:gd name="T36" fmla="*/ 307 w 391"/>
                <a:gd name="T37" fmla="*/ 111 h 167"/>
                <a:gd name="T38" fmla="*/ 317 w 391"/>
                <a:gd name="T39" fmla="*/ 123 h 167"/>
                <a:gd name="T40" fmla="*/ 327 w 391"/>
                <a:gd name="T41" fmla="*/ 111 h 167"/>
                <a:gd name="T42" fmla="*/ 343 w 391"/>
                <a:gd name="T43" fmla="*/ 104 h 167"/>
                <a:gd name="T44" fmla="*/ 360 w 391"/>
                <a:gd name="T45" fmla="*/ 119 h 167"/>
                <a:gd name="T46" fmla="*/ 369 w 391"/>
                <a:gd name="T47" fmla="*/ 112 h 167"/>
                <a:gd name="T48" fmla="*/ 391 w 391"/>
                <a:gd name="T49" fmla="*/ 78 h 167"/>
                <a:gd name="T50" fmla="*/ 61 w 391"/>
                <a:gd name="T51" fmla="*/ 63 h 167"/>
                <a:gd name="T52" fmla="*/ 70 w 391"/>
                <a:gd name="T53" fmla="*/ 83 h 167"/>
                <a:gd name="T54" fmla="*/ 41 w 391"/>
                <a:gd name="T55" fmla="*/ 111 h 167"/>
                <a:gd name="T56" fmla="*/ 13 w 391"/>
                <a:gd name="T57" fmla="*/ 82 h 167"/>
                <a:gd name="T58" fmla="*/ 42 w 391"/>
                <a:gd name="T59" fmla="*/ 54 h 167"/>
                <a:gd name="T60" fmla="*/ 61 w 391"/>
                <a:gd name="T61" fmla="*/ 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1" h="167">
                  <a:moveTo>
                    <a:pt x="391" y="78"/>
                  </a:moveTo>
                  <a:cubicBezTo>
                    <a:pt x="371" y="59"/>
                    <a:pt x="371" y="59"/>
                    <a:pt x="371" y="59"/>
                  </a:cubicBezTo>
                  <a:cubicBezTo>
                    <a:pt x="162" y="58"/>
                    <a:pt x="162" y="58"/>
                    <a:pt x="162" y="58"/>
                  </a:cubicBezTo>
                  <a:cubicBezTo>
                    <a:pt x="152" y="25"/>
                    <a:pt x="121" y="1"/>
                    <a:pt x="84" y="0"/>
                  </a:cubicBezTo>
                  <a:cubicBezTo>
                    <a:pt x="38" y="0"/>
                    <a:pt x="1" y="37"/>
                    <a:pt x="1" y="82"/>
                  </a:cubicBezTo>
                  <a:cubicBezTo>
                    <a:pt x="0" y="128"/>
                    <a:pt x="37" y="166"/>
                    <a:pt x="83" y="166"/>
                  </a:cubicBezTo>
                  <a:cubicBezTo>
                    <a:pt x="119" y="167"/>
                    <a:pt x="151" y="143"/>
                    <a:pt x="162" y="110"/>
                  </a:cubicBezTo>
                  <a:cubicBezTo>
                    <a:pt x="175" y="110"/>
                    <a:pt x="175" y="110"/>
                    <a:pt x="175" y="110"/>
                  </a:cubicBezTo>
                  <a:cubicBezTo>
                    <a:pt x="175" y="110"/>
                    <a:pt x="181" y="122"/>
                    <a:pt x="187" y="125"/>
                  </a:cubicBezTo>
                  <a:cubicBezTo>
                    <a:pt x="189" y="126"/>
                    <a:pt x="195" y="126"/>
                    <a:pt x="195" y="126"/>
                  </a:cubicBezTo>
                  <a:cubicBezTo>
                    <a:pt x="195" y="110"/>
                    <a:pt x="195" y="110"/>
                    <a:pt x="195" y="110"/>
                  </a:cubicBezTo>
                  <a:cubicBezTo>
                    <a:pt x="214" y="110"/>
                    <a:pt x="214" y="110"/>
                    <a:pt x="214" y="110"/>
                  </a:cubicBezTo>
                  <a:cubicBezTo>
                    <a:pt x="225" y="124"/>
                    <a:pt x="225" y="124"/>
                    <a:pt x="225" y="124"/>
                  </a:cubicBezTo>
                  <a:cubicBezTo>
                    <a:pt x="240" y="111"/>
                    <a:pt x="240" y="111"/>
                    <a:pt x="240" y="111"/>
                  </a:cubicBezTo>
                  <a:cubicBezTo>
                    <a:pt x="252" y="111"/>
                    <a:pt x="252" y="111"/>
                    <a:pt x="252" y="111"/>
                  </a:cubicBezTo>
                  <a:cubicBezTo>
                    <a:pt x="266" y="100"/>
                    <a:pt x="266" y="100"/>
                    <a:pt x="266" y="100"/>
                  </a:cubicBezTo>
                  <a:cubicBezTo>
                    <a:pt x="278" y="111"/>
                    <a:pt x="278" y="111"/>
                    <a:pt x="278" y="111"/>
                  </a:cubicBezTo>
                  <a:cubicBezTo>
                    <a:pt x="291" y="103"/>
                    <a:pt x="291" y="103"/>
                    <a:pt x="291" y="103"/>
                  </a:cubicBezTo>
                  <a:cubicBezTo>
                    <a:pt x="307" y="111"/>
                    <a:pt x="307" y="111"/>
                    <a:pt x="307" y="111"/>
                  </a:cubicBezTo>
                  <a:cubicBezTo>
                    <a:pt x="317" y="123"/>
                    <a:pt x="317" y="123"/>
                    <a:pt x="317" y="123"/>
                  </a:cubicBezTo>
                  <a:cubicBezTo>
                    <a:pt x="327" y="111"/>
                    <a:pt x="327" y="111"/>
                    <a:pt x="327" y="111"/>
                  </a:cubicBezTo>
                  <a:cubicBezTo>
                    <a:pt x="343" y="104"/>
                    <a:pt x="343" y="104"/>
                    <a:pt x="343" y="104"/>
                  </a:cubicBezTo>
                  <a:cubicBezTo>
                    <a:pt x="360" y="119"/>
                    <a:pt x="360" y="119"/>
                    <a:pt x="360" y="119"/>
                  </a:cubicBezTo>
                  <a:cubicBezTo>
                    <a:pt x="369" y="112"/>
                    <a:pt x="369" y="112"/>
                    <a:pt x="369" y="112"/>
                  </a:cubicBezTo>
                  <a:lnTo>
                    <a:pt x="391" y="78"/>
                  </a:lnTo>
                  <a:close/>
                  <a:moveTo>
                    <a:pt x="61" y="63"/>
                  </a:moveTo>
                  <a:cubicBezTo>
                    <a:pt x="67" y="68"/>
                    <a:pt x="70" y="75"/>
                    <a:pt x="70" y="83"/>
                  </a:cubicBezTo>
                  <a:cubicBezTo>
                    <a:pt x="69" y="99"/>
                    <a:pt x="57" y="111"/>
                    <a:pt x="41" y="111"/>
                  </a:cubicBezTo>
                  <a:cubicBezTo>
                    <a:pt x="25" y="111"/>
                    <a:pt x="13" y="98"/>
                    <a:pt x="13" y="82"/>
                  </a:cubicBezTo>
                  <a:cubicBezTo>
                    <a:pt x="13" y="67"/>
                    <a:pt x="26" y="54"/>
                    <a:pt x="42" y="54"/>
                  </a:cubicBezTo>
                  <a:cubicBezTo>
                    <a:pt x="49" y="54"/>
                    <a:pt x="56" y="58"/>
                    <a:pt x="61" y="63"/>
                  </a:cubicBezTo>
                  <a:close/>
                </a:path>
              </a:pathLst>
            </a:custGeom>
            <a:solidFill>
              <a:schemeClr val="bg2"/>
            </a:solidFill>
            <a:ln w="21"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 name="Oval 51">
              <a:extLst>
                <a:ext uri="{FF2B5EF4-FFF2-40B4-BE49-F238E27FC236}">
                  <a16:creationId xmlns:a16="http://schemas.microsoft.com/office/drawing/2014/main" id="{6E13B6F8-1817-483F-9FB7-95709D2EEEB2}"/>
                </a:ext>
              </a:extLst>
            </p:cNvPr>
            <p:cNvSpPr/>
            <p:nvPr/>
          </p:nvSpPr>
          <p:spPr>
            <a:xfrm>
              <a:off x="1348684" y="1858146"/>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84AAE527-C835-482B-A4B0-7A705E3497E4}"/>
              </a:ext>
            </a:extLst>
          </p:cNvPr>
          <p:cNvGrpSpPr/>
          <p:nvPr userDrawn="1"/>
        </p:nvGrpSpPr>
        <p:grpSpPr>
          <a:xfrm>
            <a:off x="390000" y="2060166"/>
            <a:ext cx="497840" cy="497840"/>
            <a:chOff x="390000" y="1858146"/>
            <a:chExt cx="497840" cy="497840"/>
          </a:xfrm>
        </p:grpSpPr>
        <p:grpSp>
          <p:nvGrpSpPr>
            <p:cNvPr id="54" name="Group 39">
              <a:extLst>
                <a:ext uri="{FF2B5EF4-FFF2-40B4-BE49-F238E27FC236}">
                  <a16:creationId xmlns:a16="http://schemas.microsoft.com/office/drawing/2014/main" id="{59BBC51B-C110-4E6D-9DBC-C11EEC648AC2}"/>
                </a:ext>
              </a:extLst>
            </p:cNvPr>
            <p:cNvGrpSpPr>
              <a:grpSpLocks noChangeAspect="1"/>
            </p:cNvGrpSpPr>
            <p:nvPr/>
          </p:nvGrpSpPr>
          <p:grpSpPr bwMode="auto">
            <a:xfrm>
              <a:off x="505835" y="1954066"/>
              <a:ext cx="266171" cy="306000"/>
              <a:chOff x="2606" y="862"/>
              <a:chExt cx="822" cy="945"/>
            </a:xfrm>
          </p:grpSpPr>
          <p:sp>
            <p:nvSpPr>
              <p:cNvPr id="56" name="Freeform 40">
                <a:extLst>
                  <a:ext uri="{FF2B5EF4-FFF2-40B4-BE49-F238E27FC236}">
                    <a16:creationId xmlns:a16="http://schemas.microsoft.com/office/drawing/2014/main" id="{0B02DCF9-9643-427C-B332-39F09C8FBD5E}"/>
                  </a:ext>
                </a:extLst>
              </p:cNvPr>
              <p:cNvSpPr>
                <a:spLocks noEditPoints="1"/>
              </p:cNvSpPr>
              <p:nvPr/>
            </p:nvSpPr>
            <p:spPr bwMode="auto">
              <a:xfrm>
                <a:off x="2606" y="862"/>
                <a:ext cx="822" cy="945"/>
              </a:xfrm>
              <a:custGeom>
                <a:avLst/>
                <a:gdLst>
                  <a:gd name="T0" fmla="*/ 175 w 348"/>
                  <a:gd name="T1" fmla="*/ 25 h 400"/>
                  <a:gd name="T2" fmla="*/ 327 w 348"/>
                  <a:gd name="T3" fmla="*/ 78 h 400"/>
                  <a:gd name="T4" fmla="*/ 329 w 348"/>
                  <a:gd name="T5" fmla="*/ 111 h 400"/>
                  <a:gd name="T6" fmla="*/ 174 w 348"/>
                  <a:gd name="T7" fmla="*/ 378 h 400"/>
                  <a:gd name="T8" fmla="*/ 20 w 348"/>
                  <a:gd name="T9" fmla="*/ 111 h 400"/>
                  <a:gd name="T10" fmla="*/ 22 w 348"/>
                  <a:gd name="T11" fmla="*/ 78 h 400"/>
                  <a:gd name="T12" fmla="*/ 175 w 348"/>
                  <a:gd name="T13" fmla="*/ 25 h 400"/>
                  <a:gd name="T14" fmla="*/ 174 w 348"/>
                  <a:gd name="T15" fmla="*/ 0 h 400"/>
                  <a:gd name="T16" fmla="*/ 4 w 348"/>
                  <a:gd name="T17" fmla="*/ 61 h 400"/>
                  <a:gd name="T18" fmla="*/ 0 w 348"/>
                  <a:gd name="T19" fmla="*/ 111 h 400"/>
                  <a:gd name="T20" fmla="*/ 174 w 348"/>
                  <a:gd name="T21" fmla="*/ 400 h 400"/>
                  <a:gd name="T22" fmla="*/ 348 w 348"/>
                  <a:gd name="T23" fmla="*/ 111 h 400"/>
                  <a:gd name="T24" fmla="*/ 345 w 348"/>
                  <a:gd name="T25" fmla="*/ 61 h 400"/>
                  <a:gd name="T26" fmla="*/ 174 w 348"/>
                  <a:gd name="T2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400">
                    <a:moveTo>
                      <a:pt x="175" y="25"/>
                    </a:moveTo>
                    <a:cubicBezTo>
                      <a:pt x="221" y="57"/>
                      <a:pt x="295" y="73"/>
                      <a:pt x="327" y="78"/>
                    </a:cubicBezTo>
                    <a:cubicBezTo>
                      <a:pt x="328" y="89"/>
                      <a:pt x="329" y="100"/>
                      <a:pt x="329" y="111"/>
                    </a:cubicBezTo>
                    <a:cubicBezTo>
                      <a:pt x="329" y="222"/>
                      <a:pt x="270" y="323"/>
                      <a:pt x="174" y="378"/>
                    </a:cubicBezTo>
                    <a:cubicBezTo>
                      <a:pt x="79" y="323"/>
                      <a:pt x="20" y="222"/>
                      <a:pt x="20" y="111"/>
                    </a:cubicBezTo>
                    <a:cubicBezTo>
                      <a:pt x="20" y="100"/>
                      <a:pt x="21" y="89"/>
                      <a:pt x="22" y="78"/>
                    </a:cubicBezTo>
                    <a:cubicBezTo>
                      <a:pt x="54" y="73"/>
                      <a:pt x="130" y="58"/>
                      <a:pt x="175" y="25"/>
                    </a:cubicBezTo>
                    <a:moveTo>
                      <a:pt x="174" y="0"/>
                    </a:moveTo>
                    <a:cubicBezTo>
                      <a:pt x="127" y="47"/>
                      <a:pt x="4" y="61"/>
                      <a:pt x="4" y="61"/>
                    </a:cubicBezTo>
                    <a:cubicBezTo>
                      <a:pt x="2" y="77"/>
                      <a:pt x="0" y="94"/>
                      <a:pt x="0" y="111"/>
                    </a:cubicBezTo>
                    <a:cubicBezTo>
                      <a:pt x="0" y="236"/>
                      <a:pt x="71" y="345"/>
                      <a:pt x="174" y="400"/>
                    </a:cubicBezTo>
                    <a:cubicBezTo>
                      <a:pt x="278" y="345"/>
                      <a:pt x="348" y="236"/>
                      <a:pt x="348" y="111"/>
                    </a:cubicBezTo>
                    <a:cubicBezTo>
                      <a:pt x="348" y="94"/>
                      <a:pt x="347" y="77"/>
                      <a:pt x="345" y="61"/>
                    </a:cubicBezTo>
                    <a:cubicBezTo>
                      <a:pt x="345" y="61"/>
                      <a:pt x="225" y="45"/>
                      <a:pt x="174"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41">
                <a:extLst>
                  <a:ext uri="{FF2B5EF4-FFF2-40B4-BE49-F238E27FC236}">
                    <a16:creationId xmlns:a16="http://schemas.microsoft.com/office/drawing/2014/main" id="{8169FC83-0B41-492C-994F-85A7DEF555D0}"/>
                  </a:ext>
                </a:extLst>
              </p:cNvPr>
              <p:cNvSpPr>
                <a:spLocks/>
              </p:cNvSpPr>
              <p:nvPr/>
            </p:nvSpPr>
            <p:spPr bwMode="auto">
              <a:xfrm>
                <a:off x="2733" y="1009"/>
                <a:ext cx="569" cy="651"/>
              </a:xfrm>
              <a:custGeom>
                <a:avLst/>
                <a:gdLst>
                  <a:gd name="T0" fmla="*/ 3 w 241"/>
                  <a:gd name="T1" fmla="*/ 42 h 276"/>
                  <a:gd name="T2" fmla="*/ 0 w 241"/>
                  <a:gd name="T3" fmla="*/ 77 h 276"/>
                  <a:gd name="T4" fmla="*/ 120 w 241"/>
                  <a:gd name="T5" fmla="*/ 276 h 276"/>
                  <a:gd name="T6" fmla="*/ 241 w 241"/>
                  <a:gd name="T7" fmla="*/ 77 h 276"/>
                  <a:gd name="T8" fmla="*/ 238 w 241"/>
                  <a:gd name="T9" fmla="*/ 42 h 276"/>
                  <a:gd name="T10" fmla="*/ 120 w 241"/>
                  <a:gd name="T11" fmla="*/ 0 h 276"/>
                  <a:gd name="T12" fmla="*/ 3 w 241"/>
                  <a:gd name="T13" fmla="*/ 42 h 276"/>
                </a:gdLst>
                <a:ahLst/>
                <a:cxnLst>
                  <a:cxn ang="0">
                    <a:pos x="T0" y="T1"/>
                  </a:cxn>
                  <a:cxn ang="0">
                    <a:pos x="T2" y="T3"/>
                  </a:cxn>
                  <a:cxn ang="0">
                    <a:pos x="T4" y="T5"/>
                  </a:cxn>
                  <a:cxn ang="0">
                    <a:pos x="T6" y="T7"/>
                  </a:cxn>
                  <a:cxn ang="0">
                    <a:pos x="T8" y="T9"/>
                  </a:cxn>
                  <a:cxn ang="0">
                    <a:pos x="T10" y="T11"/>
                  </a:cxn>
                  <a:cxn ang="0">
                    <a:pos x="T12" y="T13"/>
                  </a:cxn>
                </a:cxnLst>
                <a:rect l="0" t="0" r="r" b="b"/>
                <a:pathLst>
                  <a:path w="241" h="276">
                    <a:moveTo>
                      <a:pt x="3" y="42"/>
                    </a:moveTo>
                    <a:cubicBezTo>
                      <a:pt x="1" y="53"/>
                      <a:pt x="0" y="65"/>
                      <a:pt x="0" y="77"/>
                    </a:cubicBezTo>
                    <a:cubicBezTo>
                      <a:pt x="0" y="163"/>
                      <a:pt x="49" y="238"/>
                      <a:pt x="120" y="276"/>
                    </a:cubicBezTo>
                    <a:cubicBezTo>
                      <a:pt x="192" y="238"/>
                      <a:pt x="241" y="163"/>
                      <a:pt x="241" y="77"/>
                    </a:cubicBezTo>
                    <a:cubicBezTo>
                      <a:pt x="241" y="65"/>
                      <a:pt x="240" y="53"/>
                      <a:pt x="238" y="42"/>
                    </a:cubicBezTo>
                    <a:cubicBezTo>
                      <a:pt x="238" y="42"/>
                      <a:pt x="156" y="31"/>
                      <a:pt x="120" y="0"/>
                    </a:cubicBezTo>
                    <a:cubicBezTo>
                      <a:pt x="88" y="32"/>
                      <a:pt x="3" y="42"/>
                      <a:pt x="3" y="42"/>
                    </a:cubicBez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Oval 54">
              <a:extLst>
                <a:ext uri="{FF2B5EF4-FFF2-40B4-BE49-F238E27FC236}">
                  <a16:creationId xmlns:a16="http://schemas.microsoft.com/office/drawing/2014/main" id="{4B51EDE1-5A10-41B3-B2C3-8789BA029ED2}"/>
                </a:ext>
              </a:extLst>
            </p:cNvPr>
            <p:cNvSpPr/>
            <p:nvPr/>
          </p:nvSpPr>
          <p:spPr>
            <a:xfrm>
              <a:off x="390000" y="1858146"/>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6DA8B054-A29D-4102-B88E-BDFB4C7DEE13}"/>
              </a:ext>
            </a:extLst>
          </p:cNvPr>
          <p:cNvGrpSpPr/>
          <p:nvPr userDrawn="1"/>
        </p:nvGrpSpPr>
        <p:grpSpPr>
          <a:xfrm>
            <a:off x="3266052" y="2060166"/>
            <a:ext cx="497840" cy="497840"/>
            <a:chOff x="3266052" y="2060166"/>
            <a:chExt cx="497840" cy="497840"/>
          </a:xfrm>
        </p:grpSpPr>
        <p:grpSp>
          <p:nvGrpSpPr>
            <p:cNvPr id="59" name="Group 111">
              <a:extLst>
                <a:ext uri="{FF2B5EF4-FFF2-40B4-BE49-F238E27FC236}">
                  <a16:creationId xmlns:a16="http://schemas.microsoft.com/office/drawing/2014/main" id="{EACEA6AC-4857-4AB5-8CBC-C6BBE94B739D}"/>
                </a:ext>
              </a:extLst>
            </p:cNvPr>
            <p:cNvGrpSpPr>
              <a:grpSpLocks noChangeAspect="1"/>
            </p:cNvGrpSpPr>
            <p:nvPr/>
          </p:nvGrpSpPr>
          <p:grpSpPr bwMode="auto">
            <a:xfrm>
              <a:off x="3389856" y="2156086"/>
              <a:ext cx="250232" cy="306000"/>
              <a:chOff x="4237" y="1859"/>
              <a:chExt cx="691" cy="845"/>
            </a:xfrm>
            <a:solidFill>
              <a:schemeClr val="accent4"/>
            </a:solidFill>
          </p:grpSpPr>
          <p:sp>
            <p:nvSpPr>
              <p:cNvPr id="61" name="Freeform 112">
                <a:extLst>
                  <a:ext uri="{FF2B5EF4-FFF2-40B4-BE49-F238E27FC236}">
                    <a16:creationId xmlns:a16="http://schemas.microsoft.com/office/drawing/2014/main" id="{303489A2-24BC-4FB4-8D85-0523B6E3DFCB}"/>
                  </a:ext>
                </a:extLst>
              </p:cNvPr>
              <p:cNvSpPr>
                <a:spLocks noEditPoints="1"/>
              </p:cNvSpPr>
              <p:nvPr/>
            </p:nvSpPr>
            <p:spPr bwMode="auto">
              <a:xfrm>
                <a:off x="4237" y="2001"/>
                <a:ext cx="691" cy="703"/>
              </a:xfrm>
              <a:custGeom>
                <a:avLst/>
                <a:gdLst>
                  <a:gd name="T0" fmla="*/ 266 w 293"/>
                  <a:gd name="T1" fmla="*/ 238 h 298"/>
                  <a:gd name="T2" fmla="*/ 181 w 293"/>
                  <a:gd name="T3" fmla="*/ 112 h 298"/>
                  <a:gd name="T4" fmla="*/ 182 w 293"/>
                  <a:gd name="T5" fmla="*/ 35 h 298"/>
                  <a:gd name="T6" fmla="*/ 196 w 293"/>
                  <a:gd name="T7" fmla="*/ 0 h 298"/>
                  <a:gd name="T8" fmla="*/ 152 w 293"/>
                  <a:gd name="T9" fmla="*/ 0 h 298"/>
                  <a:gd name="T10" fmla="*/ 142 w 293"/>
                  <a:gd name="T11" fmla="*/ 0 h 298"/>
                  <a:gd name="T12" fmla="*/ 98 w 293"/>
                  <a:gd name="T13" fmla="*/ 0 h 298"/>
                  <a:gd name="T14" fmla="*/ 112 w 293"/>
                  <a:gd name="T15" fmla="*/ 35 h 298"/>
                  <a:gd name="T16" fmla="*/ 113 w 293"/>
                  <a:gd name="T17" fmla="*/ 112 h 298"/>
                  <a:gd name="T18" fmla="*/ 28 w 293"/>
                  <a:gd name="T19" fmla="*/ 238 h 298"/>
                  <a:gd name="T20" fmla="*/ 48 w 293"/>
                  <a:gd name="T21" fmla="*/ 298 h 298"/>
                  <a:gd name="T22" fmla="*/ 146 w 293"/>
                  <a:gd name="T23" fmla="*/ 298 h 298"/>
                  <a:gd name="T24" fmla="*/ 148 w 293"/>
                  <a:gd name="T25" fmla="*/ 298 h 298"/>
                  <a:gd name="T26" fmla="*/ 246 w 293"/>
                  <a:gd name="T27" fmla="*/ 298 h 298"/>
                  <a:gd name="T28" fmla="*/ 266 w 293"/>
                  <a:gd name="T29" fmla="*/ 238 h 298"/>
                  <a:gd name="T30" fmla="*/ 226 w 293"/>
                  <a:gd name="T31" fmla="*/ 285 h 298"/>
                  <a:gd name="T32" fmla="*/ 148 w 293"/>
                  <a:gd name="T33" fmla="*/ 285 h 298"/>
                  <a:gd name="T34" fmla="*/ 146 w 293"/>
                  <a:gd name="T35" fmla="*/ 285 h 298"/>
                  <a:gd name="T36" fmla="*/ 68 w 293"/>
                  <a:gd name="T37" fmla="*/ 285 h 298"/>
                  <a:gd name="T38" fmla="*/ 52 w 293"/>
                  <a:gd name="T39" fmla="*/ 237 h 298"/>
                  <a:gd name="T40" fmla="*/ 87 w 293"/>
                  <a:gd name="T41" fmla="*/ 185 h 298"/>
                  <a:gd name="T42" fmla="*/ 208 w 293"/>
                  <a:gd name="T43" fmla="*/ 185 h 298"/>
                  <a:gd name="T44" fmla="*/ 214 w 293"/>
                  <a:gd name="T45" fmla="*/ 195 h 298"/>
                  <a:gd name="T46" fmla="*/ 187 w 293"/>
                  <a:gd name="T47" fmla="*/ 195 h 298"/>
                  <a:gd name="T48" fmla="*/ 183 w 293"/>
                  <a:gd name="T49" fmla="*/ 199 h 298"/>
                  <a:gd name="T50" fmla="*/ 187 w 293"/>
                  <a:gd name="T51" fmla="*/ 204 h 298"/>
                  <a:gd name="T52" fmla="*/ 221 w 293"/>
                  <a:gd name="T53" fmla="*/ 204 h 298"/>
                  <a:gd name="T54" fmla="*/ 229 w 293"/>
                  <a:gd name="T55" fmla="*/ 216 h 298"/>
                  <a:gd name="T56" fmla="*/ 204 w 293"/>
                  <a:gd name="T57" fmla="*/ 216 h 298"/>
                  <a:gd name="T58" fmla="*/ 200 w 293"/>
                  <a:gd name="T59" fmla="*/ 220 h 298"/>
                  <a:gd name="T60" fmla="*/ 204 w 293"/>
                  <a:gd name="T61" fmla="*/ 225 h 298"/>
                  <a:gd name="T62" fmla="*/ 234 w 293"/>
                  <a:gd name="T63" fmla="*/ 225 h 298"/>
                  <a:gd name="T64" fmla="*/ 241 w 293"/>
                  <a:gd name="T65" fmla="*/ 237 h 298"/>
                  <a:gd name="T66" fmla="*/ 220 w 293"/>
                  <a:gd name="T67" fmla="*/ 237 h 298"/>
                  <a:gd name="T68" fmla="*/ 215 w 293"/>
                  <a:gd name="T69" fmla="*/ 242 h 298"/>
                  <a:gd name="T70" fmla="*/ 220 w 293"/>
                  <a:gd name="T71" fmla="*/ 246 h 298"/>
                  <a:gd name="T72" fmla="*/ 245 w 293"/>
                  <a:gd name="T73" fmla="*/ 246 h 298"/>
                  <a:gd name="T74" fmla="*/ 226 w 293"/>
                  <a:gd name="T75"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298">
                    <a:moveTo>
                      <a:pt x="266" y="238"/>
                    </a:moveTo>
                    <a:cubicBezTo>
                      <a:pt x="259" y="223"/>
                      <a:pt x="181" y="112"/>
                      <a:pt x="181" y="112"/>
                    </a:cubicBezTo>
                    <a:cubicBezTo>
                      <a:pt x="182" y="35"/>
                      <a:pt x="182" y="35"/>
                      <a:pt x="182" y="35"/>
                    </a:cubicBezTo>
                    <a:cubicBezTo>
                      <a:pt x="183" y="7"/>
                      <a:pt x="196" y="0"/>
                      <a:pt x="196" y="0"/>
                    </a:cubicBezTo>
                    <a:cubicBezTo>
                      <a:pt x="152" y="0"/>
                      <a:pt x="152" y="0"/>
                      <a:pt x="152" y="0"/>
                    </a:cubicBezTo>
                    <a:cubicBezTo>
                      <a:pt x="142" y="0"/>
                      <a:pt x="142" y="0"/>
                      <a:pt x="142" y="0"/>
                    </a:cubicBezTo>
                    <a:cubicBezTo>
                      <a:pt x="98" y="0"/>
                      <a:pt x="98" y="0"/>
                      <a:pt x="98" y="0"/>
                    </a:cubicBezTo>
                    <a:cubicBezTo>
                      <a:pt x="98" y="0"/>
                      <a:pt x="111" y="7"/>
                      <a:pt x="112" y="35"/>
                    </a:cubicBezTo>
                    <a:cubicBezTo>
                      <a:pt x="113" y="112"/>
                      <a:pt x="113" y="112"/>
                      <a:pt x="113" y="112"/>
                    </a:cubicBezTo>
                    <a:cubicBezTo>
                      <a:pt x="113" y="112"/>
                      <a:pt x="35" y="223"/>
                      <a:pt x="28" y="238"/>
                    </a:cubicBezTo>
                    <a:cubicBezTo>
                      <a:pt x="28" y="238"/>
                      <a:pt x="0" y="285"/>
                      <a:pt x="48" y="298"/>
                    </a:cubicBezTo>
                    <a:cubicBezTo>
                      <a:pt x="146" y="298"/>
                      <a:pt x="146" y="298"/>
                      <a:pt x="146" y="298"/>
                    </a:cubicBezTo>
                    <a:cubicBezTo>
                      <a:pt x="148" y="298"/>
                      <a:pt x="148" y="298"/>
                      <a:pt x="148" y="298"/>
                    </a:cubicBezTo>
                    <a:cubicBezTo>
                      <a:pt x="246" y="298"/>
                      <a:pt x="246" y="298"/>
                      <a:pt x="246" y="298"/>
                    </a:cubicBezTo>
                    <a:cubicBezTo>
                      <a:pt x="293" y="285"/>
                      <a:pt x="266" y="238"/>
                      <a:pt x="266" y="238"/>
                    </a:cubicBezTo>
                    <a:close/>
                    <a:moveTo>
                      <a:pt x="226" y="285"/>
                    </a:moveTo>
                    <a:cubicBezTo>
                      <a:pt x="148" y="285"/>
                      <a:pt x="148" y="285"/>
                      <a:pt x="148" y="285"/>
                    </a:cubicBezTo>
                    <a:cubicBezTo>
                      <a:pt x="146" y="285"/>
                      <a:pt x="146" y="285"/>
                      <a:pt x="146" y="285"/>
                    </a:cubicBezTo>
                    <a:cubicBezTo>
                      <a:pt x="68" y="285"/>
                      <a:pt x="68" y="285"/>
                      <a:pt x="68" y="285"/>
                    </a:cubicBezTo>
                    <a:cubicBezTo>
                      <a:pt x="30" y="275"/>
                      <a:pt x="52" y="237"/>
                      <a:pt x="52" y="237"/>
                    </a:cubicBezTo>
                    <a:cubicBezTo>
                      <a:pt x="57" y="226"/>
                      <a:pt x="87" y="185"/>
                      <a:pt x="87" y="185"/>
                    </a:cubicBezTo>
                    <a:cubicBezTo>
                      <a:pt x="208" y="185"/>
                      <a:pt x="208" y="185"/>
                      <a:pt x="208" y="185"/>
                    </a:cubicBezTo>
                    <a:cubicBezTo>
                      <a:pt x="208" y="185"/>
                      <a:pt x="211" y="189"/>
                      <a:pt x="214" y="195"/>
                    </a:cubicBezTo>
                    <a:cubicBezTo>
                      <a:pt x="187" y="195"/>
                      <a:pt x="187" y="195"/>
                      <a:pt x="187" y="195"/>
                    </a:cubicBezTo>
                    <a:cubicBezTo>
                      <a:pt x="185" y="195"/>
                      <a:pt x="183" y="197"/>
                      <a:pt x="183" y="199"/>
                    </a:cubicBezTo>
                    <a:cubicBezTo>
                      <a:pt x="183" y="202"/>
                      <a:pt x="185" y="204"/>
                      <a:pt x="187" y="204"/>
                    </a:cubicBezTo>
                    <a:cubicBezTo>
                      <a:pt x="221" y="204"/>
                      <a:pt x="221" y="204"/>
                      <a:pt x="221" y="204"/>
                    </a:cubicBezTo>
                    <a:cubicBezTo>
                      <a:pt x="223" y="208"/>
                      <a:pt x="226" y="212"/>
                      <a:pt x="229" y="216"/>
                    </a:cubicBezTo>
                    <a:cubicBezTo>
                      <a:pt x="204" y="216"/>
                      <a:pt x="204" y="216"/>
                      <a:pt x="204" y="216"/>
                    </a:cubicBezTo>
                    <a:cubicBezTo>
                      <a:pt x="202" y="216"/>
                      <a:pt x="200" y="218"/>
                      <a:pt x="200" y="220"/>
                    </a:cubicBezTo>
                    <a:cubicBezTo>
                      <a:pt x="200" y="223"/>
                      <a:pt x="202" y="225"/>
                      <a:pt x="204" y="225"/>
                    </a:cubicBezTo>
                    <a:cubicBezTo>
                      <a:pt x="234" y="225"/>
                      <a:pt x="234" y="225"/>
                      <a:pt x="234" y="225"/>
                    </a:cubicBezTo>
                    <a:cubicBezTo>
                      <a:pt x="238" y="230"/>
                      <a:pt x="240" y="234"/>
                      <a:pt x="241" y="237"/>
                    </a:cubicBezTo>
                    <a:cubicBezTo>
                      <a:pt x="220" y="237"/>
                      <a:pt x="220" y="237"/>
                      <a:pt x="220" y="237"/>
                    </a:cubicBezTo>
                    <a:cubicBezTo>
                      <a:pt x="217" y="237"/>
                      <a:pt x="215" y="239"/>
                      <a:pt x="215" y="242"/>
                    </a:cubicBezTo>
                    <a:cubicBezTo>
                      <a:pt x="215" y="244"/>
                      <a:pt x="217" y="246"/>
                      <a:pt x="220" y="246"/>
                    </a:cubicBezTo>
                    <a:cubicBezTo>
                      <a:pt x="245" y="246"/>
                      <a:pt x="245" y="246"/>
                      <a:pt x="245" y="246"/>
                    </a:cubicBezTo>
                    <a:cubicBezTo>
                      <a:pt x="249" y="258"/>
                      <a:pt x="252" y="278"/>
                      <a:pt x="226" y="2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Oval 113">
                <a:extLst>
                  <a:ext uri="{FF2B5EF4-FFF2-40B4-BE49-F238E27FC236}">
                    <a16:creationId xmlns:a16="http://schemas.microsoft.com/office/drawing/2014/main" id="{53DE77F9-F633-437B-8436-DD7A97B6A8BE}"/>
                  </a:ext>
                </a:extLst>
              </p:cNvPr>
              <p:cNvSpPr>
                <a:spLocks noChangeArrowheads="1"/>
              </p:cNvSpPr>
              <p:nvPr/>
            </p:nvSpPr>
            <p:spPr bwMode="auto">
              <a:xfrm>
                <a:off x="4449" y="1859"/>
                <a:ext cx="123" cy="12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Oval 114">
                <a:extLst>
                  <a:ext uri="{FF2B5EF4-FFF2-40B4-BE49-F238E27FC236}">
                    <a16:creationId xmlns:a16="http://schemas.microsoft.com/office/drawing/2014/main" id="{6C4881CD-BE3D-498A-8315-7788387F6F78}"/>
                  </a:ext>
                </a:extLst>
              </p:cNvPr>
              <p:cNvSpPr>
                <a:spLocks noChangeArrowheads="1"/>
              </p:cNvSpPr>
              <p:nvPr/>
            </p:nvSpPr>
            <p:spPr bwMode="auto">
              <a:xfrm>
                <a:off x="4300" y="2062"/>
                <a:ext cx="123" cy="12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Oval 115">
                <a:extLst>
                  <a:ext uri="{FF2B5EF4-FFF2-40B4-BE49-F238E27FC236}">
                    <a16:creationId xmlns:a16="http://schemas.microsoft.com/office/drawing/2014/main" id="{05580844-C3B1-4E11-860D-84BEA456118E}"/>
                  </a:ext>
                </a:extLst>
              </p:cNvPr>
              <p:cNvSpPr>
                <a:spLocks noChangeArrowheads="1"/>
              </p:cNvSpPr>
              <p:nvPr/>
            </p:nvSpPr>
            <p:spPr bwMode="auto">
              <a:xfrm>
                <a:off x="4331" y="1913"/>
                <a:ext cx="102" cy="1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0" name="Oval 59">
              <a:extLst>
                <a:ext uri="{FF2B5EF4-FFF2-40B4-BE49-F238E27FC236}">
                  <a16:creationId xmlns:a16="http://schemas.microsoft.com/office/drawing/2014/main" id="{74EFD14B-9DE9-4BD7-B6DE-B85FC8C3BF60}"/>
                </a:ext>
              </a:extLst>
            </p:cNvPr>
            <p:cNvSpPr/>
            <p:nvPr/>
          </p:nvSpPr>
          <p:spPr>
            <a:xfrm>
              <a:off x="3266052" y="2060166"/>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26618350-4F68-4DB3-ABFA-DC418930E879}"/>
              </a:ext>
            </a:extLst>
          </p:cNvPr>
          <p:cNvGrpSpPr/>
          <p:nvPr userDrawn="1"/>
        </p:nvGrpSpPr>
        <p:grpSpPr>
          <a:xfrm>
            <a:off x="4224736" y="2060166"/>
            <a:ext cx="497840" cy="497840"/>
            <a:chOff x="4224736" y="2060166"/>
            <a:chExt cx="497840" cy="497840"/>
          </a:xfrm>
        </p:grpSpPr>
        <p:sp>
          <p:nvSpPr>
            <p:cNvPr id="66" name="Freeform 6">
              <a:extLst>
                <a:ext uri="{FF2B5EF4-FFF2-40B4-BE49-F238E27FC236}">
                  <a16:creationId xmlns:a16="http://schemas.microsoft.com/office/drawing/2014/main" id="{A90BB19A-CC68-4E07-AC5F-7E6B795B51BA}"/>
                </a:ext>
              </a:extLst>
            </p:cNvPr>
            <p:cNvSpPr>
              <a:spLocks noChangeAspect="1"/>
            </p:cNvSpPr>
            <p:nvPr/>
          </p:nvSpPr>
          <p:spPr bwMode="auto">
            <a:xfrm flipH="1">
              <a:off x="4341972" y="2156086"/>
              <a:ext cx="263369" cy="306000"/>
            </a:xfrm>
            <a:custGeom>
              <a:avLst/>
              <a:gdLst/>
              <a:ahLst/>
              <a:cxnLst>
                <a:cxn ang="0">
                  <a:pos x="464" y="316"/>
                </a:cxn>
                <a:cxn ang="0">
                  <a:pos x="444" y="287"/>
                </a:cxn>
                <a:cxn ang="0">
                  <a:pos x="420" y="248"/>
                </a:cxn>
                <a:cxn ang="0">
                  <a:pos x="428" y="210"/>
                </a:cxn>
                <a:cxn ang="0">
                  <a:pos x="408" y="150"/>
                </a:cxn>
                <a:cxn ang="0">
                  <a:pos x="382" y="94"/>
                </a:cxn>
                <a:cxn ang="0">
                  <a:pos x="124" y="36"/>
                </a:cxn>
                <a:cxn ang="0">
                  <a:pos x="68" y="68"/>
                </a:cxn>
                <a:cxn ang="0">
                  <a:pos x="63" y="70"/>
                </a:cxn>
                <a:cxn ang="0">
                  <a:pos x="1" y="224"/>
                </a:cxn>
                <a:cxn ang="0">
                  <a:pos x="42" y="335"/>
                </a:cxn>
                <a:cxn ang="0">
                  <a:pos x="85" y="410"/>
                </a:cxn>
                <a:cxn ang="0">
                  <a:pos x="71" y="547"/>
                </a:cxn>
                <a:cxn ang="0">
                  <a:pos x="288" y="547"/>
                </a:cxn>
                <a:cxn ang="0">
                  <a:pos x="309" y="465"/>
                </a:cxn>
                <a:cxn ang="0">
                  <a:pos x="365" y="470"/>
                </a:cxn>
                <a:cxn ang="0">
                  <a:pos x="394" y="470"/>
                </a:cxn>
                <a:cxn ang="0">
                  <a:pos x="418" y="461"/>
                </a:cxn>
                <a:cxn ang="0">
                  <a:pos x="420" y="420"/>
                </a:cxn>
                <a:cxn ang="0">
                  <a:pos x="432" y="400"/>
                </a:cxn>
                <a:cxn ang="0">
                  <a:pos x="430" y="386"/>
                </a:cxn>
                <a:cxn ang="0">
                  <a:pos x="440" y="379"/>
                </a:cxn>
                <a:cxn ang="0">
                  <a:pos x="435" y="347"/>
                </a:cxn>
                <a:cxn ang="0">
                  <a:pos x="442" y="342"/>
                </a:cxn>
                <a:cxn ang="0">
                  <a:pos x="464" y="316"/>
                </a:cxn>
              </a:cxnLst>
              <a:rect l="0" t="0" r="r" b="b"/>
              <a:pathLst>
                <a:path w="471" h="547">
                  <a:moveTo>
                    <a:pt x="464" y="316"/>
                  </a:moveTo>
                  <a:cubicBezTo>
                    <a:pt x="460" y="306"/>
                    <a:pt x="449" y="293"/>
                    <a:pt x="444" y="287"/>
                  </a:cubicBezTo>
                  <a:cubicBezTo>
                    <a:pt x="436" y="275"/>
                    <a:pt x="421" y="258"/>
                    <a:pt x="420" y="248"/>
                  </a:cubicBezTo>
                  <a:cubicBezTo>
                    <a:pt x="418" y="231"/>
                    <a:pt x="428" y="229"/>
                    <a:pt x="428" y="210"/>
                  </a:cubicBezTo>
                  <a:cubicBezTo>
                    <a:pt x="427" y="188"/>
                    <a:pt x="416" y="167"/>
                    <a:pt x="408" y="150"/>
                  </a:cubicBezTo>
                  <a:cubicBezTo>
                    <a:pt x="399" y="128"/>
                    <a:pt x="391" y="109"/>
                    <a:pt x="382" y="94"/>
                  </a:cubicBezTo>
                  <a:cubicBezTo>
                    <a:pt x="329" y="15"/>
                    <a:pt x="212" y="0"/>
                    <a:pt x="124" y="36"/>
                  </a:cubicBezTo>
                  <a:cubicBezTo>
                    <a:pt x="105" y="44"/>
                    <a:pt x="80" y="56"/>
                    <a:pt x="68" y="68"/>
                  </a:cubicBezTo>
                  <a:cubicBezTo>
                    <a:pt x="67" y="69"/>
                    <a:pt x="65" y="69"/>
                    <a:pt x="63" y="70"/>
                  </a:cubicBezTo>
                  <a:cubicBezTo>
                    <a:pt x="24" y="102"/>
                    <a:pt x="0" y="156"/>
                    <a:pt x="1" y="224"/>
                  </a:cubicBezTo>
                  <a:cubicBezTo>
                    <a:pt x="1" y="275"/>
                    <a:pt x="20" y="308"/>
                    <a:pt x="42" y="335"/>
                  </a:cubicBezTo>
                  <a:cubicBezTo>
                    <a:pt x="60" y="358"/>
                    <a:pt x="75" y="378"/>
                    <a:pt x="85" y="410"/>
                  </a:cubicBezTo>
                  <a:cubicBezTo>
                    <a:pt x="101" y="462"/>
                    <a:pt x="91" y="508"/>
                    <a:pt x="71" y="547"/>
                  </a:cubicBezTo>
                  <a:cubicBezTo>
                    <a:pt x="143" y="547"/>
                    <a:pt x="215" y="547"/>
                    <a:pt x="288" y="547"/>
                  </a:cubicBezTo>
                  <a:cubicBezTo>
                    <a:pt x="290" y="525"/>
                    <a:pt x="298" y="472"/>
                    <a:pt x="309" y="465"/>
                  </a:cubicBezTo>
                  <a:cubicBezTo>
                    <a:pt x="324" y="457"/>
                    <a:pt x="346" y="468"/>
                    <a:pt x="365" y="470"/>
                  </a:cubicBezTo>
                  <a:cubicBezTo>
                    <a:pt x="374" y="471"/>
                    <a:pt x="385" y="472"/>
                    <a:pt x="394" y="470"/>
                  </a:cubicBezTo>
                  <a:cubicBezTo>
                    <a:pt x="403" y="469"/>
                    <a:pt x="414" y="466"/>
                    <a:pt x="418" y="461"/>
                  </a:cubicBezTo>
                  <a:cubicBezTo>
                    <a:pt x="426" y="449"/>
                    <a:pt x="417" y="437"/>
                    <a:pt x="420" y="420"/>
                  </a:cubicBezTo>
                  <a:cubicBezTo>
                    <a:pt x="423" y="407"/>
                    <a:pt x="429" y="410"/>
                    <a:pt x="432" y="400"/>
                  </a:cubicBezTo>
                  <a:cubicBezTo>
                    <a:pt x="433" y="398"/>
                    <a:pt x="428" y="391"/>
                    <a:pt x="430" y="386"/>
                  </a:cubicBezTo>
                  <a:cubicBezTo>
                    <a:pt x="432" y="379"/>
                    <a:pt x="439" y="383"/>
                    <a:pt x="440" y="379"/>
                  </a:cubicBezTo>
                  <a:cubicBezTo>
                    <a:pt x="441" y="369"/>
                    <a:pt x="431" y="355"/>
                    <a:pt x="435" y="347"/>
                  </a:cubicBezTo>
                  <a:cubicBezTo>
                    <a:pt x="438" y="342"/>
                    <a:pt x="435" y="345"/>
                    <a:pt x="442" y="342"/>
                  </a:cubicBezTo>
                  <a:cubicBezTo>
                    <a:pt x="459" y="337"/>
                    <a:pt x="471" y="333"/>
                    <a:pt x="464" y="316"/>
                  </a:cubicBezTo>
                  <a:close/>
                </a:path>
              </a:pathLst>
            </a:custGeom>
            <a:solidFill>
              <a:srgbClr val="F06464"/>
            </a:solidFill>
            <a:ln>
              <a:noFill/>
            </a:ln>
          </p:spPr>
          <p:txBody>
            <a:bodyPr lIns="36933" tIns="18466" rIns="36933" bIns="18466"/>
            <a:lstStyle/>
            <a:p>
              <a:endParaRPr lang="en-US" kern="0">
                <a:solidFill>
                  <a:sysClr val="windowText" lastClr="000000"/>
                </a:solidFill>
                <a:latin typeface="Arial" pitchFamily="34" charset="0"/>
                <a:cs typeface="Arial" pitchFamily="34" charset="0"/>
              </a:endParaRPr>
            </a:p>
          </p:txBody>
        </p:sp>
        <p:sp>
          <p:nvSpPr>
            <p:cNvPr id="67" name="Oval 66">
              <a:extLst>
                <a:ext uri="{FF2B5EF4-FFF2-40B4-BE49-F238E27FC236}">
                  <a16:creationId xmlns:a16="http://schemas.microsoft.com/office/drawing/2014/main" id="{CEA4422F-EE98-44FF-8643-F510D73C89B0}"/>
                </a:ext>
              </a:extLst>
            </p:cNvPr>
            <p:cNvSpPr/>
            <p:nvPr/>
          </p:nvSpPr>
          <p:spPr>
            <a:xfrm>
              <a:off x="4224736" y="2060166"/>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id="{5CF8D739-8D4E-412F-9C9C-ACEC8A9960C2}"/>
              </a:ext>
            </a:extLst>
          </p:cNvPr>
          <p:cNvGrpSpPr/>
          <p:nvPr userDrawn="1"/>
        </p:nvGrpSpPr>
        <p:grpSpPr>
          <a:xfrm>
            <a:off x="5183420" y="2060166"/>
            <a:ext cx="497840" cy="497840"/>
            <a:chOff x="5183420" y="2060166"/>
            <a:chExt cx="497840" cy="497840"/>
          </a:xfrm>
        </p:grpSpPr>
        <p:grpSp>
          <p:nvGrpSpPr>
            <p:cNvPr id="69" name="Group 68">
              <a:extLst>
                <a:ext uri="{FF2B5EF4-FFF2-40B4-BE49-F238E27FC236}">
                  <a16:creationId xmlns:a16="http://schemas.microsoft.com/office/drawing/2014/main" id="{67054DC2-A426-4083-81B6-499ACC3E2F55}"/>
                </a:ext>
              </a:extLst>
            </p:cNvPr>
            <p:cNvGrpSpPr>
              <a:grpSpLocks noChangeAspect="1"/>
            </p:cNvGrpSpPr>
            <p:nvPr/>
          </p:nvGrpSpPr>
          <p:grpSpPr>
            <a:xfrm>
              <a:off x="5301053" y="2156086"/>
              <a:ext cx="262574" cy="306000"/>
              <a:chOff x="5281307" y="6152275"/>
              <a:chExt cx="585548" cy="682389"/>
            </a:xfrm>
            <a:solidFill>
              <a:schemeClr val="accent6"/>
            </a:solidFill>
          </p:grpSpPr>
          <p:sp>
            <p:nvSpPr>
              <p:cNvPr id="71" name="Freeform 7">
                <a:extLst>
                  <a:ext uri="{FF2B5EF4-FFF2-40B4-BE49-F238E27FC236}">
                    <a16:creationId xmlns:a16="http://schemas.microsoft.com/office/drawing/2014/main" id="{F11E7886-614D-4E89-9A93-A171DAADD958}"/>
                  </a:ext>
                </a:extLst>
              </p:cNvPr>
              <p:cNvSpPr>
                <a:spLocks/>
              </p:cNvSpPr>
              <p:nvPr/>
            </p:nvSpPr>
            <p:spPr bwMode="auto">
              <a:xfrm>
                <a:off x="5281307" y="6483335"/>
                <a:ext cx="585548" cy="351329"/>
              </a:xfrm>
              <a:custGeom>
                <a:avLst/>
                <a:gdLst>
                  <a:gd name="T0" fmla="*/ 55 w 110"/>
                  <a:gd name="T1" fmla="*/ 0 h 66"/>
                  <a:gd name="T2" fmla="*/ 0 w 110"/>
                  <a:gd name="T3" fmla="*/ 66 h 66"/>
                  <a:gd name="T4" fmla="*/ 110 w 110"/>
                  <a:gd name="T5" fmla="*/ 66 h 66"/>
                  <a:gd name="T6" fmla="*/ 55 w 110"/>
                  <a:gd name="T7" fmla="*/ 0 h 66"/>
                </a:gdLst>
                <a:ahLst/>
                <a:cxnLst>
                  <a:cxn ang="0">
                    <a:pos x="T0" y="T1"/>
                  </a:cxn>
                  <a:cxn ang="0">
                    <a:pos x="T2" y="T3"/>
                  </a:cxn>
                  <a:cxn ang="0">
                    <a:pos x="T4" y="T5"/>
                  </a:cxn>
                  <a:cxn ang="0">
                    <a:pos x="T6" y="T7"/>
                  </a:cxn>
                </a:cxnLst>
                <a:rect l="0" t="0" r="r" b="b"/>
                <a:pathLst>
                  <a:path w="110" h="66">
                    <a:moveTo>
                      <a:pt x="55" y="0"/>
                    </a:moveTo>
                    <a:cubicBezTo>
                      <a:pt x="21" y="0"/>
                      <a:pt x="0" y="22"/>
                      <a:pt x="0" y="66"/>
                    </a:cubicBezTo>
                    <a:cubicBezTo>
                      <a:pt x="110" y="66"/>
                      <a:pt x="110" y="66"/>
                      <a:pt x="110" y="66"/>
                    </a:cubicBezTo>
                    <a:cubicBezTo>
                      <a:pt x="110" y="22"/>
                      <a:pt x="89" y="0"/>
                      <a:pt x="5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Oval 9">
                <a:extLst>
                  <a:ext uri="{FF2B5EF4-FFF2-40B4-BE49-F238E27FC236}">
                    <a16:creationId xmlns:a16="http://schemas.microsoft.com/office/drawing/2014/main" id="{DD55B0EA-1874-4A46-9701-3DC718DDDCF3}"/>
                  </a:ext>
                </a:extLst>
              </p:cNvPr>
              <p:cNvSpPr>
                <a:spLocks noChangeArrowheads="1"/>
              </p:cNvSpPr>
              <p:nvPr/>
            </p:nvSpPr>
            <p:spPr bwMode="auto">
              <a:xfrm>
                <a:off x="5420938" y="6152275"/>
                <a:ext cx="281513" cy="283766"/>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0" name="Oval 69">
              <a:extLst>
                <a:ext uri="{FF2B5EF4-FFF2-40B4-BE49-F238E27FC236}">
                  <a16:creationId xmlns:a16="http://schemas.microsoft.com/office/drawing/2014/main" id="{47387F70-69E6-45C6-ABCA-3B44C00840C0}"/>
                </a:ext>
              </a:extLst>
            </p:cNvPr>
            <p:cNvSpPr/>
            <p:nvPr/>
          </p:nvSpPr>
          <p:spPr>
            <a:xfrm>
              <a:off x="5183420" y="2060166"/>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3" name="Oval 72">
            <a:extLst>
              <a:ext uri="{FF2B5EF4-FFF2-40B4-BE49-F238E27FC236}">
                <a16:creationId xmlns:a16="http://schemas.microsoft.com/office/drawing/2014/main" id="{AC04A83A-BBAB-4382-A2FF-6D7A14E334C9}"/>
              </a:ext>
            </a:extLst>
          </p:cNvPr>
          <p:cNvSpPr/>
          <p:nvPr userDrawn="1"/>
        </p:nvSpPr>
        <p:spPr>
          <a:xfrm>
            <a:off x="6142104" y="2060166"/>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id="{788E8A57-4984-4917-AC69-EAED3175033F}"/>
              </a:ext>
            </a:extLst>
          </p:cNvPr>
          <p:cNvGrpSpPr/>
          <p:nvPr userDrawn="1"/>
        </p:nvGrpSpPr>
        <p:grpSpPr>
          <a:xfrm>
            <a:off x="7100788" y="2060166"/>
            <a:ext cx="497840" cy="497840"/>
            <a:chOff x="7100788" y="2060166"/>
            <a:chExt cx="497840" cy="497840"/>
          </a:xfrm>
        </p:grpSpPr>
        <p:grpSp>
          <p:nvGrpSpPr>
            <p:cNvPr id="75" name="Group 74">
              <a:extLst>
                <a:ext uri="{FF2B5EF4-FFF2-40B4-BE49-F238E27FC236}">
                  <a16:creationId xmlns:a16="http://schemas.microsoft.com/office/drawing/2014/main" id="{4E286D55-2B6D-4E14-969F-4A04A143CF73}"/>
                </a:ext>
              </a:extLst>
            </p:cNvPr>
            <p:cNvGrpSpPr>
              <a:grpSpLocks noChangeAspect="1"/>
            </p:cNvGrpSpPr>
            <p:nvPr/>
          </p:nvGrpSpPr>
          <p:grpSpPr>
            <a:xfrm>
              <a:off x="7227789" y="2156086"/>
              <a:ext cx="243838" cy="306000"/>
              <a:chOff x="5580112" y="5346800"/>
              <a:chExt cx="965200" cy="1211262"/>
            </a:xfrm>
            <a:solidFill>
              <a:srgbClr val="F6911E"/>
            </a:solidFill>
          </p:grpSpPr>
          <p:sp>
            <p:nvSpPr>
              <p:cNvPr id="77" name="Freeform 280">
                <a:extLst>
                  <a:ext uri="{FF2B5EF4-FFF2-40B4-BE49-F238E27FC236}">
                    <a16:creationId xmlns:a16="http://schemas.microsoft.com/office/drawing/2014/main" id="{B564552E-7443-4E35-9719-C702471B540E}"/>
                  </a:ext>
                </a:extLst>
              </p:cNvPr>
              <p:cNvSpPr>
                <a:spLocks noEditPoints="1"/>
              </p:cNvSpPr>
              <p:nvPr/>
            </p:nvSpPr>
            <p:spPr bwMode="auto">
              <a:xfrm>
                <a:off x="5580112" y="5808762"/>
                <a:ext cx="965200" cy="749300"/>
              </a:xfrm>
              <a:custGeom>
                <a:avLst/>
                <a:gdLst>
                  <a:gd name="T0" fmla="*/ 257 w 257"/>
                  <a:gd name="T1" fmla="*/ 62 h 200"/>
                  <a:gd name="T2" fmla="*/ 257 w 257"/>
                  <a:gd name="T3" fmla="*/ 30 h 200"/>
                  <a:gd name="T4" fmla="*/ 225 w 257"/>
                  <a:gd name="T5" fmla="*/ 0 h 200"/>
                  <a:gd name="T6" fmla="*/ 32 w 257"/>
                  <a:gd name="T7" fmla="*/ 0 h 200"/>
                  <a:gd name="T8" fmla="*/ 0 w 257"/>
                  <a:gd name="T9" fmla="*/ 30 h 200"/>
                  <a:gd name="T10" fmla="*/ 0 w 257"/>
                  <a:gd name="T11" fmla="*/ 170 h 200"/>
                  <a:gd name="T12" fmla="*/ 32 w 257"/>
                  <a:gd name="T13" fmla="*/ 200 h 200"/>
                  <a:gd name="T14" fmla="*/ 225 w 257"/>
                  <a:gd name="T15" fmla="*/ 200 h 200"/>
                  <a:gd name="T16" fmla="*/ 257 w 257"/>
                  <a:gd name="T17" fmla="*/ 170 h 200"/>
                  <a:gd name="T18" fmla="*/ 257 w 257"/>
                  <a:gd name="T19" fmla="*/ 160 h 200"/>
                  <a:gd name="T20" fmla="*/ 215 w 257"/>
                  <a:gd name="T21" fmla="*/ 160 h 200"/>
                  <a:gd name="T22" fmla="*/ 215 w 257"/>
                  <a:gd name="T23" fmla="*/ 143 h 200"/>
                  <a:gd name="T24" fmla="*/ 257 w 257"/>
                  <a:gd name="T25" fmla="*/ 143 h 200"/>
                  <a:gd name="T26" fmla="*/ 257 w 257"/>
                  <a:gd name="T27" fmla="*/ 120 h 200"/>
                  <a:gd name="T28" fmla="*/ 215 w 257"/>
                  <a:gd name="T29" fmla="*/ 120 h 200"/>
                  <a:gd name="T30" fmla="*/ 215 w 257"/>
                  <a:gd name="T31" fmla="*/ 104 h 200"/>
                  <a:gd name="T32" fmla="*/ 257 w 257"/>
                  <a:gd name="T33" fmla="*/ 104 h 200"/>
                  <a:gd name="T34" fmla="*/ 257 w 257"/>
                  <a:gd name="T35" fmla="*/ 78 h 200"/>
                  <a:gd name="T36" fmla="*/ 215 w 257"/>
                  <a:gd name="T37" fmla="*/ 78 h 200"/>
                  <a:gd name="T38" fmla="*/ 215 w 257"/>
                  <a:gd name="T39" fmla="*/ 62 h 200"/>
                  <a:gd name="T40" fmla="*/ 257 w 257"/>
                  <a:gd name="T41" fmla="*/ 62 h 200"/>
                  <a:gd name="T42" fmla="*/ 140 w 257"/>
                  <a:gd name="T43" fmla="*/ 116 h 200"/>
                  <a:gd name="T44" fmla="*/ 140 w 257"/>
                  <a:gd name="T45" fmla="*/ 137 h 200"/>
                  <a:gd name="T46" fmla="*/ 128 w 257"/>
                  <a:gd name="T47" fmla="*/ 146 h 200"/>
                  <a:gd name="T48" fmla="*/ 117 w 257"/>
                  <a:gd name="T49" fmla="*/ 137 h 200"/>
                  <a:gd name="T50" fmla="*/ 117 w 257"/>
                  <a:gd name="T51" fmla="*/ 116 h 200"/>
                  <a:gd name="T52" fmla="*/ 102 w 257"/>
                  <a:gd name="T53" fmla="*/ 93 h 200"/>
                  <a:gd name="T54" fmla="*/ 128 w 257"/>
                  <a:gd name="T55" fmla="*/ 67 h 200"/>
                  <a:gd name="T56" fmla="*/ 154 w 257"/>
                  <a:gd name="T57" fmla="*/ 93 h 200"/>
                  <a:gd name="T58" fmla="*/ 140 w 257"/>
                  <a:gd name="T59"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00">
                    <a:moveTo>
                      <a:pt x="257" y="62"/>
                    </a:moveTo>
                    <a:cubicBezTo>
                      <a:pt x="257" y="30"/>
                      <a:pt x="257" y="30"/>
                      <a:pt x="257" y="30"/>
                    </a:cubicBezTo>
                    <a:cubicBezTo>
                      <a:pt x="257" y="13"/>
                      <a:pt x="242" y="0"/>
                      <a:pt x="225" y="0"/>
                    </a:cubicBezTo>
                    <a:cubicBezTo>
                      <a:pt x="32" y="0"/>
                      <a:pt x="32" y="0"/>
                      <a:pt x="32" y="0"/>
                    </a:cubicBezTo>
                    <a:cubicBezTo>
                      <a:pt x="14" y="0"/>
                      <a:pt x="0" y="13"/>
                      <a:pt x="0" y="30"/>
                    </a:cubicBezTo>
                    <a:cubicBezTo>
                      <a:pt x="0" y="170"/>
                      <a:pt x="0" y="170"/>
                      <a:pt x="0" y="170"/>
                    </a:cubicBezTo>
                    <a:cubicBezTo>
                      <a:pt x="0" y="186"/>
                      <a:pt x="14" y="200"/>
                      <a:pt x="32" y="200"/>
                    </a:cubicBezTo>
                    <a:cubicBezTo>
                      <a:pt x="225" y="200"/>
                      <a:pt x="225" y="200"/>
                      <a:pt x="225" y="200"/>
                    </a:cubicBezTo>
                    <a:cubicBezTo>
                      <a:pt x="242" y="200"/>
                      <a:pt x="257" y="186"/>
                      <a:pt x="257" y="170"/>
                    </a:cubicBezTo>
                    <a:cubicBezTo>
                      <a:pt x="257" y="160"/>
                      <a:pt x="257" y="160"/>
                      <a:pt x="257" y="160"/>
                    </a:cubicBezTo>
                    <a:cubicBezTo>
                      <a:pt x="215" y="160"/>
                      <a:pt x="215" y="160"/>
                      <a:pt x="215" y="160"/>
                    </a:cubicBezTo>
                    <a:cubicBezTo>
                      <a:pt x="215" y="143"/>
                      <a:pt x="215" y="143"/>
                      <a:pt x="215" y="143"/>
                    </a:cubicBezTo>
                    <a:cubicBezTo>
                      <a:pt x="257" y="143"/>
                      <a:pt x="257" y="143"/>
                      <a:pt x="257" y="143"/>
                    </a:cubicBezTo>
                    <a:cubicBezTo>
                      <a:pt x="257" y="120"/>
                      <a:pt x="257" y="120"/>
                      <a:pt x="257" y="120"/>
                    </a:cubicBezTo>
                    <a:cubicBezTo>
                      <a:pt x="215" y="120"/>
                      <a:pt x="215" y="120"/>
                      <a:pt x="215" y="120"/>
                    </a:cubicBezTo>
                    <a:cubicBezTo>
                      <a:pt x="215" y="104"/>
                      <a:pt x="215" y="104"/>
                      <a:pt x="215" y="104"/>
                    </a:cubicBezTo>
                    <a:cubicBezTo>
                      <a:pt x="257" y="104"/>
                      <a:pt x="257" y="104"/>
                      <a:pt x="257" y="104"/>
                    </a:cubicBezTo>
                    <a:cubicBezTo>
                      <a:pt x="257" y="78"/>
                      <a:pt x="257" y="78"/>
                      <a:pt x="257" y="78"/>
                    </a:cubicBezTo>
                    <a:cubicBezTo>
                      <a:pt x="215" y="78"/>
                      <a:pt x="215" y="78"/>
                      <a:pt x="215" y="78"/>
                    </a:cubicBezTo>
                    <a:cubicBezTo>
                      <a:pt x="215" y="62"/>
                      <a:pt x="215" y="62"/>
                      <a:pt x="215" y="62"/>
                    </a:cubicBezTo>
                    <a:lnTo>
                      <a:pt x="257" y="62"/>
                    </a:lnTo>
                    <a:close/>
                    <a:moveTo>
                      <a:pt x="140" y="116"/>
                    </a:moveTo>
                    <a:cubicBezTo>
                      <a:pt x="140" y="137"/>
                      <a:pt x="140" y="137"/>
                      <a:pt x="140" y="137"/>
                    </a:cubicBezTo>
                    <a:cubicBezTo>
                      <a:pt x="140" y="142"/>
                      <a:pt x="135" y="146"/>
                      <a:pt x="128" y="146"/>
                    </a:cubicBezTo>
                    <a:cubicBezTo>
                      <a:pt x="122" y="146"/>
                      <a:pt x="117" y="142"/>
                      <a:pt x="117" y="137"/>
                    </a:cubicBezTo>
                    <a:cubicBezTo>
                      <a:pt x="117" y="116"/>
                      <a:pt x="117" y="116"/>
                      <a:pt x="117" y="116"/>
                    </a:cubicBezTo>
                    <a:cubicBezTo>
                      <a:pt x="108" y="112"/>
                      <a:pt x="102" y="103"/>
                      <a:pt x="102" y="93"/>
                    </a:cubicBezTo>
                    <a:cubicBezTo>
                      <a:pt x="102" y="78"/>
                      <a:pt x="114" y="67"/>
                      <a:pt x="128" y="67"/>
                    </a:cubicBezTo>
                    <a:cubicBezTo>
                      <a:pt x="143" y="67"/>
                      <a:pt x="154" y="78"/>
                      <a:pt x="154" y="93"/>
                    </a:cubicBezTo>
                    <a:cubicBezTo>
                      <a:pt x="154" y="103"/>
                      <a:pt x="148" y="112"/>
                      <a:pt x="140" y="1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81">
                <a:extLst>
                  <a:ext uri="{FF2B5EF4-FFF2-40B4-BE49-F238E27FC236}">
                    <a16:creationId xmlns:a16="http://schemas.microsoft.com/office/drawing/2014/main" id="{C901F31A-2A28-4CAE-BA38-F563840316FD}"/>
                  </a:ext>
                </a:extLst>
              </p:cNvPr>
              <p:cNvSpPr>
                <a:spLocks/>
              </p:cNvSpPr>
              <p:nvPr/>
            </p:nvSpPr>
            <p:spPr bwMode="auto">
              <a:xfrm>
                <a:off x="5678537" y="5346800"/>
                <a:ext cx="768350" cy="434975"/>
              </a:xfrm>
              <a:custGeom>
                <a:avLst/>
                <a:gdLst>
                  <a:gd name="T0" fmla="*/ 35 w 205"/>
                  <a:gd name="T1" fmla="*/ 80 h 116"/>
                  <a:gd name="T2" fmla="*/ 86 w 205"/>
                  <a:gd name="T3" fmla="*/ 29 h 116"/>
                  <a:gd name="T4" fmla="*/ 119 w 205"/>
                  <a:gd name="T5" fmla="*/ 29 h 116"/>
                  <a:gd name="T6" fmla="*/ 169 w 205"/>
                  <a:gd name="T7" fmla="*/ 80 h 116"/>
                  <a:gd name="T8" fmla="*/ 169 w 205"/>
                  <a:gd name="T9" fmla="*/ 116 h 116"/>
                  <a:gd name="T10" fmla="*/ 205 w 205"/>
                  <a:gd name="T11" fmla="*/ 116 h 116"/>
                  <a:gd name="T12" fmla="*/ 205 w 205"/>
                  <a:gd name="T13" fmla="*/ 69 h 116"/>
                  <a:gd name="T14" fmla="*/ 136 w 205"/>
                  <a:gd name="T15" fmla="*/ 0 h 116"/>
                  <a:gd name="T16" fmla="*/ 69 w 205"/>
                  <a:gd name="T17" fmla="*/ 0 h 116"/>
                  <a:gd name="T18" fmla="*/ 0 w 205"/>
                  <a:gd name="T19" fmla="*/ 69 h 116"/>
                  <a:gd name="T20" fmla="*/ 0 w 205"/>
                  <a:gd name="T21" fmla="*/ 116 h 116"/>
                  <a:gd name="T22" fmla="*/ 35 w 205"/>
                  <a:gd name="T23" fmla="*/ 116 h 116"/>
                  <a:gd name="T24" fmla="*/ 35 w 205"/>
                  <a:gd name="T25"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16">
                    <a:moveTo>
                      <a:pt x="35" y="80"/>
                    </a:moveTo>
                    <a:cubicBezTo>
                      <a:pt x="35" y="52"/>
                      <a:pt x="58" y="29"/>
                      <a:pt x="86" y="29"/>
                    </a:cubicBezTo>
                    <a:cubicBezTo>
                      <a:pt x="119" y="29"/>
                      <a:pt x="119" y="29"/>
                      <a:pt x="119" y="29"/>
                    </a:cubicBezTo>
                    <a:cubicBezTo>
                      <a:pt x="147" y="29"/>
                      <a:pt x="169" y="52"/>
                      <a:pt x="169" y="80"/>
                    </a:cubicBezTo>
                    <a:cubicBezTo>
                      <a:pt x="169" y="116"/>
                      <a:pt x="169" y="116"/>
                      <a:pt x="169" y="116"/>
                    </a:cubicBezTo>
                    <a:cubicBezTo>
                      <a:pt x="205" y="116"/>
                      <a:pt x="205" y="116"/>
                      <a:pt x="205" y="116"/>
                    </a:cubicBezTo>
                    <a:cubicBezTo>
                      <a:pt x="205" y="69"/>
                      <a:pt x="205" y="69"/>
                      <a:pt x="205" y="69"/>
                    </a:cubicBezTo>
                    <a:cubicBezTo>
                      <a:pt x="205" y="31"/>
                      <a:pt x="174" y="0"/>
                      <a:pt x="136" y="0"/>
                    </a:cubicBezTo>
                    <a:cubicBezTo>
                      <a:pt x="69" y="0"/>
                      <a:pt x="69" y="0"/>
                      <a:pt x="69" y="0"/>
                    </a:cubicBezTo>
                    <a:cubicBezTo>
                      <a:pt x="31" y="0"/>
                      <a:pt x="0" y="31"/>
                      <a:pt x="0" y="69"/>
                    </a:cubicBezTo>
                    <a:cubicBezTo>
                      <a:pt x="0" y="116"/>
                      <a:pt x="0" y="116"/>
                      <a:pt x="0" y="116"/>
                    </a:cubicBezTo>
                    <a:cubicBezTo>
                      <a:pt x="35" y="116"/>
                      <a:pt x="35" y="116"/>
                      <a:pt x="35" y="116"/>
                    </a:cubicBezTo>
                    <a:lnTo>
                      <a:pt x="35"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6" name="Oval 75">
              <a:extLst>
                <a:ext uri="{FF2B5EF4-FFF2-40B4-BE49-F238E27FC236}">
                  <a16:creationId xmlns:a16="http://schemas.microsoft.com/office/drawing/2014/main" id="{54668E4C-B602-4F43-AC76-3317EC7F8ABF}"/>
                </a:ext>
              </a:extLst>
            </p:cNvPr>
            <p:cNvSpPr/>
            <p:nvPr/>
          </p:nvSpPr>
          <p:spPr>
            <a:xfrm>
              <a:off x="7100788" y="2060166"/>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Freeform 49">
            <a:extLst>
              <a:ext uri="{FF2B5EF4-FFF2-40B4-BE49-F238E27FC236}">
                <a16:creationId xmlns:a16="http://schemas.microsoft.com/office/drawing/2014/main" id="{1A1C2A20-433C-470B-9E98-4181C212E6C0}"/>
              </a:ext>
            </a:extLst>
          </p:cNvPr>
          <p:cNvSpPr>
            <a:spLocks noChangeAspect="1"/>
          </p:cNvSpPr>
          <p:nvPr userDrawn="1"/>
        </p:nvSpPr>
        <p:spPr bwMode="auto">
          <a:xfrm>
            <a:off x="8128392" y="2187053"/>
            <a:ext cx="360000" cy="244067"/>
          </a:xfrm>
          <a:custGeom>
            <a:avLst/>
            <a:gdLst>
              <a:gd name="T0" fmla="*/ 386 w 400"/>
              <a:gd name="T1" fmla="*/ 130 h 271"/>
              <a:gd name="T2" fmla="*/ 286 w 400"/>
              <a:gd name="T3" fmla="*/ 127 h 271"/>
              <a:gd name="T4" fmla="*/ 257 w 400"/>
              <a:gd name="T5" fmla="*/ 196 h 271"/>
              <a:gd name="T6" fmla="*/ 244 w 400"/>
              <a:gd name="T7" fmla="*/ 204 h 271"/>
              <a:gd name="T8" fmla="*/ 232 w 400"/>
              <a:gd name="T9" fmla="*/ 192 h 271"/>
              <a:gd name="T10" fmla="*/ 232 w 400"/>
              <a:gd name="T11" fmla="*/ 81 h 271"/>
              <a:gd name="T12" fmla="*/ 163 w 400"/>
              <a:gd name="T13" fmla="*/ 263 h 271"/>
              <a:gd name="T14" fmla="*/ 160 w 400"/>
              <a:gd name="T15" fmla="*/ 267 h 271"/>
              <a:gd name="T16" fmla="*/ 159 w 400"/>
              <a:gd name="T17" fmla="*/ 267 h 271"/>
              <a:gd name="T18" fmla="*/ 159 w 400"/>
              <a:gd name="T19" fmla="*/ 268 h 271"/>
              <a:gd name="T20" fmla="*/ 151 w 400"/>
              <a:gd name="T21" fmla="*/ 271 h 271"/>
              <a:gd name="T22" fmla="*/ 138 w 400"/>
              <a:gd name="T23" fmla="*/ 258 h 271"/>
              <a:gd name="T24" fmla="*/ 138 w 400"/>
              <a:gd name="T25" fmla="*/ 143 h 271"/>
              <a:gd name="T26" fmla="*/ 130 w 400"/>
              <a:gd name="T27" fmla="*/ 162 h 271"/>
              <a:gd name="T28" fmla="*/ 116 w 400"/>
              <a:gd name="T29" fmla="*/ 170 h 271"/>
              <a:gd name="T30" fmla="*/ 6 w 400"/>
              <a:gd name="T31" fmla="*/ 162 h 271"/>
              <a:gd name="T32" fmla="*/ 0 w 400"/>
              <a:gd name="T33" fmla="*/ 156 h 271"/>
              <a:gd name="T34" fmla="*/ 6 w 400"/>
              <a:gd name="T35" fmla="*/ 150 h 271"/>
              <a:gd name="T36" fmla="*/ 110 w 400"/>
              <a:gd name="T37" fmla="*/ 145 h 271"/>
              <a:gd name="T38" fmla="*/ 139 w 400"/>
              <a:gd name="T39" fmla="*/ 76 h 271"/>
              <a:gd name="T40" fmla="*/ 155 w 400"/>
              <a:gd name="T41" fmla="*/ 68 h 271"/>
              <a:gd name="T42" fmla="*/ 163 w 400"/>
              <a:gd name="T43" fmla="*/ 78 h 271"/>
              <a:gd name="T44" fmla="*/ 163 w 400"/>
              <a:gd name="T45" fmla="*/ 80 h 271"/>
              <a:gd name="T46" fmla="*/ 163 w 400"/>
              <a:gd name="T47" fmla="*/ 190 h 271"/>
              <a:gd name="T48" fmla="*/ 233 w 400"/>
              <a:gd name="T49" fmla="*/ 9 h 271"/>
              <a:gd name="T50" fmla="*/ 247 w 400"/>
              <a:gd name="T51" fmla="*/ 1 h 271"/>
              <a:gd name="T52" fmla="*/ 257 w 400"/>
              <a:gd name="T53" fmla="*/ 14 h 271"/>
              <a:gd name="T54" fmla="*/ 257 w 400"/>
              <a:gd name="T55" fmla="*/ 130 h 271"/>
              <a:gd name="T56" fmla="*/ 266 w 400"/>
              <a:gd name="T57" fmla="*/ 110 h 271"/>
              <a:gd name="T58" fmla="*/ 279 w 400"/>
              <a:gd name="T59" fmla="*/ 102 h 271"/>
              <a:gd name="T60" fmla="*/ 386 w 400"/>
              <a:gd name="T61" fmla="*/ 102 h 271"/>
              <a:gd name="T62" fmla="*/ 400 w 400"/>
              <a:gd name="T63" fmla="*/ 116 h 271"/>
              <a:gd name="T64" fmla="*/ 386 w 400"/>
              <a:gd name="T65" fmla="*/ 1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271">
                <a:moveTo>
                  <a:pt x="386" y="130"/>
                </a:moveTo>
                <a:cubicBezTo>
                  <a:pt x="286" y="127"/>
                  <a:pt x="286" y="127"/>
                  <a:pt x="286" y="127"/>
                </a:cubicBezTo>
                <a:cubicBezTo>
                  <a:pt x="257" y="196"/>
                  <a:pt x="257" y="196"/>
                  <a:pt x="257" y="196"/>
                </a:cubicBezTo>
                <a:cubicBezTo>
                  <a:pt x="255" y="202"/>
                  <a:pt x="250" y="205"/>
                  <a:pt x="244" y="204"/>
                </a:cubicBezTo>
                <a:cubicBezTo>
                  <a:pt x="237" y="204"/>
                  <a:pt x="232" y="198"/>
                  <a:pt x="232" y="192"/>
                </a:cubicBezTo>
                <a:cubicBezTo>
                  <a:pt x="232" y="81"/>
                  <a:pt x="232" y="81"/>
                  <a:pt x="232" y="81"/>
                </a:cubicBezTo>
                <a:cubicBezTo>
                  <a:pt x="163" y="263"/>
                  <a:pt x="163" y="263"/>
                  <a:pt x="163" y="263"/>
                </a:cubicBezTo>
                <a:cubicBezTo>
                  <a:pt x="162" y="264"/>
                  <a:pt x="161" y="266"/>
                  <a:pt x="160" y="267"/>
                </a:cubicBezTo>
                <a:cubicBezTo>
                  <a:pt x="159" y="267"/>
                  <a:pt x="159" y="267"/>
                  <a:pt x="159" y="267"/>
                </a:cubicBezTo>
                <a:cubicBezTo>
                  <a:pt x="159" y="267"/>
                  <a:pt x="159" y="268"/>
                  <a:pt x="159" y="268"/>
                </a:cubicBezTo>
                <a:cubicBezTo>
                  <a:pt x="157" y="270"/>
                  <a:pt x="154" y="271"/>
                  <a:pt x="151" y="271"/>
                </a:cubicBezTo>
                <a:cubicBezTo>
                  <a:pt x="144" y="271"/>
                  <a:pt x="138" y="265"/>
                  <a:pt x="138" y="258"/>
                </a:cubicBezTo>
                <a:cubicBezTo>
                  <a:pt x="138" y="143"/>
                  <a:pt x="138" y="143"/>
                  <a:pt x="138" y="143"/>
                </a:cubicBezTo>
                <a:cubicBezTo>
                  <a:pt x="130" y="162"/>
                  <a:pt x="130" y="162"/>
                  <a:pt x="130" y="162"/>
                </a:cubicBezTo>
                <a:cubicBezTo>
                  <a:pt x="128" y="167"/>
                  <a:pt x="122" y="171"/>
                  <a:pt x="116" y="170"/>
                </a:cubicBezTo>
                <a:cubicBezTo>
                  <a:pt x="6" y="162"/>
                  <a:pt x="6" y="162"/>
                  <a:pt x="6" y="162"/>
                </a:cubicBezTo>
                <a:cubicBezTo>
                  <a:pt x="3" y="162"/>
                  <a:pt x="0" y="159"/>
                  <a:pt x="0" y="156"/>
                </a:cubicBezTo>
                <a:cubicBezTo>
                  <a:pt x="0" y="153"/>
                  <a:pt x="3" y="150"/>
                  <a:pt x="6" y="150"/>
                </a:cubicBezTo>
                <a:cubicBezTo>
                  <a:pt x="110" y="145"/>
                  <a:pt x="110" y="145"/>
                  <a:pt x="110" y="145"/>
                </a:cubicBezTo>
                <a:cubicBezTo>
                  <a:pt x="139" y="76"/>
                  <a:pt x="139" y="76"/>
                  <a:pt x="139" y="76"/>
                </a:cubicBezTo>
                <a:cubicBezTo>
                  <a:pt x="141" y="69"/>
                  <a:pt x="148" y="66"/>
                  <a:pt x="155" y="68"/>
                </a:cubicBezTo>
                <a:cubicBezTo>
                  <a:pt x="159" y="70"/>
                  <a:pt x="162" y="74"/>
                  <a:pt x="163" y="78"/>
                </a:cubicBezTo>
                <a:cubicBezTo>
                  <a:pt x="163" y="79"/>
                  <a:pt x="163" y="80"/>
                  <a:pt x="163" y="80"/>
                </a:cubicBezTo>
                <a:cubicBezTo>
                  <a:pt x="163" y="190"/>
                  <a:pt x="163" y="190"/>
                  <a:pt x="163" y="190"/>
                </a:cubicBezTo>
                <a:cubicBezTo>
                  <a:pt x="233" y="9"/>
                  <a:pt x="233" y="9"/>
                  <a:pt x="233" y="9"/>
                </a:cubicBezTo>
                <a:cubicBezTo>
                  <a:pt x="235" y="3"/>
                  <a:pt x="241" y="0"/>
                  <a:pt x="247" y="1"/>
                </a:cubicBezTo>
                <a:cubicBezTo>
                  <a:pt x="253" y="2"/>
                  <a:pt x="257" y="8"/>
                  <a:pt x="257" y="14"/>
                </a:cubicBezTo>
                <a:cubicBezTo>
                  <a:pt x="257" y="130"/>
                  <a:pt x="257" y="130"/>
                  <a:pt x="257" y="130"/>
                </a:cubicBezTo>
                <a:cubicBezTo>
                  <a:pt x="266" y="110"/>
                  <a:pt x="266" y="110"/>
                  <a:pt x="266" y="110"/>
                </a:cubicBezTo>
                <a:cubicBezTo>
                  <a:pt x="268" y="105"/>
                  <a:pt x="273" y="101"/>
                  <a:pt x="279" y="102"/>
                </a:cubicBezTo>
                <a:cubicBezTo>
                  <a:pt x="386" y="102"/>
                  <a:pt x="386" y="102"/>
                  <a:pt x="386" y="102"/>
                </a:cubicBezTo>
                <a:cubicBezTo>
                  <a:pt x="394" y="102"/>
                  <a:pt x="400" y="108"/>
                  <a:pt x="400" y="116"/>
                </a:cubicBezTo>
                <a:cubicBezTo>
                  <a:pt x="400" y="123"/>
                  <a:pt x="394" y="130"/>
                  <a:pt x="386" y="13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Oval 79">
            <a:extLst>
              <a:ext uri="{FF2B5EF4-FFF2-40B4-BE49-F238E27FC236}">
                <a16:creationId xmlns:a16="http://schemas.microsoft.com/office/drawing/2014/main" id="{0A6299CB-E064-4453-A391-038807C3D3FA}"/>
              </a:ext>
            </a:extLst>
          </p:cNvPr>
          <p:cNvSpPr/>
          <p:nvPr userDrawn="1"/>
        </p:nvSpPr>
        <p:spPr>
          <a:xfrm>
            <a:off x="8059472" y="2060166"/>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Group 5">
            <a:extLst>
              <a:ext uri="{FF2B5EF4-FFF2-40B4-BE49-F238E27FC236}">
                <a16:creationId xmlns:a16="http://schemas.microsoft.com/office/drawing/2014/main" id="{1A6AAABF-59DE-4CF7-977A-9E63E07F3469}"/>
              </a:ext>
            </a:extLst>
          </p:cNvPr>
          <p:cNvGrpSpPr>
            <a:grpSpLocks noChangeAspect="1"/>
          </p:cNvGrpSpPr>
          <p:nvPr userDrawn="1"/>
        </p:nvGrpSpPr>
        <p:grpSpPr bwMode="auto">
          <a:xfrm>
            <a:off x="9113369" y="2156086"/>
            <a:ext cx="307420" cy="306000"/>
            <a:chOff x="4102" y="3793"/>
            <a:chExt cx="433" cy="431"/>
          </a:xfrm>
          <a:solidFill>
            <a:schemeClr val="tx1"/>
          </a:solidFill>
        </p:grpSpPr>
        <p:sp>
          <p:nvSpPr>
            <p:cNvPr id="82" name="Freeform 6">
              <a:extLst>
                <a:ext uri="{FF2B5EF4-FFF2-40B4-BE49-F238E27FC236}">
                  <a16:creationId xmlns:a16="http://schemas.microsoft.com/office/drawing/2014/main" id="{78B76239-5720-4DD0-BC2A-175DAE813464}"/>
                </a:ext>
              </a:extLst>
            </p:cNvPr>
            <p:cNvSpPr>
              <a:spLocks noEditPoints="1"/>
            </p:cNvSpPr>
            <p:nvPr/>
          </p:nvSpPr>
          <p:spPr bwMode="auto">
            <a:xfrm>
              <a:off x="4102" y="3793"/>
              <a:ext cx="433" cy="431"/>
            </a:xfrm>
            <a:custGeom>
              <a:avLst/>
              <a:gdLst>
                <a:gd name="T0" fmla="*/ 0 w 433"/>
                <a:gd name="T1" fmla="*/ 0 h 431"/>
                <a:gd name="T2" fmla="*/ 3 w 433"/>
                <a:gd name="T3" fmla="*/ 372 h 431"/>
                <a:gd name="T4" fmla="*/ 58 w 433"/>
                <a:gd name="T5" fmla="*/ 431 h 431"/>
                <a:gd name="T6" fmla="*/ 433 w 433"/>
                <a:gd name="T7" fmla="*/ 431 h 431"/>
                <a:gd name="T8" fmla="*/ 430 w 433"/>
                <a:gd name="T9" fmla="*/ 0 h 431"/>
                <a:gd name="T10" fmla="*/ 0 w 433"/>
                <a:gd name="T11" fmla="*/ 0 h 431"/>
                <a:gd name="T12" fmla="*/ 289 w 433"/>
                <a:gd name="T13" fmla="*/ 400 h 431"/>
                <a:gd name="T14" fmla="*/ 117 w 433"/>
                <a:gd name="T15" fmla="*/ 400 h 431"/>
                <a:gd name="T16" fmla="*/ 117 w 433"/>
                <a:gd name="T17" fmla="*/ 286 h 431"/>
                <a:gd name="T18" fmla="*/ 289 w 433"/>
                <a:gd name="T19" fmla="*/ 286 h 431"/>
                <a:gd name="T20" fmla="*/ 289 w 433"/>
                <a:gd name="T21" fmla="*/ 400 h 431"/>
                <a:gd name="T22" fmla="*/ 344 w 433"/>
                <a:gd name="T23" fmla="*/ 227 h 431"/>
                <a:gd name="T24" fmla="*/ 86 w 433"/>
                <a:gd name="T25" fmla="*/ 227 h 431"/>
                <a:gd name="T26" fmla="*/ 86 w 433"/>
                <a:gd name="T27" fmla="*/ 27 h 431"/>
                <a:gd name="T28" fmla="*/ 344 w 433"/>
                <a:gd name="T29" fmla="*/ 27 h 431"/>
                <a:gd name="T30" fmla="*/ 344 w 433"/>
                <a:gd name="T31" fmla="*/ 2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3" h="431">
                  <a:moveTo>
                    <a:pt x="0" y="0"/>
                  </a:moveTo>
                  <a:lnTo>
                    <a:pt x="3" y="372"/>
                  </a:lnTo>
                  <a:lnTo>
                    <a:pt x="58" y="431"/>
                  </a:lnTo>
                  <a:lnTo>
                    <a:pt x="433" y="431"/>
                  </a:lnTo>
                  <a:lnTo>
                    <a:pt x="430" y="0"/>
                  </a:lnTo>
                  <a:lnTo>
                    <a:pt x="0" y="0"/>
                  </a:lnTo>
                  <a:close/>
                  <a:moveTo>
                    <a:pt x="289" y="400"/>
                  </a:moveTo>
                  <a:lnTo>
                    <a:pt x="117" y="400"/>
                  </a:lnTo>
                  <a:lnTo>
                    <a:pt x="117" y="286"/>
                  </a:lnTo>
                  <a:lnTo>
                    <a:pt x="289" y="286"/>
                  </a:lnTo>
                  <a:lnTo>
                    <a:pt x="289" y="400"/>
                  </a:lnTo>
                  <a:close/>
                  <a:moveTo>
                    <a:pt x="344" y="227"/>
                  </a:moveTo>
                  <a:lnTo>
                    <a:pt x="86" y="227"/>
                  </a:lnTo>
                  <a:lnTo>
                    <a:pt x="86" y="27"/>
                  </a:lnTo>
                  <a:lnTo>
                    <a:pt x="344" y="27"/>
                  </a:lnTo>
                  <a:lnTo>
                    <a:pt x="344" y="227"/>
                  </a:lnTo>
                  <a:close/>
                </a:path>
              </a:pathLst>
            </a:custGeom>
            <a:solidFill>
              <a:srgbClr val="9BACB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Rectangle 7">
              <a:extLst>
                <a:ext uri="{FF2B5EF4-FFF2-40B4-BE49-F238E27FC236}">
                  <a16:creationId xmlns:a16="http://schemas.microsoft.com/office/drawing/2014/main" id="{086FB41B-FAE9-425B-AB71-20C5C3C9ADDB}"/>
                </a:ext>
              </a:extLst>
            </p:cNvPr>
            <p:cNvSpPr>
              <a:spLocks noChangeArrowheads="1"/>
            </p:cNvSpPr>
            <p:nvPr/>
          </p:nvSpPr>
          <p:spPr bwMode="auto">
            <a:xfrm>
              <a:off x="4246" y="4106"/>
              <a:ext cx="59" cy="59"/>
            </a:xfrm>
            <a:prstGeom prst="rect">
              <a:avLst/>
            </a:prstGeom>
            <a:solidFill>
              <a:srgbClr val="9BAC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4" name="Oval 83">
            <a:extLst>
              <a:ext uri="{FF2B5EF4-FFF2-40B4-BE49-F238E27FC236}">
                <a16:creationId xmlns:a16="http://schemas.microsoft.com/office/drawing/2014/main" id="{4E4E1244-2E5A-4F5D-B09A-BD2B19FAF4B8}"/>
              </a:ext>
            </a:extLst>
          </p:cNvPr>
          <p:cNvSpPr/>
          <p:nvPr userDrawn="1"/>
        </p:nvSpPr>
        <p:spPr>
          <a:xfrm>
            <a:off x="9018159" y="2060166"/>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5" name="Group 84">
            <a:extLst>
              <a:ext uri="{FF2B5EF4-FFF2-40B4-BE49-F238E27FC236}">
                <a16:creationId xmlns:a16="http://schemas.microsoft.com/office/drawing/2014/main" id="{E770395B-8D50-4DC7-9EFD-CBDD339E3775}"/>
              </a:ext>
            </a:extLst>
          </p:cNvPr>
          <p:cNvGrpSpPr/>
          <p:nvPr userDrawn="1"/>
        </p:nvGrpSpPr>
        <p:grpSpPr>
          <a:xfrm>
            <a:off x="2307368" y="2936638"/>
            <a:ext cx="497840" cy="497840"/>
            <a:chOff x="2307368" y="2936638"/>
            <a:chExt cx="497840" cy="497840"/>
          </a:xfrm>
        </p:grpSpPr>
        <p:grpSp>
          <p:nvGrpSpPr>
            <p:cNvPr id="86" name="Group 66">
              <a:extLst>
                <a:ext uri="{FF2B5EF4-FFF2-40B4-BE49-F238E27FC236}">
                  <a16:creationId xmlns:a16="http://schemas.microsoft.com/office/drawing/2014/main" id="{C54FF352-B430-4FC0-9A4C-06A4FB4D6D42}"/>
                </a:ext>
              </a:extLst>
            </p:cNvPr>
            <p:cNvGrpSpPr>
              <a:grpSpLocks noChangeAspect="1"/>
            </p:cNvGrpSpPr>
            <p:nvPr/>
          </p:nvGrpSpPr>
          <p:grpSpPr bwMode="auto">
            <a:xfrm>
              <a:off x="2403288" y="3078906"/>
              <a:ext cx="306000" cy="213304"/>
              <a:chOff x="3424" y="892"/>
              <a:chExt cx="888" cy="619"/>
            </a:xfrm>
            <a:solidFill>
              <a:srgbClr val="62BA46"/>
            </a:solidFill>
          </p:grpSpPr>
          <p:sp>
            <p:nvSpPr>
              <p:cNvPr id="88" name="Freeform 67">
                <a:extLst>
                  <a:ext uri="{FF2B5EF4-FFF2-40B4-BE49-F238E27FC236}">
                    <a16:creationId xmlns:a16="http://schemas.microsoft.com/office/drawing/2014/main" id="{D3743DF5-FE24-4F75-8F13-FD84B1FD1868}"/>
                  </a:ext>
                </a:extLst>
              </p:cNvPr>
              <p:cNvSpPr>
                <a:spLocks noEditPoints="1"/>
              </p:cNvSpPr>
              <p:nvPr/>
            </p:nvSpPr>
            <p:spPr bwMode="auto">
              <a:xfrm>
                <a:off x="3424" y="892"/>
                <a:ext cx="605" cy="619"/>
              </a:xfrm>
              <a:custGeom>
                <a:avLst/>
                <a:gdLst>
                  <a:gd name="T0" fmla="*/ 244 w 256"/>
                  <a:gd name="T1" fmla="*/ 0 h 262"/>
                  <a:gd name="T2" fmla="*/ 228 w 256"/>
                  <a:gd name="T3" fmla="*/ 14 h 262"/>
                  <a:gd name="T4" fmla="*/ 125 w 256"/>
                  <a:gd name="T5" fmla="*/ 79 h 262"/>
                  <a:gd name="T6" fmla="*/ 37 w 256"/>
                  <a:gd name="T7" fmla="*/ 79 h 262"/>
                  <a:gd name="T8" fmla="*/ 0 w 256"/>
                  <a:gd name="T9" fmla="*/ 123 h 262"/>
                  <a:gd name="T10" fmla="*/ 38 w 256"/>
                  <a:gd name="T11" fmla="*/ 170 h 262"/>
                  <a:gd name="T12" fmla="*/ 38 w 256"/>
                  <a:gd name="T13" fmla="*/ 170 h 262"/>
                  <a:gd name="T14" fmla="*/ 51 w 256"/>
                  <a:gd name="T15" fmla="*/ 170 h 262"/>
                  <a:gd name="T16" fmla="*/ 100 w 256"/>
                  <a:gd name="T17" fmla="*/ 251 h 262"/>
                  <a:gd name="T18" fmla="*/ 122 w 256"/>
                  <a:gd name="T19" fmla="*/ 257 h 262"/>
                  <a:gd name="T20" fmla="*/ 151 w 256"/>
                  <a:gd name="T21" fmla="*/ 242 h 262"/>
                  <a:gd name="T22" fmla="*/ 109 w 256"/>
                  <a:gd name="T23" fmla="*/ 170 h 262"/>
                  <a:gd name="T24" fmla="*/ 125 w 256"/>
                  <a:gd name="T25" fmla="*/ 170 h 262"/>
                  <a:gd name="T26" fmla="*/ 222 w 256"/>
                  <a:gd name="T27" fmla="*/ 225 h 262"/>
                  <a:gd name="T28" fmla="*/ 222 w 256"/>
                  <a:gd name="T29" fmla="*/ 225 h 262"/>
                  <a:gd name="T30" fmla="*/ 223 w 256"/>
                  <a:gd name="T31" fmla="*/ 226 h 262"/>
                  <a:gd name="T32" fmla="*/ 225 w 256"/>
                  <a:gd name="T33" fmla="*/ 229 h 262"/>
                  <a:gd name="T34" fmla="*/ 245 w 256"/>
                  <a:gd name="T35" fmla="*/ 245 h 262"/>
                  <a:gd name="T36" fmla="*/ 256 w 256"/>
                  <a:gd name="T37" fmla="*/ 233 h 262"/>
                  <a:gd name="T38" fmla="*/ 256 w 256"/>
                  <a:gd name="T39" fmla="*/ 13 h 262"/>
                  <a:gd name="T40" fmla="*/ 244 w 256"/>
                  <a:gd name="T41" fmla="*/ 0 h 262"/>
                  <a:gd name="T42" fmla="*/ 77 w 256"/>
                  <a:gd name="T43" fmla="*/ 143 h 262"/>
                  <a:gd name="T44" fmla="*/ 39 w 256"/>
                  <a:gd name="T45" fmla="*/ 143 h 262"/>
                  <a:gd name="T46" fmla="*/ 32 w 256"/>
                  <a:gd name="T47" fmla="*/ 137 h 262"/>
                  <a:gd name="T48" fmla="*/ 39 w 256"/>
                  <a:gd name="T49" fmla="*/ 130 h 262"/>
                  <a:gd name="T50" fmla="*/ 77 w 256"/>
                  <a:gd name="T51" fmla="*/ 130 h 262"/>
                  <a:gd name="T52" fmla="*/ 83 w 256"/>
                  <a:gd name="T53" fmla="*/ 137 h 262"/>
                  <a:gd name="T54" fmla="*/ 77 w 256"/>
                  <a:gd name="T55" fmla="*/ 143 h 262"/>
                  <a:gd name="T56" fmla="*/ 77 w 256"/>
                  <a:gd name="T57" fmla="*/ 116 h 262"/>
                  <a:gd name="T58" fmla="*/ 39 w 256"/>
                  <a:gd name="T59" fmla="*/ 116 h 262"/>
                  <a:gd name="T60" fmla="*/ 32 w 256"/>
                  <a:gd name="T61" fmla="*/ 109 h 262"/>
                  <a:gd name="T62" fmla="*/ 39 w 256"/>
                  <a:gd name="T63" fmla="*/ 103 h 262"/>
                  <a:gd name="T64" fmla="*/ 77 w 256"/>
                  <a:gd name="T65" fmla="*/ 103 h 262"/>
                  <a:gd name="T66" fmla="*/ 83 w 256"/>
                  <a:gd name="T67" fmla="*/ 109 h 262"/>
                  <a:gd name="T68" fmla="*/ 77 w 256"/>
                  <a:gd name="T69" fmla="*/ 116 h 262"/>
                  <a:gd name="T70" fmla="*/ 224 w 256"/>
                  <a:gd name="T71" fmla="*/ 186 h 262"/>
                  <a:gd name="T72" fmla="*/ 131 w 256"/>
                  <a:gd name="T73" fmla="*/ 148 h 262"/>
                  <a:gd name="T74" fmla="*/ 131 w 256"/>
                  <a:gd name="T75" fmla="*/ 100 h 262"/>
                  <a:gd name="T76" fmla="*/ 224 w 256"/>
                  <a:gd name="T77" fmla="*/ 60 h 262"/>
                  <a:gd name="T78" fmla="*/ 224 w 256"/>
                  <a:gd name="T79" fmla="*/ 18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6" h="262">
                    <a:moveTo>
                      <a:pt x="244" y="0"/>
                    </a:moveTo>
                    <a:cubicBezTo>
                      <a:pt x="234" y="0"/>
                      <a:pt x="233" y="9"/>
                      <a:pt x="228" y="14"/>
                    </a:cubicBezTo>
                    <a:cubicBezTo>
                      <a:pt x="205" y="43"/>
                      <a:pt x="183" y="79"/>
                      <a:pt x="125" y="79"/>
                    </a:cubicBezTo>
                    <a:cubicBezTo>
                      <a:pt x="37" y="79"/>
                      <a:pt x="37" y="79"/>
                      <a:pt x="37" y="79"/>
                    </a:cubicBezTo>
                    <a:cubicBezTo>
                      <a:pt x="21" y="79"/>
                      <a:pt x="0" y="86"/>
                      <a:pt x="0" y="123"/>
                    </a:cubicBezTo>
                    <a:cubicBezTo>
                      <a:pt x="0" y="172"/>
                      <a:pt x="38" y="170"/>
                      <a:pt x="38" y="170"/>
                    </a:cubicBezTo>
                    <a:cubicBezTo>
                      <a:pt x="38" y="170"/>
                      <a:pt x="38" y="170"/>
                      <a:pt x="38" y="170"/>
                    </a:cubicBezTo>
                    <a:cubicBezTo>
                      <a:pt x="51" y="170"/>
                      <a:pt x="51" y="170"/>
                      <a:pt x="51" y="170"/>
                    </a:cubicBezTo>
                    <a:cubicBezTo>
                      <a:pt x="100" y="251"/>
                      <a:pt x="100" y="251"/>
                      <a:pt x="100" y="251"/>
                    </a:cubicBezTo>
                    <a:cubicBezTo>
                      <a:pt x="105" y="256"/>
                      <a:pt x="114" y="262"/>
                      <a:pt x="122" y="257"/>
                    </a:cubicBezTo>
                    <a:cubicBezTo>
                      <a:pt x="151" y="242"/>
                      <a:pt x="151" y="242"/>
                      <a:pt x="151" y="242"/>
                    </a:cubicBezTo>
                    <a:cubicBezTo>
                      <a:pt x="109" y="170"/>
                      <a:pt x="109" y="170"/>
                      <a:pt x="109" y="170"/>
                    </a:cubicBezTo>
                    <a:cubicBezTo>
                      <a:pt x="125" y="170"/>
                      <a:pt x="125" y="170"/>
                      <a:pt x="125" y="170"/>
                    </a:cubicBezTo>
                    <a:cubicBezTo>
                      <a:pt x="179" y="170"/>
                      <a:pt x="199" y="199"/>
                      <a:pt x="222" y="225"/>
                    </a:cubicBezTo>
                    <a:cubicBezTo>
                      <a:pt x="222" y="225"/>
                      <a:pt x="222" y="225"/>
                      <a:pt x="222" y="225"/>
                    </a:cubicBezTo>
                    <a:cubicBezTo>
                      <a:pt x="222" y="225"/>
                      <a:pt x="222" y="225"/>
                      <a:pt x="223" y="226"/>
                    </a:cubicBezTo>
                    <a:cubicBezTo>
                      <a:pt x="224" y="227"/>
                      <a:pt x="225" y="228"/>
                      <a:pt x="225" y="229"/>
                    </a:cubicBezTo>
                    <a:cubicBezTo>
                      <a:pt x="231" y="235"/>
                      <a:pt x="237" y="245"/>
                      <a:pt x="245" y="245"/>
                    </a:cubicBezTo>
                    <a:cubicBezTo>
                      <a:pt x="253" y="244"/>
                      <a:pt x="256" y="239"/>
                      <a:pt x="256" y="233"/>
                    </a:cubicBezTo>
                    <a:cubicBezTo>
                      <a:pt x="256" y="13"/>
                      <a:pt x="256" y="13"/>
                      <a:pt x="256" y="13"/>
                    </a:cubicBezTo>
                    <a:cubicBezTo>
                      <a:pt x="256" y="7"/>
                      <a:pt x="252" y="0"/>
                      <a:pt x="244" y="0"/>
                    </a:cubicBezTo>
                    <a:close/>
                    <a:moveTo>
                      <a:pt x="77" y="143"/>
                    </a:moveTo>
                    <a:cubicBezTo>
                      <a:pt x="39" y="143"/>
                      <a:pt x="39" y="143"/>
                      <a:pt x="39" y="143"/>
                    </a:cubicBezTo>
                    <a:cubicBezTo>
                      <a:pt x="36" y="143"/>
                      <a:pt x="32" y="140"/>
                      <a:pt x="32" y="137"/>
                    </a:cubicBezTo>
                    <a:cubicBezTo>
                      <a:pt x="32" y="133"/>
                      <a:pt x="36" y="130"/>
                      <a:pt x="39" y="130"/>
                    </a:cubicBezTo>
                    <a:cubicBezTo>
                      <a:pt x="77" y="130"/>
                      <a:pt x="77" y="130"/>
                      <a:pt x="77" y="130"/>
                    </a:cubicBezTo>
                    <a:cubicBezTo>
                      <a:pt x="80" y="130"/>
                      <a:pt x="83" y="133"/>
                      <a:pt x="83" y="137"/>
                    </a:cubicBezTo>
                    <a:cubicBezTo>
                      <a:pt x="83" y="140"/>
                      <a:pt x="80" y="143"/>
                      <a:pt x="77" y="143"/>
                    </a:cubicBezTo>
                    <a:close/>
                    <a:moveTo>
                      <a:pt x="77" y="116"/>
                    </a:moveTo>
                    <a:cubicBezTo>
                      <a:pt x="39" y="116"/>
                      <a:pt x="39" y="116"/>
                      <a:pt x="39" y="116"/>
                    </a:cubicBezTo>
                    <a:cubicBezTo>
                      <a:pt x="36" y="116"/>
                      <a:pt x="32" y="112"/>
                      <a:pt x="32" y="109"/>
                    </a:cubicBezTo>
                    <a:cubicBezTo>
                      <a:pt x="32" y="106"/>
                      <a:pt x="36" y="103"/>
                      <a:pt x="39" y="103"/>
                    </a:cubicBezTo>
                    <a:cubicBezTo>
                      <a:pt x="77" y="103"/>
                      <a:pt x="77" y="103"/>
                      <a:pt x="77" y="103"/>
                    </a:cubicBezTo>
                    <a:cubicBezTo>
                      <a:pt x="80" y="103"/>
                      <a:pt x="83" y="106"/>
                      <a:pt x="83" y="109"/>
                    </a:cubicBezTo>
                    <a:cubicBezTo>
                      <a:pt x="83" y="112"/>
                      <a:pt x="80" y="116"/>
                      <a:pt x="77" y="116"/>
                    </a:cubicBezTo>
                    <a:close/>
                    <a:moveTo>
                      <a:pt x="224" y="186"/>
                    </a:moveTo>
                    <a:cubicBezTo>
                      <a:pt x="194" y="156"/>
                      <a:pt x="176" y="148"/>
                      <a:pt x="131" y="148"/>
                    </a:cubicBezTo>
                    <a:cubicBezTo>
                      <a:pt x="131" y="100"/>
                      <a:pt x="131" y="100"/>
                      <a:pt x="131" y="100"/>
                    </a:cubicBezTo>
                    <a:cubicBezTo>
                      <a:pt x="176" y="100"/>
                      <a:pt x="195" y="91"/>
                      <a:pt x="224" y="60"/>
                    </a:cubicBezTo>
                    <a:lnTo>
                      <a:pt x="224" y="1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68">
                <a:extLst>
                  <a:ext uri="{FF2B5EF4-FFF2-40B4-BE49-F238E27FC236}">
                    <a16:creationId xmlns:a16="http://schemas.microsoft.com/office/drawing/2014/main" id="{AB0915EC-B83B-4B89-BDBB-23BC3DA6EE92}"/>
                  </a:ext>
                </a:extLst>
              </p:cNvPr>
              <p:cNvSpPr>
                <a:spLocks/>
              </p:cNvSpPr>
              <p:nvPr/>
            </p:nvSpPr>
            <p:spPr bwMode="auto">
              <a:xfrm>
                <a:off x="4097" y="1051"/>
                <a:ext cx="102" cy="259"/>
              </a:xfrm>
              <a:custGeom>
                <a:avLst/>
                <a:gdLst>
                  <a:gd name="T0" fmla="*/ 22 w 43"/>
                  <a:gd name="T1" fmla="*/ 5 h 110"/>
                  <a:gd name="T2" fmla="*/ 5 w 43"/>
                  <a:gd name="T3" fmla="*/ 5 h 110"/>
                  <a:gd name="T4" fmla="*/ 5 w 43"/>
                  <a:gd name="T5" fmla="*/ 22 h 110"/>
                  <a:gd name="T6" fmla="*/ 19 w 43"/>
                  <a:gd name="T7" fmla="*/ 56 h 110"/>
                  <a:gd name="T8" fmla="*/ 5 w 43"/>
                  <a:gd name="T9" fmla="*/ 89 h 110"/>
                  <a:gd name="T10" fmla="*/ 5 w 43"/>
                  <a:gd name="T11" fmla="*/ 106 h 110"/>
                  <a:gd name="T12" fmla="*/ 13 w 43"/>
                  <a:gd name="T13" fmla="*/ 110 h 110"/>
                  <a:gd name="T14" fmla="*/ 22 w 43"/>
                  <a:gd name="T15" fmla="*/ 106 h 110"/>
                  <a:gd name="T16" fmla="*/ 43 w 43"/>
                  <a:gd name="T17" fmla="*/ 56 h 110"/>
                  <a:gd name="T18" fmla="*/ 22 w 43"/>
                  <a:gd name="T19" fmla="*/ 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10">
                    <a:moveTo>
                      <a:pt x="22" y="5"/>
                    </a:moveTo>
                    <a:cubicBezTo>
                      <a:pt x="17" y="0"/>
                      <a:pt x="10" y="0"/>
                      <a:pt x="5" y="5"/>
                    </a:cubicBezTo>
                    <a:cubicBezTo>
                      <a:pt x="0" y="10"/>
                      <a:pt x="0" y="17"/>
                      <a:pt x="5" y="22"/>
                    </a:cubicBezTo>
                    <a:cubicBezTo>
                      <a:pt x="14" y="31"/>
                      <a:pt x="19" y="43"/>
                      <a:pt x="19" y="56"/>
                    </a:cubicBezTo>
                    <a:cubicBezTo>
                      <a:pt x="19" y="68"/>
                      <a:pt x="14" y="80"/>
                      <a:pt x="5" y="89"/>
                    </a:cubicBezTo>
                    <a:cubicBezTo>
                      <a:pt x="0" y="94"/>
                      <a:pt x="0" y="102"/>
                      <a:pt x="5" y="106"/>
                    </a:cubicBezTo>
                    <a:cubicBezTo>
                      <a:pt x="7" y="109"/>
                      <a:pt x="10" y="110"/>
                      <a:pt x="13" y="110"/>
                    </a:cubicBezTo>
                    <a:cubicBezTo>
                      <a:pt x="17" y="110"/>
                      <a:pt x="20" y="109"/>
                      <a:pt x="22" y="106"/>
                    </a:cubicBezTo>
                    <a:cubicBezTo>
                      <a:pt x="36" y="93"/>
                      <a:pt x="43" y="75"/>
                      <a:pt x="43" y="56"/>
                    </a:cubicBezTo>
                    <a:cubicBezTo>
                      <a:pt x="43" y="36"/>
                      <a:pt x="36" y="18"/>
                      <a:pt x="22"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69">
                <a:extLst>
                  <a:ext uri="{FF2B5EF4-FFF2-40B4-BE49-F238E27FC236}">
                    <a16:creationId xmlns:a16="http://schemas.microsoft.com/office/drawing/2014/main" id="{34070A46-102D-4138-8B5D-3A96606807A6}"/>
                  </a:ext>
                </a:extLst>
              </p:cNvPr>
              <p:cNvSpPr>
                <a:spLocks/>
              </p:cNvSpPr>
              <p:nvPr/>
            </p:nvSpPr>
            <p:spPr bwMode="auto">
              <a:xfrm>
                <a:off x="4182" y="982"/>
                <a:ext cx="130" cy="397"/>
              </a:xfrm>
              <a:custGeom>
                <a:avLst/>
                <a:gdLst>
                  <a:gd name="T0" fmla="*/ 22 w 55"/>
                  <a:gd name="T1" fmla="*/ 5 h 168"/>
                  <a:gd name="T2" fmla="*/ 5 w 55"/>
                  <a:gd name="T3" fmla="*/ 5 h 168"/>
                  <a:gd name="T4" fmla="*/ 5 w 55"/>
                  <a:gd name="T5" fmla="*/ 22 h 168"/>
                  <a:gd name="T6" fmla="*/ 30 w 55"/>
                  <a:gd name="T7" fmla="*/ 85 h 168"/>
                  <a:gd name="T8" fmla="*/ 5 w 55"/>
                  <a:gd name="T9" fmla="*/ 147 h 168"/>
                  <a:gd name="T10" fmla="*/ 5 w 55"/>
                  <a:gd name="T11" fmla="*/ 164 h 168"/>
                  <a:gd name="T12" fmla="*/ 13 w 55"/>
                  <a:gd name="T13" fmla="*/ 168 h 168"/>
                  <a:gd name="T14" fmla="*/ 22 w 55"/>
                  <a:gd name="T15" fmla="*/ 164 h 168"/>
                  <a:gd name="T16" fmla="*/ 55 w 55"/>
                  <a:gd name="T17" fmla="*/ 85 h 168"/>
                  <a:gd name="T18" fmla="*/ 22 w 55"/>
                  <a:gd name="T19" fmla="*/ 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68">
                    <a:moveTo>
                      <a:pt x="22" y="5"/>
                    </a:moveTo>
                    <a:cubicBezTo>
                      <a:pt x="17" y="0"/>
                      <a:pt x="9" y="0"/>
                      <a:pt x="5" y="5"/>
                    </a:cubicBezTo>
                    <a:cubicBezTo>
                      <a:pt x="0" y="10"/>
                      <a:pt x="0" y="17"/>
                      <a:pt x="5" y="22"/>
                    </a:cubicBezTo>
                    <a:cubicBezTo>
                      <a:pt x="21" y="39"/>
                      <a:pt x="30" y="61"/>
                      <a:pt x="30" y="85"/>
                    </a:cubicBezTo>
                    <a:cubicBezTo>
                      <a:pt x="30" y="108"/>
                      <a:pt x="21" y="130"/>
                      <a:pt x="5" y="147"/>
                    </a:cubicBezTo>
                    <a:cubicBezTo>
                      <a:pt x="0" y="152"/>
                      <a:pt x="0" y="160"/>
                      <a:pt x="5" y="164"/>
                    </a:cubicBezTo>
                    <a:cubicBezTo>
                      <a:pt x="7" y="167"/>
                      <a:pt x="10" y="168"/>
                      <a:pt x="13" y="168"/>
                    </a:cubicBezTo>
                    <a:cubicBezTo>
                      <a:pt x="17" y="168"/>
                      <a:pt x="20" y="167"/>
                      <a:pt x="22" y="164"/>
                    </a:cubicBezTo>
                    <a:cubicBezTo>
                      <a:pt x="43" y="143"/>
                      <a:pt x="55" y="115"/>
                      <a:pt x="55" y="85"/>
                    </a:cubicBezTo>
                    <a:cubicBezTo>
                      <a:pt x="55" y="54"/>
                      <a:pt x="43" y="26"/>
                      <a:pt x="22"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7" name="Oval 86">
              <a:extLst>
                <a:ext uri="{FF2B5EF4-FFF2-40B4-BE49-F238E27FC236}">
                  <a16:creationId xmlns:a16="http://schemas.microsoft.com/office/drawing/2014/main" id="{F2F3D34A-62D1-453A-89AA-A3A92D2715B9}"/>
                </a:ext>
              </a:extLst>
            </p:cNvPr>
            <p:cNvSpPr/>
            <p:nvPr/>
          </p:nvSpPr>
          <p:spPr>
            <a:xfrm>
              <a:off x="2307368" y="2936638"/>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29DBDA72-C5A2-4815-BF56-E6AC3AD7FE7B}"/>
              </a:ext>
            </a:extLst>
          </p:cNvPr>
          <p:cNvGrpSpPr/>
          <p:nvPr userDrawn="1"/>
        </p:nvGrpSpPr>
        <p:grpSpPr>
          <a:xfrm>
            <a:off x="390000" y="2936638"/>
            <a:ext cx="497840" cy="497840"/>
            <a:chOff x="390000" y="2666117"/>
            <a:chExt cx="497840" cy="497840"/>
          </a:xfrm>
        </p:grpSpPr>
        <p:sp>
          <p:nvSpPr>
            <p:cNvPr id="92" name="Freeform 897">
              <a:extLst>
                <a:ext uri="{FF2B5EF4-FFF2-40B4-BE49-F238E27FC236}">
                  <a16:creationId xmlns:a16="http://schemas.microsoft.com/office/drawing/2014/main" id="{5D77F28B-1B18-4449-A9EA-58E0CC7DFFA4}"/>
                </a:ext>
              </a:extLst>
            </p:cNvPr>
            <p:cNvSpPr>
              <a:spLocks noChangeAspect="1"/>
            </p:cNvSpPr>
            <p:nvPr/>
          </p:nvSpPr>
          <p:spPr bwMode="auto">
            <a:xfrm>
              <a:off x="508998" y="2762037"/>
              <a:ext cx="259845" cy="306000"/>
            </a:xfrm>
            <a:custGeom>
              <a:avLst/>
              <a:gdLst>
                <a:gd name="T0" fmla="*/ 367 w 367"/>
                <a:gd name="T1" fmla="*/ 301 h 432"/>
                <a:gd name="T2" fmla="*/ 367 w 367"/>
                <a:gd name="T3" fmla="*/ 301 h 432"/>
                <a:gd name="T4" fmla="*/ 367 w 367"/>
                <a:gd name="T5" fmla="*/ 0 h 432"/>
                <a:gd name="T6" fmla="*/ 95 w 367"/>
                <a:gd name="T7" fmla="*/ 70 h 432"/>
                <a:gd name="T8" fmla="*/ 95 w 367"/>
                <a:gd name="T9" fmla="*/ 305 h 432"/>
                <a:gd name="T10" fmla="*/ 49 w 367"/>
                <a:gd name="T11" fmla="*/ 316 h 432"/>
                <a:gd name="T12" fmla="*/ 14 w 367"/>
                <a:gd name="T13" fmla="*/ 399 h 432"/>
                <a:gd name="T14" fmla="*/ 103 w 367"/>
                <a:gd name="T15" fmla="*/ 412 h 432"/>
                <a:gd name="T16" fmla="*/ 142 w 367"/>
                <a:gd name="T17" fmla="*/ 339 h 432"/>
                <a:gd name="T18" fmla="*/ 142 w 367"/>
                <a:gd name="T19" fmla="*/ 149 h 432"/>
                <a:gd name="T20" fmla="*/ 320 w 367"/>
                <a:gd name="T21" fmla="*/ 103 h 432"/>
                <a:gd name="T22" fmla="*/ 320 w 367"/>
                <a:gd name="T23" fmla="*/ 255 h 432"/>
                <a:gd name="T24" fmla="*/ 272 w 367"/>
                <a:gd name="T25" fmla="*/ 266 h 432"/>
                <a:gd name="T26" fmla="*/ 237 w 367"/>
                <a:gd name="T27" fmla="*/ 349 h 432"/>
                <a:gd name="T28" fmla="*/ 326 w 367"/>
                <a:gd name="T29" fmla="*/ 362 h 432"/>
                <a:gd name="T30" fmla="*/ 367 w 367"/>
                <a:gd name="T31" fmla="*/ 304 h 432"/>
                <a:gd name="T32" fmla="*/ 367 w 367"/>
                <a:gd name="T33" fmla="*/ 304 h 432"/>
                <a:gd name="T34" fmla="*/ 367 w 367"/>
                <a:gd name="T35" fmla="*/ 30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432">
                  <a:moveTo>
                    <a:pt x="367" y="301"/>
                  </a:moveTo>
                  <a:cubicBezTo>
                    <a:pt x="367" y="301"/>
                    <a:pt x="367" y="301"/>
                    <a:pt x="367" y="301"/>
                  </a:cubicBezTo>
                  <a:cubicBezTo>
                    <a:pt x="367" y="0"/>
                    <a:pt x="367" y="0"/>
                    <a:pt x="367" y="0"/>
                  </a:cubicBezTo>
                  <a:cubicBezTo>
                    <a:pt x="95" y="70"/>
                    <a:pt x="95" y="70"/>
                    <a:pt x="95" y="70"/>
                  </a:cubicBezTo>
                  <a:cubicBezTo>
                    <a:pt x="95" y="305"/>
                    <a:pt x="95" y="305"/>
                    <a:pt x="95" y="305"/>
                  </a:cubicBezTo>
                  <a:cubicBezTo>
                    <a:pt x="80" y="304"/>
                    <a:pt x="64" y="308"/>
                    <a:pt x="49" y="316"/>
                  </a:cubicBezTo>
                  <a:cubicBezTo>
                    <a:pt x="15" y="335"/>
                    <a:pt x="0" y="372"/>
                    <a:pt x="14" y="399"/>
                  </a:cubicBezTo>
                  <a:cubicBezTo>
                    <a:pt x="29" y="425"/>
                    <a:pt x="69" y="432"/>
                    <a:pt x="103" y="412"/>
                  </a:cubicBezTo>
                  <a:cubicBezTo>
                    <a:pt x="133" y="396"/>
                    <a:pt x="149" y="365"/>
                    <a:pt x="142" y="339"/>
                  </a:cubicBezTo>
                  <a:cubicBezTo>
                    <a:pt x="142" y="149"/>
                    <a:pt x="142" y="149"/>
                    <a:pt x="142" y="149"/>
                  </a:cubicBezTo>
                  <a:cubicBezTo>
                    <a:pt x="320" y="103"/>
                    <a:pt x="320" y="103"/>
                    <a:pt x="320" y="103"/>
                  </a:cubicBezTo>
                  <a:cubicBezTo>
                    <a:pt x="320" y="255"/>
                    <a:pt x="320" y="255"/>
                    <a:pt x="320" y="255"/>
                  </a:cubicBezTo>
                  <a:cubicBezTo>
                    <a:pt x="305" y="254"/>
                    <a:pt x="288" y="257"/>
                    <a:pt x="272" y="266"/>
                  </a:cubicBezTo>
                  <a:cubicBezTo>
                    <a:pt x="238" y="285"/>
                    <a:pt x="223" y="322"/>
                    <a:pt x="237" y="349"/>
                  </a:cubicBezTo>
                  <a:cubicBezTo>
                    <a:pt x="252" y="375"/>
                    <a:pt x="292" y="381"/>
                    <a:pt x="326" y="362"/>
                  </a:cubicBezTo>
                  <a:cubicBezTo>
                    <a:pt x="350" y="349"/>
                    <a:pt x="365" y="326"/>
                    <a:pt x="367" y="304"/>
                  </a:cubicBezTo>
                  <a:cubicBezTo>
                    <a:pt x="367" y="304"/>
                    <a:pt x="367" y="304"/>
                    <a:pt x="367" y="304"/>
                  </a:cubicBezTo>
                  <a:lnTo>
                    <a:pt x="367" y="301"/>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GB"/>
            </a:p>
          </p:txBody>
        </p:sp>
        <p:sp>
          <p:nvSpPr>
            <p:cNvPr id="93" name="Oval 92">
              <a:extLst>
                <a:ext uri="{FF2B5EF4-FFF2-40B4-BE49-F238E27FC236}">
                  <a16:creationId xmlns:a16="http://schemas.microsoft.com/office/drawing/2014/main" id="{EEF67773-92B4-4C32-9AB6-4A3699F32D55}"/>
                </a:ext>
              </a:extLst>
            </p:cNvPr>
            <p:cNvSpPr/>
            <p:nvPr/>
          </p:nvSpPr>
          <p:spPr>
            <a:xfrm>
              <a:off x="390000" y="2666117"/>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01107724-31DA-479F-AF85-E3290142866F}"/>
              </a:ext>
            </a:extLst>
          </p:cNvPr>
          <p:cNvGrpSpPr/>
          <p:nvPr userDrawn="1"/>
        </p:nvGrpSpPr>
        <p:grpSpPr>
          <a:xfrm>
            <a:off x="3266052" y="2936638"/>
            <a:ext cx="497840" cy="497840"/>
            <a:chOff x="3266052" y="2936638"/>
            <a:chExt cx="497840" cy="497840"/>
          </a:xfrm>
        </p:grpSpPr>
        <p:grpSp>
          <p:nvGrpSpPr>
            <p:cNvPr id="95" name="Group 105">
              <a:extLst>
                <a:ext uri="{FF2B5EF4-FFF2-40B4-BE49-F238E27FC236}">
                  <a16:creationId xmlns:a16="http://schemas.microsoft.com/office/drawing/2014/main" id="{7751D207-20F9-473D-A9A0-2FCE84DD80FE}"/>
                </a:ext>
              </a:extLst>
            </p:cNvPr>
            <p:cNvGrpSpPr>
              <a:grpSpLocks noChangeAspect="1"/>
            </p:cNvGrpSpPr>
            <p:nvPr/>
          </p:nvGrpSpPr>
          <p:grpSpPr bwMode="auto">
            <a:xfrm>
              <a:off x="3423500" y="3032558"/>
              <a:ext cx="182944" cy="306000"/>
              <a:chOff x="2296" y="3488"/>
              <a:chExt cx="446" cy="746"/>
            </a:xfrm>
            <a:solidFill>
              <a:schemeClr val="accent4"/>
            </a:solidFill>
          </p:grpSpPr>
          <p:sp>
            <p:nvSpPr>
              <p:cNvPr id="97" name="Freeform 110">
                <a:extLst>
                  <a:ext uri="{FF2B5EF4-FFF2-40B4-BE49-F238E27FC236}">
                    <a16:creationId xmlns:a16="http://schemas.microsoft.com/office/drawing/2014/main" id="{C7086198-CC49-4579-AEE6-7BB51DACEE1F}"/>
                  </a:ext>
                </a:extLst>
              </p:cNvPr>
              <p:cNvSpPr>
                <a:spLocks/>
              </p:cNvSpPr>
              <p:nvPr/>
            </p:nvSpPr>
            <p:spPr bwMode="auto">
              <a:xfrm>
                <a:off x="2423" y="4102"/>
                <a:ext cx="194" cy="90"/>
              </a:xfrm>
              <a:custGeom>
                <a:avLst/>
                <a:gdLst>
                  <a:gd name="T0" fmla="*/ 71 w 82"/>
                  <a:gd name="T1" fmla="*/ 2 h 38"/>
                  <a:gd name="T2" fmla="*/ 6 w 82"/>
                  <a:gd name="T3" fmla="*/ 24 h 38"/>
                  <a:gd name="T4" fmla="*/ 1 w 82"/>
                  <a:gd name="T5" fmla="*/ 33 h 38"/>
                  <a:gd name="T6" fmla="*/ 8 w 82"/>
                  <a:gd name="T7" fmla="*/ 38 h 38"/>
                  <a:gd name="T8" fmla="*/ 10 w 82"/>
                  <a:gd name="T9" fmla="*/ 37 h 38"/>
                  <a:gd name="T10" fmla="*/ 76 w 82"/>
                  <a:gd name="T11" fmla="*/ 16 h 38"/>
                  <a:gd name="T12" fmla="*/ 80 w 82"/>
                  <a:gd name="T13" fmla="*/ 6 h 38"/>
                  <a:gd name="T14" fmla="*/ 71 w 82"/>
                  <a:gd name="T15" fmla="*/ 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38">
                    <a:moveTo>
                      <a:pt x="71" y="2"/>
                    </a:moveTo>
                    <a:cubicBezTo>
                      <a:pt x="6" y="24"/>
                      <a:pt x="6" y="24"/>
                      <a:pt x="6" y="24"/>
                    </a:cubicBezTo>
                    <a:cubicBezTo>
                      <a:pt x="2" y="25"/>
                      <a:pt x="0" y="29"/>
                      <a:pt x="1" y="33"/>
                    </a:cubicBezTo>
                    <a:cubicBezTo>
                      <a:pt x="2" y="36"/>
                      <a:pt x="5" y="38"/>
                      <a:pt x="8" y="38"/>
                    </a:cubicBezTo>
                    <a:cubicBezTo>
                      <a:pt x="9" y="38"/>
                      <a:pt x="10" y="38"/>
                      <a:pt x="10" y="37"/>
                    </a:cubicBezTo>
                    <a:cubicBezTo>
                      <a:pt x="76" y="16"/>
                      <a:pt x="76" y="16"/>
                      <a:pt x="76" y="16"/>
                    </a:cubicBezTo>
                    <a:cubicBezTo>
                      <a:pt x="80" y="14"/>
                      <a:pt x="82" y="10"/>
                      <a:pt x="80" y="6"/>
                    </a:cubicBezTo>
                    <a:cubicBezTo>
                      <a:pt x="79" y="3"/>
                      <a:pt x="75" y="0"/>
                      <a:pt x="71"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111">
                <a:extLst>
                  <a:ext uri="{FF2B5EF4-FFF2-40B4-BE49-F238E27FC236}">
                    <a16:creationId xmlns:a16="http://schemas.microsoft.com/office/drawing/2014/main" id="{6063599C-8B7E-4FAA-986B-885DAF7124BE}"/>
                  </a:ext>
                </a:extLst>
              </p:cNvPr>
              <p:cNvSpPr>
                <a:spLocks/>
              </p:cNvSpPr>
              <p:nvPr/>
            </p:nvSpPr>
            <p:spPr bwMode="auto">
              <a:xfrm>
                <a:off x="2449" y="4163"/>
                <a:ext cx="137" cy="71"/>
              </a:xfrm>
              <a:custGeom>
                <a:avLst/>
                <a:gdLst>
                  <a:gd name="T0" fmla="*/ 48 w 58"/>
                  <a:gd name="T1" fmla="*/ 2 h 30"/>
                  <a:gd name="T2" fmla="*/ 6 w 58"/>
                  <a:gd name="T3" fmla="*/ 16 h 30"/>
                  <a:gd name="T4" fmla="*/ 1 w 58"/>
                  <a:gd name="T5" fmla="*/ 25 h 30"/>
                  <a:gd name="T6" fmla="*/ 8 w 58"/>
                  <a:gd name="T7" fmla="*/ 30 h 30"/>
                  <a:gd name="T8" fmla="*/ 10 w 58"/>
                  <a:gd name="T9" fmla="*/ 30 h 30"/>
                  <a:gd name="T10" fmla="*/ 52 w 58"/>
                  <a:gd name="T11" fmla="*/ 16 h 30"/>
                  <a:gd name="T12" fmla="*/ 57 w 58"/>
                  <a:gd name="T13" fmla="*/ 6 h 30"/>
                  <a:gd name="T14" fmla="*/ 48 w 58"/>
                  <a:gd name="T15" fmla="*/ 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0">
                    <a:moveTo>
                      <a:pt x="48" y="2"/>
                    </a:moveTo>
                    <a:cubicBezTo>
                      <a:pt x="6" y="16"/>
                      <a:pt x="6" y="16"/>
                      <a:pt x="6" y="16"/>
                    </a:cubicBezTo>
                    <a:cubicBezTo>
                      <a:pt x="2" y="17"/>
                      <a:pt x="0" y="21"/>
                      <a:pt x="1" y="25"/>
                    </a:cubicBezTo>
                    <a:cubicBezTo>
                      <a:pt x="2" y="28"/>
                      <a:pt x="5" y="30"/>
                      <a:pt x="8" y="30"/>
                    </a:cubicBezTo>
                    <a:cubicBezTo>
                      <a:pt x="9" y="30"/>
                      <a:pt x="9" y="30"/>
                      <a:pt x="10" y="30"/>
                    </a:cubicBezTo>
                    <a:cubicBezTo>
                      <a:pt x="52" y="16"/>
                      <a:pt x="52" y="16"/>
                      <a:pt x="52" y="16"/>
                    </a:cubicBezTo>
                    <a:cubicBezTo>
                      <a:pt x="56" y="14"/>
                      <a:pt x="58" y="10"/>
                      <a:pt x="57" y="6"/>
                    </a:cubicBezTo>
                    <a:cubicBezTo>
                      <a:pt x="56" y="2"/>
                      <a:pt x="52" y="0"/>
                      <a:pt x="4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12">
                <a:extLst>
                  <a:ext uri="{FF2B5EF4-FFF2-40B4-BE49-F238E27FC236}">
                    <a16:creationId xmlns:a16="http://schemas.microsoft.com/office/drawing/2014/main" id="{C3D4C7A4-1644-4684-A951-DB04826A9FDB}"/>
                  </a:ext>
                </a:extLst>
              </p:cNvPr>
              <p:cNvSpPr>
                <a:spLocks noEditPoints="1"/>
              </p:cNvSpPr>
              <p:nvPr/>
            </p:nvSpPr>
            <p:spPr bwMode="auto">
              <a:xfrm>
                <a:off x="2296" y="3488"/>
                <a:ext cx="446" cy="652"/>
              </a:xfrm>
              <a:custGeom>
                <a:avLst/>
                <a:gdLst>
                  <a:gd name="T0" fmla="*/ 0 w 189"/>
                  <a:gd name="T1" fmla="*/ 95 h 276"/>
                  <a:gd name="T2" fmla="*/ 55 w 189"/>
                  <a:gd name="T3" fmla="*/ 247 h 276"/>
                  <a:gd name="T4" fmla="*/ 82 w 189"/>
                  <a:gd name="T5" fmla="*/ 254 h 276"/>
                  <a:gd name="T6" fmla="*/ 55 w 189"/>
                  <a:gd name="T7" fmla="*/ 271 h 276"/>
                  <a:gd name="T8" fmla="*/ 64 w 189"/>
                  <a:gd name="T9" fmla="*/ 276 h 276"/>
                  <a:gd name="T10" fmla="*/ 130 w 189"/>
                  <a:gd name="T11" fmla="*/ 254 h 276"/>
                  <a:gd name="T12" fmla="*/ 131 w 189"/>
                  <a:gd name="T13" fmla="*/ 253 h 276"/>
                  <a:gd name="T14" fmla="*/ 132 w 189"/>
                  <a:gd name="T15" fmla="*/ 252 h 276"/>
                  <a:gd name="T16" fmla="*/ 133 w 189"/>
                  <a:gd name="T17" fmla="*/ 251 h 276"/>
                  <a:gd name="T18" fmla="*/ 134 w 189"/>
                  <a:gd name="T19" fmla="*/ 250 h 276"/>
                  <a:gd name="T20" fmla="*/ 134 w 189"/>
                  <a:gd name="T21" fmla="*/ 249 h 276"/>
                  <a:gd name="T22" fmla="*/ 135 w 189"/>
                  <a:gd name="T23" fmla="*/ 247 h 276"/>
                  <a:gd name="T24" fmla="*/ 161 w 189"/>
                  <a:gd name="T25" fmla="*/ 175 h 276"/>
                  <a:gd name="T26" fmla="*/ 95 w 189"/>
                  <a:gd name="T27" fmla="*/ 0 h 276"/>
                  <a:gd name="T28" fmla="*/ 121 w 189"/>
                  <a:gd name="T29" fmla="*/ 211 h 276"/>
                  <a:gd name="T30" fmla="*/ 112 w 189"/>
                  <a:gd name="T31" fmla="*/ 211 h 276"/>
                  <a:gd name="T32" fmla="*/ 116 w 189"/>
                  <a:gd name="T33" fmla="*/ 139 h 276"/>
                  <a:gd name="T34" fmla="*/ 110 w 189"/>
                  <a:gd name="T35" fmla="*/ 148 h 276"/>
                  <a:gd name="T36" fmla="*/ 101 w 189"/>
                  <a:gd name="T37" fmla="*/ 145 h 276"/>
                  <a:gd name="T38" fmla="*/ 99 w 189"/>
                  <a:gd name="T39" fmla="*/ 148 h 276"/>
                  <a:gd name="T40" fmla="*/ 90 w 189"/>
                  <a:gd name="T41" fmla="*/ 145 h 276"/>
                  <a:gd name="T42" fmla="*/ 88 w 189"/>
                  <a:gd name="T43" fmla="*/ 148 h 276"/>
                  <a:gd name="T44" fmla="*/ 79 w 189"/>
                  <a:gd name="T45" fmla="*/ 145 h 276"/>
                  <a:gd name="T46" fmla="*/ 77 w 189"/>
                  <a:gd name="T47" fmla="*/ 148 h 276"/>
                  <a:gd name="T48" fmla="*/ 68 w 189"/>
                  <a:gd name="T49" fmla="*/ 145 h 276"/>
                  <a:gd name="T50" fmla="*/ 60 w 189"/>
                  <a:gd name="T51" fmla="*/ 139 h 276"/>
                  <a:gd name="T52" fmla="*/ 73 w 189"/>
                  <a:gd name="T53" fmla="*/ 216 h 276"/>
                  <a:gd name="T54" fmla="*/ 68 w 189"/>
                  <a:gd name="T55" fmla="*/ 211 h 276"/>
                  <a:gd name="T56" fmla="*/ 47 w 189"/>
                  <a:gd name="T57" fmla="*/ 132 h 276"/>
                  <a:gd name="T58" fmla="*/ 73 w 189"/>
                  <a:gd name="T59" fmla="*/ 130 h 276"/>
                  <a:gd name="T60" fmla="*/ 79 w 189"/>
                  <a:gd name="T61" fmla="*/ 121 h 276"/>
                  <a:gd name="T62" fmla="*/ 89 w 189"/>
                  <a:gd name="T63" fmla="*/ 124 h 276"/>
                  <a:gd name="T64" fmla="*/ 90 w 189"/>
                  <a:gd name="T65" fmla="*/ 121 h 276"/>
                  <a:gd name="T66" fmla="*/ 100 w 189"/>
                  <a:gd name="T67" fmla="*/ 124 h 276"/>
                  <a:gd name="T68" fmla="*/ 101 w 189"/>
                  <a:gd name="T69" fmla="*/ 121 h 276"/>
                  <a:gd name="T70" fmla="*/ 110 w 189"/>
                  <a:gd name="T71" fmla="*/ 124 h 276"/>
                  <a:gd name="T72" fmla="*/ 112 w 189"/>
                  <a:gd name="T73" fmla="*/ 121 h 276"/>
                  <a:gd name="T74" fmla="*/ 121 w 189"/>
                  <a:gd name="T75" fmla="*/ 124 h 276"/>
                  <a:gd name="T76" fmla="*/ 138 w 189"/>
                  <a:gd name="T77" fmla="*/ 130 h 276"/>
                  <a:gd name="T78" fmla="*/ 142 w 189"/>
                  <a:gd name="T79" fmla="*/ 137 h 276"/>
                  <a:gd name="T80" fmla="*/ 171 w 189"/>
                  <a:gd name="T81" fmla="*/ 8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276">
                    <a:moveTo>
                      <a:pt x="95" y="0"/>
                    </a:moveTo>
                    <a:cubicBezTo>
                      <a:pt x="45" y="0"/>
                      <a:pt x="0" y="45"/>
                      <a:pt x="0" y="95"/>
                    </a:cubicBezTo>
                    <a:cubicBezTo>
                      <a:pt x="0" y="129"/>
                      <a:pt x="15" y="152"/>
                      <a:pt x="29" y="175"/>
                    </a:cubicBezTo>
                    <a:cubicBezTo>
                      <a:pt x="42" y="196"/>
                      <a:pt x="55" y="216"/>
                      <a:pt x="55" y="247"/>
                    </a:cubicBezTo>
                    <a:cubicBezTo>
                      <a:pt x="55" y="251"/>
                      <a:pt x="58" y="254"/>
                      <a:pt x="62" y="254"/>
                    </a:cubicBezTo>
                    <a:cubicBezTo>
                      <a:pt x="82" y="254"/>
                      <a:pt x="82" y="254"/>
                      <a:pt x="82" y="254"/>
                    </a:cubicBezTo>
                    <a:cubicBezTo>
                      <a:pt x="60" y="262"/>
                      <a:pt x="60" y="262"/>
                      <a:pt x="60" y="262"/>
                    </a:cubicBezTo>
                    <a:cubicBezTo>
                      <a:pt x="56" y="263"/>
                      <a:pt x="54" y="267"/>
                      <a:pt x="55" y="271"/>
                    </a:cubicBezTo>
                    <a:cubicBezTo>
                      <a:pt x="56" y="274"/>
                      <a:pt x="59" y="276"/>
                      <a:pt x="62" y="276"/>
                    </a:cubicBezTo>
                    <a:cubicBezTo>
                      <a:pt x="63" y="276"/>
                      <a:pt x="64" y="276"/>
                      <a:pt x="64" y="276"/>
                    </a:cubicBezTo>
                    <a:cubicBezTo>
                      <a:pt x="130" y="254"/>
                      <a:pt x="130" y="254"/>
                      <a:pt x="130" y="254"/>
                    </a:cubicBezTo>
                    <a:cubicBezTo>
                      <a:pt x="130" y="254"/>
                      <a:pt x="130" y="254"/>
                      <a:pt x="130" y="254"/>
                    </a:cubicBezTo>
                    <a:cubicBezTo>
                      <a:pt x="130" y="254"/>
                      <a:pt x="130" y="254"/>
                      <a:pt x="131" y="254"/>
                    </a:cubicBezTo>
                    <a:cubicBezTo>
                      <a:pt x="131" y="253"/>
                      <a:pt x="131" y="253"/>
                      <a:pt x="131" y="253"/>
                    </a:cubicBezTo>
                    <a:cubicBezTo>
                      <a:pt x="131" y="253"/>
                      <a:pt x="132" y="253"/>
                      <a:pt x="132" y="253"/>
                    </a:cubicBezTo>
                    <a:cubicBezTo>
                      <a:pt x="132" y="253"/>
                      <a:pt x="132" y="253"/>
                      <a:pt x="132" y="252"/>
                    </a:cubicBezTo>
                    <a:cubicBezTo>
                      <a:pt x="133" y="252"/>
                      <a:pt x="133" y="252"/>
                      <a:pt x="133" y="252"/>
                    </a:cubicBezTo>
                    <a:cubicBezTo>
                      <a:pt x="133" y="252"/>
                      <a:pt x="133" y="251"/>
                      <a:pt x="133" y="251"/>
                    </a:cubicBezTo>
                    <a:cubicBezTo>
                      <a:pt x="133" y="251"/>
                      <a:pt x="134" y="251"/>
                      <a:pt x="134" y="251"/>
                    </a:cubicBezTo>
                    <a:cubicBezTo>
                      <a:pt x="134" y="250"/>
                      <a:pt x="134" y="250"/>
                      <a:pt x="134" y="250"/>
                    </a:cubicBezTo>
                    <a:cubicBezTo>
                      <a:pt x="134" y="250"/>
                      <a:pt x="134" y="250"/>
                      <a:pt x="134" y="249"/>
                    </a:cubicBezTo>
                    <a:cubicBezTo>
                      <a:pt x="134" y="249"/>
                      <a:pt x="134" y="249"/>
                      <a:pt x="134" y="249"/>
                    </a:cubicBezTo>
                    <a:cubicBezTo>
                      <a:pt x="135" y="248"/>
                      <a:pt x="135" y="248"/>
                      <a:pt x="135" y="248"/>
                    </a:cubicBezTo>
                    <a:cubicBezTo>
                      <a:pt x="135" y="248"/>
                      <a:pt x="135" y="248"/>
                      <a:pt x="135" y="247"/>
                    </a:cubicBezTo>
                    <a:cubicBezTo>
                      <a:pt x="135" y="247"/>
                      <a:pt x="135" y="247"/>
                      <a:pt x="135" y="247"/>
                    </a:cubicBezTo>
                    <a:cubicBezTo>
                      <a:pt x="135" y="216"/>
                      <a:pt x="147" y="196"/>
                      <a:pt x="161" y="175"/>
                    </a:cubicBezTo>
                    <a:cubicBezTo>
                      <a:pt x="175" y="152"/>
                      <a:pt x="189" y="129"/>
                      <a:pt x="189" y="95"/>
                    </a:cubicBezTo>
                    <a:cubicBezTo>
                      <a:pt x="189" y="45"/>
                      <a:pt x="144" y="0"/>
                      <a:pt x="95" y="0"/>
                    </a:cubicBezTo>
                    <a:close/>
                    <a:moveTo>
                      <a:pt x="142" y="137"/>
                    </a:moveTo>
                    <a:cubicBezTo>
                      <a:pt x="122" y="168"/>
                      <a:pt x="121" y="210"/>
                      <a:pt x="121" y="211"/>
                    </a:cubicBezTo>
                    <a:cubicBezTo>
                      <a:pt x="121" y="213"/>
                      <a:pt x="119" y="216"/>
                      <a:pt x="116" y="216"/>
                    </a:cubicBezTo>
                    <a:cubicBezTo>
                      <a:pt x="114" y="216"/>
                      <a:pt x="112" y="213"/>
                      <a:pt x="112" y="211"/>
                    </a:cubicBezTo>
                    <a:cubicBezTo>
                      <a:pt x="112" y="209"/>
                      <a:pt x="112" y="172"/>
                      <a:pt x="129" y="139"/>
                    </a:cubicBezTo>
                    <a:cubicBezTo>
                      <a:pt x="116" y="139"/>
                      <a:pt x="116" y="139"/>
                      <a:pt x="116" y="139"/>
                    </a:cubicBezTo>
                    <a:cubicBezTo>
                      <a:pt x="116" y="139"/>
                      <a:pt x="115" y="139"/>
                      <a:pt x="114" y="139"/>
                    </a:cubicBezTo>
                    <a:cubicBezTo>
                      <a:pt x="110" y="148"/>
                      <a:pt x="110" y="148"/>
                      <a:pt x="110" y="148"/>
                    </a:cubicBezTo>
                    <a:cubicBezTo>
                      <a:pt x="109" y="150"/>
                      <a:pt x="107" y="151"/>
                      <a:pt x="104" y="150"/>
                    </a:cubicBezTo>
                    <a:cubicBezTo>
                      <a:pt x="102" y="150"/>
                      <a:pt x="101" y="148"/>
                      <a:pt x="101" y="145"/>
                    </a:cubicBezTo>
                    <a:cubicBezTo>
                      <a:pt x="101" y="144"/>
                      <a:pt x="101" y="144"/>
                      <a:pt x="101" y="144"/>
                    </a:cubicBezTo>
                    <a:cubicBezTo>
                      <a:pt x="99" y="148"/>
                      <a:pt x="99" y="148"/>
                      <a:pt x="99" y="148"/>
                    </a:cubicBezTo>
                    <a:cubicBezTo>
                      <a:pt x="98" y="150"/>
                      <a:pt x="96" y="151"/>
                      <a:pt x="94" y="150"/>
                    </a:cubicBezTo>
                    <a:cubicBezTo>
                      <a:pt x="91" y="150"/>
                      <a:pt x="90" y="148"/>
                      <a:pt x="90" y="145"/>
                    </a:cubicBezTo>
                    <a:cubicBezTo>
                      <a:pt x="90" y="144"/>
                      <a:pt x="90" y="144"/>
                      <a:pt x="90" y="144"/>
                    </a:cubicBezTo>
                    <a:cubicBezTo>
                      <a:pt x="88" y="148"/>
                      <a:pt x="88" y="148"/>
                      <a:pt x="88" y="148"/>
                    </a:cubicBezTo>
                    <a:cubicBezTo>
                      <a:pt x="87" y="150"/>
                      <a:pt x="85" y="151"/>
                      <a:pt x="83" y="150"/>
                    </a:cubicBezTo>
                    <a:cubicBezTo>
                      <a:pt x="80" y="150"/>
                      <a:pt x="79" y="148"/>
                      <a:pt x="79" y="145"/>
                    </a:cubicBezTo>
                    <a:cubicBezTo>
                      <a:pt x="79" y="144"/>
                      <a:pt x="79" y="144"/>
                      <a:pt x="79" y="144"/>
                    </a:cubicBezTo>
                    <a:cubicBezTo>
                      <a:pt x="77" y="148"/>
                      <a:pt x="77" y="148"/>
                      <a:pt x="77" y="148"/>
                    </a:cubicBezTo>
                    <a:cubicBezTo>
                      <a:pt x="76" y="150"/>
                      <a:pt x="74" y="151"/>
                      <a:pt x="72" y="150"/>
                    </a:cubicBezTo>
                    <a:cubicBezTo>
                      <a:pt x="70" y="150"/>
                      <a:pt x="68" y="148"/>
                      <a:pt x="68" y="145"/>
                    </a:cubicBezTo>
                    <a:cubicBezTo>
                      <a:pt x="68" y="139"/>
                      <a:pt x="68" y="139"/>
                      <a:pt x="68" y="139"/>
                    </a:cubicBezTo>
                    <a:cubicBezTo>
                      <a:pt x="60" y="139"/>
                      <a:pt x="60" y="139"/>
                      <a:pt x="60" y="139"/>
                    </a:cubicBezTo>
                    <a:cubicBezTo>
                      <a:pt x="78" y="172"/>
                      <a:pt x="78" y="209"/>
                      <a:pt x="78" y="211"/>
                    </a:cubicBezTo>
                    <a:cubicBezTo>
                      <a:pt x="78" y="213"/>
                      <a:pt x="76" y="216"/>
                      <a:pt x="73" y="216"/>
                    </a:cubicBezTo>
                    <a:cubicBezTo>
                      <a:pt x="73" y="216"/>
                      <a:pt x="73" y="216"/>
                      <a:pt x="73" y="216"/>
                    </a:cubicBezTo>
                    <a:cubicBezTo>
                      <a:pt x="70" y="216"/>
                      <a:pt x="68" y="213"/>
                      <a:pt x="68" y="211"/>
                    </a:cubicBezTo>
                    <a:cubicBezTo>
                      <a:pt x="68" y="210"/>
                      <a:pt x="68" y="168"/>
                      <a:pt x="47" y="137"/>
                    </a:cubicBezTo>
                    <a:cubicBezTo>
                      <a:pt x="46" y="136"/>
                      <a:pt x="46" y="134"/>
                      <a:pt x="47" y="132"/>
                    </a:cubicBezTo>
                    <a:cubicBezTo>
                      <a:pt x="48" y="131"/>
                      <a:pt x="49" y="130"/>
                      <a:pt x="51" y="130"/>
                    </a:cubicBezTo>
                    <a:cubicBezTo>
                      <a:pt x="73" y="130"/>
                      <a:pt x="73" y="130"/>
                      <a:pt x="73" y="130"/>
                    </a:cubicBezTo>
                    <a:cubicBezTo>
                      <a:pt x="74" y="130"/>
                      <a:pt x="74" y="130"/>
                      <a:pt x="75" y="130"/>
                    </a:cubicBezTo>
                    <a:cubicBezTo>
                      <a:pt x="79" y="121"/>
                      <a:pt x="79" y="121"/>
                      <a:pt x="79" y="121"/>
                    </a:cubicBezTo>
                    <a:cubicBezTo>
                      <a:pt x="80" y="119"/>
                      <a:pt x="83" y="118"/>
                      <a:pt x="85" y="119"/>
                    </a:cubicBezTo>
                    <a:cubicBezTo>
                      <a:pt x="87" y="119"/>
                      <a:pt x="89" y="121"/>
                      <a:pt x="89" y="124"/>
                    </a:cubicBezTo>
                    <a:cubicBezTo>
                      <a:pt x="89" y="125"/>
                      <a:pt x="89" y="125"/>
                      <a:pt x="89" y="125"/>
                    </a:cubicBezTo>
                    <a:cubicBezTo>
                      <a:pt x="90" y="121"/>
                      <a:pt x="90" y="121"/>
                      <a:pt x="90" y="121"/>
                    </a:cubicBezTo>
                    <a:cubicBezTo>
                      <a:pt x="91" y="119"/>
                      <a:pt x="94" y="118"/>
                      <a:pt x="96" y="119"/>
                    </a:cubicBezTo>
                    <a:cubicBezTo>
                      <a:pt x="98" y="119"/>
                      <a:pt x="100" y="121"/>
                      <a:pt x="100" y="124"/>
                    </a:cubicBezTo>
                    <a:cubicBezTo>
                      <a:pt x="100" y="125"/>
                      <a:pt x="100" y="125"/>
                      <a:pt x="100" y="125"/>
                    </a:cubicBezTo>
                    <a:cubicBezTo>
                      <a:pt x="101" y="121"/>
                      <a:pt x="101" y="121"/>
                      <a:pt x="101" y="121"/>
                    </a:cubicBezTo>
                    <a:cubicBezTo>
                      <a:pt x="102" y="119"/>
                      <a:pt x="104" y="118"/>
                      <a:pt x="107" y="119"/>
                    </a:cubicBezTo>
                    <a:cubicBezTo>
                      <a:pt x="109" y="119"/>
                      <a:pt x="110" y="121"/>
                      <a:pt x="110" y="124"/>
                    </a:cubicBezTo>
                    <a:cubicBezTo>
                      <a:pt x="110" y="125"/>
                      <a:pt x="110" y="125"/>
                      <a:pt x="110" y="125"/>
                    </a:cubicBezTo>
                    <a:cubicBezTo>
                      <a:pt x="112" y="121"/>
                      <a:pt x="112" y="121"/>
                      <a:pt x="112" y="121"/>
                    </a:cubicBezTo>
                    <a:cubicBezTo>
                      <a:pt x="113" y="119"/>
                      <a:pt x="115" y="118"/>
                      <a:pt x="118" y="119"/>
                    </a:cubicBezTo>
                    <a:cubicBezTo>
                      <a:pt x="120" y="119"/>
                      <a:pt x="121" y="121"/>
                      <a:pt x="121" y="124"/>
                    </a:cubicBezTo>
                    <a:cubicBezTo>
                      <a:pt x="121" y="130"/>
                      <a:pt x="121" y="130"/>
                      <a:pt x="121" y="130"/>
                    </a:cubicBezTo>
                    <a:cubicBezTo>
                      <a:pt x="138" y="130"/>
                      <a:pt x="138" y="130"/>
                      <a:pt x="138" y="130"/>
                    </a:cubicBezTo>
                    <a:cubicBezTo>
                      <a:pt x="140" y="130"/>
                      <a:pt x="142" y="131"/>
                      <a:pt x="143" y="132"/>
                    </a:cubicBezTo>
                    <a:cubicBezTo>
                      <a:pt x="143" y="134"/>
                      <a:pt x="143" y="136"/>
                      <a:pt x="142" y="137"/>
                    </a:cubicBezTo>
                    <a:close/>
                    <a:moveTo>
                      <a:pt x="95" y="18"/>
                    </a:moveTo>
                    <a:cubicBezTo>
                      <a:pt x="95" y="18"/>
                      <a:pt x="160" y="18"/>
                      <a:pt x="171" y="84"/>
                    </a:cubicBezTo>
                    <a:cubicBezTo>
                      <a:pt x="171" y="84"/>
                      <a:pt x="160" y="40"/>
                      <a:pt x="95" y="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6" name="Oval 95">
              <a:extLst>
                <a:ext uri="{FF2B5EF4-FFF2-40B4-BE49-F238E27FC236}">
                  <a16:creationId xmlns:a16="http://schemas.microsoft.com/office/drawing/2014/main" id="{390C41D3-12A8-48BC-9B24-08699B5C8C1C}"/>
                </a:ext>
              </a:extLst>
            </p:cNvPr>
            <p:cNvSpPr/>
            <p:nvPr/>
          </p:nvSpPr>
          <p:spPr>
            <a:xfrm>
              <a:off x="3266052" y="2936638"/>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 name="Group 99">
            <a:extLst>
              <a:ext uri="{FF2B5EF4-FFF2-40B4-BE49-F238E27FC236}">
                <a16:creationId xmlns:a16="http://schemas.microsoft.com/office/drawing/2014/main" id="{5ACAB620-3D95-461A-B3A7-8AC76201684E}"/>
              </a:ext>
            </a:extLst>
          </p:cNvPr>
          <p:cNvGrpSpPr/>
          <p:nvPr userDrawn="1"/>
        </p:nvGrpSpPr>
        <p:grpSpPr>
          <a:xfrm>
            <a:off x="4224736" y="2936638"/>
            <a:ext cx="497840" cy="497840"/>
            <a:chOff x="4224736" y="2936638"/>
            <a:chExt cx="497840" cy="497840"/>
          </a:xfrm>
        </p:grpSpPr>
        <p:sp>
          <p:nvSpPr>
            <p:cNvPr id="101" name="Freeform 25">
              <a:extLst>
                <a:ext uri="{FF2B5EF4-FFF2-40B4-BE49-F238E27FC236}">
                  <a16:creationId xmlns:a16="http://schemas.microsoft.com/office/drawing/2014/main" id="{3711F92F-0F8B-4912-916E-79170DA52D0D}"/>
                </a:ext>
              </a:extLst>
            </p:cNvPr>
            <p:cNvSpPr>
              <a:spLocks noChangeAspect="1"/>
            </p:cNvSpPr>
            <p:nvPr/>
          </p:nvSpPr>
          <p:spPr bwMode="auto">
            <a:xfrm>
              <a:off x="4321105" y="3032558"/>
              <a:ext cx="305103" cy="306000"/>
            </a:xfrm>
            <a:custGeom>
              <a:avLst/>
              <a:gdLst>
                <a:gd name="T0" fmla="*/ 211 w 288"/>
                <a:gd name="T1" fmla="*/ 38 h 289"/>
                <a:gd name="T2" fmla="*/ 204 w 288"/>
                <a:gd name="T3" fmla="*/ 48 h 289"/>
                <a:gd name="T4" fmla="*/ 182 w 288"/>
                <a:gd name="T5" fmla="*/ 47 h 289"/>
                <a:gd name="T6" fmla="*/ 136 w 288"/>
                <a:gd name="T7" fmla="*/ 0 h 289"/>
                <a:gd name="T8" fmla="*/ 98 w 288"/>
                <a:gd name="T9" fmla="*/ 38 h 289"/>
                <a:gd name="T10" fmla="*/ 96 w 288"/>
                <a:gd name="T11" fmla="*/ 60 h 289"/>
                <a:gd name="T12" fmla="*/ 107 w 288"/>
                <a:gd name="T13" fmla="*/ 67 h 289"/>
                <a:gd name="T14" fmla="*/ 107 w 288"/>
                <a:gd name="T15" fmla="*/ 107 h 289"/>
                <a:gd name="T16" fmla="*/ 107 w 288"/>
                <a:gd name="T17" fmla="*/ 107 h 289"/>
                <a:gd name="T18" fmla="*/ 67 w 288"/>
                <a:gd name="T19" fmla="*/ 107 h 289"/>
                <a:gd name="T20" fmla="*/ 60 w 288"/>
                <a:gd name="T21" fmla="*/ 96 h 289"/>
                <a:gd name="T22" fmla="*/ 38 w 288"/>
                <a:gd name="T23" fmla="*/ 98 h 289"/>
                <a:gd name="T24" fmla="*/ 0 w 288"/>
                <a:gd name="T25" fmla="*/ 137 h 289"/>
                <a:gd name="T26" fmla="*/ 46 w 288"/>
                <a:gd name="T27" fmla="*/ 183 h 289"/>
                <a:gd name="T28" fmla="*/ 48 w 288"/>
                <a:gd name="T29" fmla="*/ 205 h 289"/>
                <a:gd name="T30" fmla="*/ 37 w 288"/>
                <a:gd name="T31" fmla="*/ 212 h 289"/>
                <a:gd name="T32" fmla="*/ 37 w 288"/>
                <a:gd name="T33" fmla="*/ 252 h 289"/>
                <a:gd name="T34" fmla="*/ 37 w 288"/>
                <a:gd name="T35" fmla="*/ 252 h 289"/>
                <a:gd name="T36" fmla="*/ 77 w 288"/>
                <a:gd name="T37" fmla="*/ 252 h 289"/>
                <a:gd name="T38" fmla="*/ 84 w 288"/>
                <a:gd name="T39" fmla="*/ 241 h 289"/>
                <a:gd name="T40" fmla="*/ 106 w 288"/>
                <a:gd name="T41" fmla="*/ 243 h 289"/>
                <a:gd name="T42" fmla="*/ 152 w 288"/>
                <a:gd name="T43" fmla="*/ 289 h 289"/>
                <a:gd name="T44" fmla="*/ 190 w 288"/>
                <a:gd name="T45" fmla="*/ 250 h 289"/>
                <a:gd name="T46" fmla="*/ 192 w 288"/>
                <a:gd name="T47" fmla="*/ 228 h 289"/>
                <a:gd name="T48" fmla="*/ 182 w 288"/>
                <a:gd name="T49" fmla="*/ 222 h 289"/>
                <a:gd name="T50" fmla="*/ 182 w 288"/>
                <a:gd name="T51" fmla="*/ 182 h 289"/>
                <a:gd name="T52" fmla="*/ 182 w 288"/>
                <a:gd name="T53" fmla="*/ 182 h 289"/>
                <a:gd name="T54" fmla="*/ 222 w 288"/>
                <a:gd name="T55" fmla="*/ 182 h 289"/>
                <a:gd name="T56" fmla="*/ 229 w 288"/>
                <a:gd name="T57" fmla="*/ 192 h 289"/>
                <a:gd name="T58" fmla="*/ 250 w 288"/>
                <a:gd name="T59" fmla="*/ 190 h 289"/>
                <a:gd name="T60" fmla="*/ 288 w 288"/>
                <a:gd name="T61" fmla="*/ 152 h 289"/>
                <a:gd name="T62" fmla="*/ 242 w 288"/>
                <a:gd name="T63" fmla="*/ 106 h 289"/>
                <a:gd name="T64" fmla="*/ 241 w 288"/>
                <a:gd name="T65" fmla="*/ 85 h 289"/>
                <a:gd name="T66" fmla="*/ 251 w 288"/>
                <a:gd name="T67" fmla="*/ 78 h 289"/>
                <a:gd name="T68" fmla="*/ 251 w 288"/>
                <a:gd name="T69" fmla="*/ 38 h 289"/>
                <a:gd name="T70" fmla="*/ 251 w 288"/>
                <a:gd name="T71" fmla="*/ 38 h 289"/>
                <a:gd name="T72" fmla="*/ 211 w 288"/>
                <a:gd name="T73" fmla="*/ 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8" h="289">
                  <a:moveTo>
                    <a:pt x="211" y="38"/>
                  </a:moveTo>
                  <a:cubicBezTo>
                    <a:pt x="208" y="41"/>
                    <a:pt x="206" y="45"/>
                    <a:pt x="204" y="48"/>
                  </a:cubicBezTo>
                  <a:cubicBezTo>
                    <a:pt x="204" y="48"/>
                    <a:pt x="199" y="63"/>
                    <a:pt x="182" y="47"/>
                  </a:cubicBezTo>
                  <a:cubicBezTo>
                    <a:pt x="136" y="0"/>
                    <a:pt x="136" y="0"/>
                    <a:pt x="136" y="0"/>
                  </a:cubicBezTo>
                  <a:cubicBezTo>
                    <a:pt x="98" y="38"/>
                    <a:pt x="98" y="38"/>
                    <a:pt x="98" y="38"/>
                  </a:cubicBezTo>
                  <a:cubicBezTo>
                    <a:pt x="81" y="55"/>
                    <a:pt x="96" y="60"/>
                    <a:pt x="96" y="60"/>
                  </a:cubicBezTo>
                  <a:cubicBezTo>
                    <a:pt x="100" y="61"/>
                    <a:pt x="104" y="64"/>
                    <a:pt x="107" y="67"/>
                  </a:cubicBezTo>
                  <a:cubicBezTo>
                    <a:pt x="118" y="78"/>
                    <a:pt x="118" y="96"/>
                    <a:pt x="107" y="107"/>
                  </a:cubicBezTo>
                  <a:cubicBezTo>
                    <a:pt x="107" y="107"/>
                    <a:pt x="107" y="107"/>
                    <a:pt x="107" y="107"/>
                  </a:cubicBezTo>
                  <a:cubicBezTo>
                    <a:pt x="96" y="118"/>
                    <a:pt x="78" y="118"/>
                    <a:pt x="67" y="107"/>
                  </a:cubicBezTo>
                  <a:cubicBezTo>
                    <a:pt x="64" y="104"/>
                    <a:pt x="61" y="100"/>
                    <a:pt x="60" y="96"/>
                  </a:cubicBezTo>
                  <a:cubicBezTo>
                    <a:pt x="60" y="96"/>
                    <a:pt x="55" y="81"/>
                    <a:pt x="38" y="98"/>
                  </a:cubicBezTo>
                  <a:cubicBezTo>
                    <a:pt x="0" y="137"/>
                    <a:pt x="0" y="137"/>
                    <a:pt x="0" y="137"/>
                  </a:cubicBezTo>
                  <a:cubicBezTo>
                    <a:pt x="46" y="183"/>
                    <a:pt x="46" y="183"/>
                    <a:pt x="46" y="183"/>
                  </a:cubicBezTo>
                  <a:cubicBezTo>
                    <a:pt x="63" y="200"/>
                    <a:pt x="48" y="205"/>
                    <a:pt x="48" y="205"/>
                  </a:cubicBezTo>
                  <a:cubicBezTo>
                    <a:pt x="44" y="206"/>
                    <a:pt x="40" y="209"/>
                    <a:pt x="37" y="212"/>
                  </a:cubicBezTo>
                  <a:cubicBezTo>
                    <a:pt x="26" y="223"/>
                    <a:pt x="26" y="241"/>
                    <a:pt x="37" y="252"/>
                  </a:cubicBezTo>
                  <a:cubicBezTo>
                    <a:pt x="37" y="252"/>
                    <a:pt x="37" y="252"/>
                    <a:pt x="37" y="252"/>
                  </a:cubicBezTo>
                  <a:cubicBezTo>
                    <a:pt x="48" y="263"/>
                    <a:pt x="66" y="263"/>
                    <a:pt x="77" y="252"/>
                  </a:cubicBezTo>
                  <a:cubicBezTo>
                    <a:pt x="80" y="249"/>
                    <a:pt x="83" y="245"/>
                    <a:pt x="84" y="241"/>
                  </a:cubicBezTo>
                  <a:cubicBezTo>
                    <a:pt x="84" y="241"/>
                    <a:pt x="89" y="226"/>
                    <a:pt x="106" y="243"/>
                  </a:cubicBezTo>
                  <a:cubicBezTo>
                    <a:pt x="152" y="289"/>
                    <a:pt x="152" y="289"/>
                    <a:pt x="152" y="289"/>
                  </a:cubicBezTo>
                  <a:cubicBezTo>
                    <a:pt x="190" y="250"/>
                    <a:pt x="190" y="250"/>
                    <a:pt x="190" y="250"/>
                  </a:cubicBezTo>
                  <a:cubicBezTo>
                    <a:pt x="207" y="233"/>
                    <a:pt x="192" y="228"/>
                    <a:pt x="192" y="228"/>
                  </a:cubicBezTo>
                  <a:cubicBezTo>
                    <a:pt x="189" y="227"/>
                    <a:pt x="185" y="225"/>
                    <a:pt x="182" y="222"/>
                  </a:cubicBezTo>
                  <a:cubicBezTo>
                    <a:pt x="171" y="211"/>
                    <a:pt x="171" y="193"/>
                    <a:pt x="182" y="182"/>
                  </a:cubicBezTo>
                  <a:cubicBezTo>
                    <a:pt x="182" y="182"/>
                    <a:pt x="182" y="182"/>
                    <a:pt x="182" y="182"/>
                  </a:cubicBezTo>
                  <a:cubicBezTo>
                    <a:pt x="193" y="170"/>
                    <a:pt x="211" y="170"/>
                    <a:pt x="222" y="182"/>
                  </a:cubicBezTo>
                  <a:cubicBezTo>
                    <a:pt x="225" y="185"/>
                    <a:pt x="227" y="188"/>
                    <a:pt x="229" y="192"/>
                  </a:cubicBezTo>
                  <a:cubicBezTo>
                    <a:pt x="229" y="192"/>
                    <a:pt x="234" y="207"/>
                    <a:pt x="250" y="190"/>
                  </a:cubicBezTo>
                  <a:cubicBezTo>
                    <a:pt x="288" y="152"/>
                    <a:pt x="288" y="152"/>
                    <a:pt x="288" y="152"/>
                  </a:cubicBezTo>
                  <a:cubicBezTo>
                    <a:pt x="242" y="106"/>
                    <a:pt x="242" y="106"/>
                    <a:pt x="242" y="106"/>
                  </a:cubicBezTo>
                  <a:cubicBezTo>
                    <a:pt x="226" y="90"/>
                    <a:pt x="241" y="85"/>
                    <a:pt x="241" y="85"/>
                  </a:cubicBezTo>
                  <a:cubicBezTo>
                    <a:pt x="244" y="83"/>
                    <a:pt x="248" y="81"/>
                    <a:pt x="251" y="78"/>
                  </a:cubicBezTo>
                  <a:cubicBezTo>
                    <a:pt x="262" y="67"/>
                    <a:pt x="262" y="49"/>
                    <a:pt x="251" y="38"/>
                  </a:cubicBezTo>
                  <a:cubicBezTo>
                    <a:pt x="251" y="38"/>
                    <a:pt x="251" y="38"/>
                    <a:pt x="251" y="38"/>
                  </a:cubicBezTo>
                  <a:cubicBezTo>
                    <a:pt x="240" y="27"/>
                    <a:pt x="222" y="27"/>
                    <a:pt x="211" y="38"/>
                  </a:cubicBezTo>
                  <a:close/>
                </a:path>
              </a:pathLst>
            </a:custGeom>
            <a:solidFill>
              <a:srgbClr val="F06464"/>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Oval 101">
              <a:extLst>
                <a:ext uri="{FF2B5EF4-FFF2-40B4-BE49-F238E27FC236}">
                  <a16:creationId xmlns:a16="http://schemas.microsoft.com/office/drawing/2014/main" id="{09DBDEF6-ED31-4586-AD4A-AB4DC67E93AD}"/>
                </a:ext>
              </a:extLst>
            </p:cNvPr>
            <p:cNvSpPr/>
            <p:nvPr/>
          </p:nvSpPr>
          <p:spPr>
            <a:xfrm>
              <a:off x="4224736" y="2936638"/>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102">
            <a:extLst>
              <a:ext uri="{FF2B5EF4-FFF2-40B4-BE49-F238E27FC236}">
                <a16:creationId xmlns:a16="http://schemas.microsoft.com/office/drawing/2014/main" id="{A0C75B9C-6C97-4D62-9498-591239C7C617}"/>
              </a:ext>
            </a:extLst>
          </p:cNvPr>
          <p:cNvGrpSpPr/>
          <p:nvPr userDrawn="1"/>
        </p:nvGrpSpPr>
        <p:grpSpPr>
          <a:xfrm>
            <a:off x="5183420" y="2936638"/>
            <a:ext cx="497840" cy="497840"/>
            <a:chOff x="5183420" y="2936638"/>
            <a:chExt cx="497840" cy="497840"/>
          </a:xfrm>
        </p:grpSpPr>
        <p:grpSp>
          <p:nvGrpSpPr>
            <p:cNvPr id="104" name="Group 12">
              <a:extLst>
                <a:ext uri="{FF2B5EF4-FFF2-40B4-BE49-F238E27FC236}">
                  <a16:creationId xmlns:a16="http://schemas.microsoft.com/office/drawing/2014/main" id="{CBC68213-29FD-4BEC-BE4B-2E9B6D35F306}"/>
                </a:ext>
              </a:extLst>
            </p:cNvPr>
            <p:cNvGrpSpPr>
              <a:grpSpLocks noChangeAspect="1"/>
            </p:cNvGrpSpPr>
            <p:nvPr/>
          </p:nvGrpSpPr>
          <p:grpSpPr bwMode="auto">
            <a:xfrm>
              <a:off x="5272888" y="3080851"/>
              <a:ext cx="360000" cy="229962"/>
              <a:chOff x="4057" y="775"/>
              <a:chExt cx="789" cy="504"/>
            </a:xfrm>
            <a:solidFill>
              <a:schemeClr val="accent6"/>
            </a:solidFill>
          </p:grpSpPr>
          <p:sp>
            <p:nvSpPr>
              <p:cNvPr id="106" name="Freeform 13">
                <a:extLst>
                  <a:ext uri="{FF2B5EF4-FFF2-40B4-BE49-F238E27FC236}">
                    <a16:creationId xmlns:a16="http://schemas.microsoft.com/office/drawing/2014/main" id="{59D70565-50B0-4055-993B-A9CE621AD9E8}"/>
                  </a:ext>
                </a:extLst>
              </p:cNvPr>
              <p:cNvSpPr>
                <a:spLocks noEditPoints="1"/>
              </p:cNvSpPr>
              <p:nvPr/>
            </p:nvSpPr>
            <p:spPr bwMode="auto">
              <a:xfrm>
                <a:off x="4531" y="961"/>
                <a:ext cx="315" cy="318"/>
              </a:xfrm>
              <a:custGeom>
                <a:avLst/>
                <a:gdLst>
                  <a:gd name="T0" fmla="*/ 55 w 145"/>
                  <a:gd name="T1" fmla="*/ 81 h 146"/>
                  <a:gd name="T2" fmla="*/ 65 w 145"/>
                  <a:gd name="T3" fmla="*/ 91 h 146"/>
                  <a:gd name="T4" fmla="*/ 71 w 145"/>
                  <a:gd name="T5" fmla="*/ 92 h 146"/>
                  <a:gd name="T6" fmla="*/ 83 w 145"/>
                  <a:gd name="T7" fmla="*/ 90 h 146"/>
                  <a:gd name="T8" fmla="*/ 89 w 145"/>
                  <a:gd name="T9" fmla="*/ 83 h 146"/>
                  <a:gd name="T10" fmla="*/ 86 w 145"/>
                  <a:gd name="T11" fmla="*/ 63 h 146"/>
                  <a:gd name="T12" fmla="*/ 82 w 145"/>
                  <a:gd name="T13" fmla="*/ 59 h 146"/>
                  <a:gd name="T14" fmla="*/ 72 w 145"/>
                  <a:gd name="T15" fmla="*/ 57 h 146"/>
                  <a:gd name="T16" fmla="*/ 65 w 145"/>
                  <a:gd name="T17" fmla="*/ 58 h 146"/>
                  <a:gd name="T18" fmla="*/ 55 w 145"/>
                  <a:gd name="T19" fmla="*/ 68 h 146"/>
                  <a:gd name="T20" fmla="*/ 54 w 145"/>
                  <a:gd name="T21" fmla="*/ 74 h 146"/>
                  <a:gd name="T22" fmla="*/ 145 w 145"/>
                  <a:gd name="T23" fmla="*/ 70 h 146"/>
                  <a:gd name="T24" fmla="*/ 141 w 145"/>
                  <a:gd name="T25" fmla="*/ 89 h 146"/>
                  <a:gd name="T26" fmla="*/ 130 w 145"/>
                  <a:gd name="T27" fmla="*/ 105 h 146"/>
                  <a:gd name="T28" fmla="*/ 112 w 145"/>
                  <a:gd name="T29" fmla="*/ 112 h 146"/>
                  <a:gd name="T30" fmla="*/ 100 w 145"/>
                  <a:gd name="T31" fmla="*/ 109 h 146"/>
                  <a:gd name="T32" fmla="*/ 85 w 145"/>
                  <a:gd name="T33" fmla="*/ 107 h 146"/>
                  <a:gd name="T34" fmla="*/ 47 w 145"/>
                  <a:gd name="T35" fmla="*/ 99 h 146"/>
                  <a:gd name="T36" fmla="*/ 39 w 145"/>
                  <a:gd name="T37" fmla="*/ 88 h 146"/>
                  <a:gd name="T38" fmla="*/ 39 w 145"/>
                  <a:gd name="T39" fmla="*/ 61 h 146"/>
                  <a:gd name="T40" fmla="*/ 47 w 145"/>
                  <a:gd name="T41" fmla="*/ 50 h 146"/>
                  <a:gd name="T42" fmla="*/ 58 w 145"/>
                  <a:gd name="T43" fmla="*/ 42 h 146"/>
                  <a:gd name="T44" fmla="*/ 85 w 145"/>
                  <a:gd name="T45" fmla="*/ 41 h 146"/>
                  <a:gd name="T46" fmla="*/ 89 w 145"/>
                  <a:gd name="T47" fmla="*/ 39 h 146"/>
                  <a:gd name="T48" fmla="*/ 106 w 145"/>
                  <a:gd name="T49" fmla="*/ 88 h 146"/>
                  <a:gd name="T50" fmla="*/ 109 w 145"/>
                  <a:gd name="T51" fmla="*/ 95 h 146"/>
                  <a:gd name="T52" fmla="*/ 119 w 145"/>
                  <a:gd name="T53" fmla="*/ 94 h 146"/>
                  <a:gd name="T54" fmla="*/ 127 w 145"/>
                  <a:gd name="T55" fmla="*/ 80 h 146"/>
                  <a:gd name="T56" fmla="*/ 126 w 145"/>
                  <a:gd name="T57" fmla="*/ 56 h 146"/>
                  <a:gd name="T58" fmla="*/ 112 w 145"/>
                  <a:gd name="T59" fmla="*/ 34 h 146"/>
                  <a:gd name="T60" fmla="*/ 87 w 145"/>
                  <a:gd name="T61" fmla="*/ 20 h 146"/>
                  <a:gd name="T62" fmla="*/ 58 w 145"/>
                  <a:gd name="T63" fmla="*/ 20 h 146"/>
                  <a:gd name="T64" fmla="*/ 44 w 145"/>
                  <a:gd name="T65" fmla="*/ 26 h 146"/>
                  <a:gd name="T66" fmla="*/ 30 w 145"/>
                  <a:gd name="T67" fmla="*/ 38 h 146"/>
                  <a:gd name="T68" fmla="*/ 20 w 145"/>
                  <a:gd name="T69" fmla="*/ 59 h 146"/>
                  <a:gd name="T70" fmla="*/ 20 w 145"/>
                  <a:gd name="T71" fmla="*/ 88 h 146"/>
                  <a:gd name="T72" fmla="*/ 25 w 145"/>
                  <a:gd name="T73" fmla="*/ 101 h 146"/>
                  <a:gd name="T74" fmla="*/ 45 w 145"/>
                  <a:gd name="T75" fmla="*/ 121 h 146"/>
                  <a:gd name="T76" fmla="*/ 88 w 145"/>
                  <a:gd name="T77" fmla="*/ 127 h 146"/>
                  <a:gd name="T78" fmla="*/ 103 w 145"/>
                  <a:gd name="T79" fmla="*/ 119 h 146"/>
                  <a:gd name="T80" fmla="*/ 110 w 145"/>
                  <a:gd name="T81" fmla="*/ 135 h 146"/>
                  <a:gd name="T82" fmla="*/ 73 w 145"/>
                  <a:gd name="T83" fmla="*/ 146 h 146"/>
                  <a:gd name="T84" fmla="*/ 36 w 145"/>
                  <a:gd name="T85" fmla="*/ 136 h 146"/>
                  <a:gd name="T86" fmla="*/ 10 w 145"/>
                  <a:gd name="T87" fmla="*/ 110 h 146"/>
                  <a:gd name="T88" fmla="*/ 2 w 145"/>
                  <a:gd name="T89" fmla="*/ 91 h 146"/>
                  <a:gd name="T90" fmla="*/ 3 w 145"/>
                  <a:gd name="T91" fmla="*/ 54 h 146"/>
                  <a:gd name="T92" fmla="*/ 20 w 145"/>
                  <a:gd name="T93" fmla="*/ 24 h 146"/>
                  <a:gd name="T94" fmla="*/ 33 w 145"/>
                  <a:gd name="T95" fmla="*/ 13 h 146"/>
                  <a:gd name="T96" fmla="*/ 53 w 145"/>
                  <a:gd name="T97" fmla="*/ 4 h 146"/>
                  <a:gd name="T98" fmla="*/ 92 w 145"/>
                  <a:gd name="T99" fmla="*/ 4 h 146"/>
                  <a:gd name="T100" fmla="*/ 124 w 145"/>
                  <a:gd name="T101" fmla="*/ 21 h 146"/>
                  <a:gd name="T102" fmla="*/ 143 w 145"/>
                  <a:gd name="T103"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46">
                    <a:moveTo>
                      <a:pt x="54" y="74"/>
                    </a:moveTo>
                    <a:cubicBezTo>
                      <a:pt x="54" y="77"/>
                      <a:pt x="54" y="79"/>
                      <a:pt x="55" y="81"/>
                    </a:cubicBezTo>
                    <a:cubicBezTo>
                      <a:pt x="56" y="84"/>
                      <a:pt x="57" y="85"/>
                      <a:pt x="59" y="87"/>
                    </a:cubicBezTo>
                    <a:cubicBezTo>
                      <a:pt x="60" y="89"/>
                      <a:pt x="62" y="90"/>
                      <a:pt x="65" y="91"/>
                    </a:cubicBezTo>
                    <a:cubicBezTo>
                      <a:pt x="65" y="91"/>
                      <a:pt x="65" y="91"/>
                      <a:pt x="65" y="91"/>
                    </a:cubicBezTo>
                    <a:cubicBezTo>
                      <a:pt x="67" y="92"/>
                      <a:pt x="69" y="92"/>
                      <a:pt x="71" y="92"/>
                    </a:cubicBezTo>
                    <a:cubicBezTo>
                      <a:pt x="72" y="92"/>
                      <a:pt x="72" y="92"/>
                      <a:pt x="72" y="92"/>
                    </a:cubicBezTo>
                    <a:cubicBezTo>
                      <a:pt x="76" y="92"/>
                      <a:pt x="80" y="91"/>
                      <a:pt x="83" y="90"/>
                    </a:cubicBezTo>
                    <a:cubicBezTo>
                      <a:pt x="85" y="88"/>
                      <a:pt x="86" y="87"/>
                      <a:pt x="88" y="85"/>
                    </a:cubicBezTo>
                    <a:cubicBezTo>
                      <a:pt x="88" y="84"/>
                      <a:pt x="88" y="84"/>
                      <a:pt x="89" y="83"/>
                    </a:cubicBezTo>
                    <a:cubicBezTo>
                      <a:pt x="89" y="66"/>
                      <a:pt x="89" y="66"/>
                      <a:pt x="89" y="66"/>
                    </a:cubicBezTo>
                    <a:cubicBezTo>
                      <a:pt x="88" y="65"/>
                      <a:pt x="87" y="64"/>
                      <a:pt x="86" y="63"/>
                    </a:cubicBezTo>
                    <a:cubicBezTo>
                      <a:pt x="86" y="62"/>
                      <a:pt x="85" y="61"/>
                      <a:pt x="85" y="61"/>
                    </a:cubicBezTo>
                    <a:cubicBezTo>
                      <a:pt x="84" y="60"/>
                      <a:pt x="83" y="60"/>
                      <a:pt x="82" y="59"/>
                    </a:cubicBezTo>
                    <a:cubicBezTo>
                      <a:pt x="81" y="58"/>
                      <a:pt x="79" y="58"/>
                      <a:pt x="78" y="57"/>
                    </a:cubicBezTo>
                    <a:cubicBezTo>
                      <a:pt x="76" y="57"/>
                      <a:pt x="74" y="57"/>
                      <a:pt x="72" y="57"/>
                    </a:cubicBezTo>
                    <a:cubicBezTo>
                      <a:pt x="71" y="57"/>
                      <a:pt x="69" y="57"/>
                      <a:pt x="67" y="57"/>
                    </a:cubicBezTo>
                    <a:cubicBezTo>
                      <a:pt x="66" y="57"/>
                      <a:pt x="66" y="58"/>
                      <a:pt x="65" y="58"/>
                    </a:cubicBezTo>
                    <a:cubicBezTo>
                      <a:pt x="63" y="59"/>
                      <a:pt x="61" y="60"/>
                      <a:pt x="59" y="62"/>
                    </a:cubicBezTo>
                    <a:cubicBezTo>
                      <a:pt x="57" y="63"/>
                      <a:pt x="56" y="65"/>
                      <a:pt x="55" y="68"/>
                    </a:cubicBezTo>
                    <a:cubicBezTo>
                      <a:pt x="55" y="68"/>
                      <a:pt x="55" y="69"/>
                      <a:pt x="55" y="70"/>
                    </a:cubicBezTo>
                    <a:cubicBezTo>
                      <a:pt x="54" y="71"/>
                      <a:pt x="54" y="73"/>
                      <a:pt x="54" y="74"/>
                    </a:cubicBezTo>
                    <a:close/>
                    <a:moveTo>
                      <a:pt x="143" y="52"/>
                    </a:moveTo>
                    <a:cubicBezTo>
                      <a:pt x="144" y="57"/>
                      <a:pt x="145" y="64"/>
                      <a:pt x="145" y="70"/>
                    </a:cubicBezTo>
                    <a:cubicBezTo>
                      <a:pt x="145" y="73"/>
                      <a:pt x="145" y="76"/>
                      <a:pt x="144" y="80"/>
                    </a:cubicBezTo>
                    <a:cubicBezTo>
                      <a:pt x="144" y="83"/>
                      <a:pt x="143" y="86"/>
                      <a:pt x="141" y="89"/>
                    </a:cubicBezTo>
                    <a:cubicBezTo>
                      <a:pt x="140" y="93"/>
                      <a:pt x="139" y="95"/>
                      <a:pt x="137" y="98"/>
                    </a:cubicBezTo>
                    <a:cubicBezTo>
                      <a:pt x="135" y="101"/>
                      <a:pt x="133" y="103"/>
                      <a:pt x="130" y="105"/>
                    </a:cubicBezTo>
                    <a:cubicBezTo>
                      <a:pt x="128" y="107"/>
                      <a:pt x="125" y="109"/>
                      <a:pt x="122" y="110"/>
                    </a:cubicBezTo>
                    <a:cubicBezTo>
                      <a:pt x="119" y="111"/>
                      <a:pt x="115" y="112"/>
                      <a:pt x="112" y="112"/>
                    </a:cubicBezTo>
                    <a:cubicBezTo>
                      <a:pt x="110" y="112"/>
                      <a:pt x="107" y="112"/>
                      <a:pt x="105" y="111"/>
                    </a:cubicBezTo>
                    <a:cubicBezTo>
                      <a:pt x="103" y="111"/>
                      <a:pt x="102" y="110"/>
                      <a:pt x="100" y="109"/>
                    </a:cubicBezTo>
                    <a:cubicBezTo>
                      <a:pt x="97" y="107"/>
                      <a:pt x="95" y="105"/>
                      <a:pt x="94" y="103"/>
                    </a:cubicBezTo>
                    <a:cubicBezTo>
                      <a:pt x="91" y="105"/>
                      <a:pt x="88" y="106"/>
                      <a:pt x="85" y="107"/>
                    </a:cubicBezTo>
                    <a:cubicBezTo>
                      <a:pt x="77" y="111"/>
                      <a:pt x="66" y="110"/>
                      <a:pt x="58" y="107"/>
                    </a:cubicBezTo>
                    <a:cubicBezTo>
                      <a:pt x="54" y="105"/>
                      <a:pt x="50" y="103"/>
                      <a:pt x="47" y="99"/>
                    </a:cubicBezTo>
                    <a:cubicBezTo>
                      <a:pt x="44" y="97"/>
                      <a:pt x="42" y="94"/>
                      <a:pt x="41" y="91"/>
                    </a:cubicBezTo>
                    <a:cubicBezTo>
                      <a:pt x="40" y="90"/>
                      <a:pt x="40" y="89"/>
                      <a:pt x="39" y="88"/>
                    </a:cubicBezTo>
                    <a:cubicBezTo>
                      <a:pt x="37" y="84"/>
                      <a:pt x="36" y="79"/>
                      <a:pt x="36" y="74"/>
                    </a:cubicBezTo>
                    <a:cubicBezTo>
                      <a:pt x="36" y="70"/>
                      <a:pt x="37" y="65"/>
                      <a:pt x="39" y="61"/>
                    </a:cubicBezTo>
                    <a:cubicBezTo>
                      <a:pt x="40" y="58"/>
                      <a:pt x="41" y="56"/>
                      <a:pt x="43" y="54"/>
                    </a:cubicBezTo>
                    <a:cubicBezTo>
                      <a:pt x="44" y="53"/>
                      <a:pt x="45" y="51"/>
                      <a:pt x="47" y="50"/>
                    </a:cubicBezTo>
                    <a:cubicBezTo>
                      <a:pt x="50" y="47"/>
                      <a:pt x="53" y="45"/>
                      <a:pt x="56" y="43"/>
                    </a:cubicBezTo>
                    <a:cubicBezTo>
                      <a:pt x="57" y="43"/>
                      <a:pt x="58" y="42"/>
                      <a:pt x="58" y="42"/>
                    </a:cubicBezTo>
                    <a:cubicBezTo>
                      <a:pt x="66" y="39"/>
                      <a:pt x="75" y="38"/>
                      <a:pt x="83" y="41"/>
                    </a:cubicBezTo>
                    <a:cubicBezTo>
                      <a:pt x="83" y="41"/>
                      <a:pt x="84" y="41"/>
                      <a:pt x="85" y="41"/>
                    </a:cubicBezTo>
                    <a:cubicBezTo>
                      <a:pt x="86" y="42"/>
                      <a:pt x="87" y="42"/>
                      <a:pt x="89" y="43"/>
                    </a:cubicBezTo>
                    <a:cubicBezTo>
                      <a:pt x="89" y="39"/>
                      <a:pt x="89" y="39"/>
                      <a:pt x="89" y="39"/>
                    </a:cubicBezTo>
                    <a:cubicBezTo>
                      <a:pt x="106" y="39"/>
                      <a:pt x="106" y="39"/>
                      <a:pt x="106" y="39"/>
                    </a:cubicBezTo>
                    <a:cubicBezTo>
                      <a:pt x="106" y="88"/>
                      <a:pt x="106" y="88"/>
                      <a:pt x="106" y="88"/>
                    </a:cubicBezTo>
                    <a:cubicBezTo>
                      <a:pt x="106" y="91"/>
                      <a:pt x="107" y="92"/>
                      <a:pt x="107" y="93"/>
                    </a:cubicBezTo>
                    <a:cubicBezTo>
                      <a:pt x="108" y="94"/>
                      <a:pt x="108" y="95"/>
                      <a:pt x="109" y="95"/>
                    </a:cubicBezTo>
                    <a:cubicBezTo>
                      <a:pt x="110" y="96"/>
                      <a:pt x="111" y="96"/>
                      <a:pt x="112" y="96"/>
                    </a:cubicBezTo>
                    <a:cubicBezTo>
                      <a:pt x="115" y="96"/>
                      <a:pt x="118" y="95"/>
                      <a:pt x="119" y="94"/>
                    </a:cubicBezTo>
                    <a:cubicBezTo>
                      <a:pt x="122" y="92"/>
                      <a:pt x="123" y="90"/>
                      <a:pt x="124" y="87"/>
                    </a:cubicBezTo>
                    <a:cubicBezTo>
                      <a:pt x="126" y="85"/>
                      <a:pt x="127" y="82"/>
                      <a:pt x="127" y="80"/>
                    </a:cubicBezTo>
                    <a:cubicBezTo>
                      <a:pt x="128" y="77"/>
                      <a:pt x="128" y="74"/>
                      <a:pt x="128" y="70"/>
                    </a:cubicBezTo>
                    <a:cubicBezTo>
                      <a:pt x="128" y="65"/>
                      <a:pt x="127" y="61"/>
                      <a:pt x="126" y="56"/>
                    </a:cubicBezTo>
                    <a:cubicBezTo>
                      <a:pt x="125" y="52"/>
                      <a:pt x="123" y="48"/>
                      <a:pt x="120" y="44"/>
                    </a:cubicBezTo>
                    <a:cubicBezTo>
                      <a:pt x="118" y="40"/>
                      <a:pt x="115" y="37"/>
                      <a:pt x="112" y="34"/>
                    </a:cubicBezTo>
                    <a:cubicBezTo>
                      <a:pt x="109" y="31"/>
                      <a:pt x="105" y="28"/>
                      <a:pt x="101" y="26"/>
                    </a:cubicBezTo>
                    <a:cubicBezTo>
                      <a:pt x="97" y="23"/>
                      <a:pt x="92" y="22"/>
                      <a:pt x="87" y="20"/>
                    </a:cubicBezTo>
                    <a:cubicBezTo>
                      <a:pt x="87" y="20"/>
                      <a:pt x="86" y="20"/>
                      <a:pt x="85" y="20"/>
                    </a:cubicBezTo>
                    <a:cubicBezTo>
                      <a:pt x="76" y="18"/>
                      <a:pt x="66" y="18"/>
                      <a:pt x="58" y="20"/>
                    </a:cubicBezTo>
                    <a:cubicBezTo>
                      <a:pt x="53" y="22"/>
                      <a:pt x="49" y="24"/>
                      <a:pt x="45" y="26"/>
                    </a:cubicBezTo>
                    <a:cubicBezTo>
                      <a:pt x="44" y="26"/>
                      <a:pt x="44" y="26"/>
                      <a:pt x="44" y="26"/>
                    </a:cubicBezTo>
                    <a:cubicBezTo>
                      <a:pt x="40" y="29"/>
                      <a:pt x="37" y="31"/>
                      <a:pt x="34" y="35"/>
                    </a:cubicBezTo>
                    <a:cubicBezTo>
                      <a:pt x="32" y="36"/>
                      <a:pt x="31" y="37"/>
                      <a:pt x="30" y="38"/>
                    </a:cubicBezTo>
                    <a:cubicBezTo>
                      <a:pt x="28" y="40"/>
                      <a:pt x="27" y="43"/>
                      <a:pt x="25" y="46"/>
                    </a:cubicBezTo>
                    <a:cubicBezTo>
                      <a:pt x="23" y="50"/>
                      <a:pt x="21" y="54"/>
                      <a:pt x="20" y="59"/>
                    </a:cubicBezTo>
                    <a:cubicBezTo>
                      <a:pt x="18" y="63"/>
                      <a:pt x="18" y="68"/>
                      <a:pt x="18" y="73"/>
                    </a:cubicBezTo>
                    <a:cubicBezTo>
                      <a:pt x="18" y="78"/>
                      <a:pt x="18" y="83"/>
                      <a:pt x="20" y="88"/>
                    </a:cubicBezTo>
                    <a:cubicBezTo>
                      <a:pt x="20" y="89"/>
                      <a:pt x="20" y="90"/>
                      <a:pt x="20" y="91"/>
                    </a:cubicBezTo>
                    <a:cubicBezTo>
                      <a:pt x="22" y="95"/>
                      <a:pt x="23" y="98"/>
                      <a:pt x="25" y="101"/>
                    </a:cubicBezTo>
                    <a:cubicBezTo>
                      <a:pt x="27" y="105"/>
                      <a:pt x="30" y="109"/>
                      <a:pt x="34" y="112"/>
                    </a:cubicBezTo>
                    <a:cubicBezTo>
                      <a:pt x="37" y="116"/>
                      <a:pt x="41" y="119"/>
                      <a:pt x="45" y="121"/>
                    </a:cubicBezTo>
                    <a:cubicBezTo>
                      <a:pt x="49" y="123"/>
                      <a:pt x="53" y="125"/>
                      <a:pt x="58" y="127"/>
                    </a:cubicBezTo>
                    <a:cubicBezTo>
                      <a:pt x="67" y="129"/>
                      <a:pt x="78" y="129"/>
                      <a:pt x="88" y="127"/>
                    </a:cubicBezTo>
                    <a:cubicBezTo>
                      <a:pt x="92" y="125"/>
                      <a:pt x="97" y="123"/>
                      <a:pt x="101" y="121"/>
                    </a:cubicBezTo>
                    <a:cubicBezTo>
                      <a:pt x="103" y="119"/>
                      <a:pt x="103" y="119"/>
                      <a:pt x="103" y="119"/>
                    </a:cubicBezTo>
                    <a:cubicBezTo>
                      <a:pt x="112" y="134"/>
                      <a:pt x="112" y="134"/>
                      <a:pt x="112" y="134"/>
                    </a:cubicBezTo>
                    <a:cubicBezTo>
                      <a:pt x="110" y="135"/>
                      <a:pt x="110" y="135"/>
                      <a:pt x="110" y="135"/>
                    </a:cubicBezTo>
                    <a:cubicBezTo>
                      <a:pt x="105" y="139"/>
                      <a:pt x="99" y="141"/>
                      <a:pt x="92" y="143"/>
                    </a:cubicBezTo>
                    <a:cubicBezTo>
                      <a:pt x="86" y="145"/>
                      <a:pt x="79" y="146"/>
                      <a:pt x="73" y="146"/>
                    </a:cubicBezTo>
                    <a:cubicBezTo>
                      <a:pt x="66" y="146"/>
                      <a:pt x="60" y="145"/>
                      <a:pt x="53" y="143"/>
                    </a:cubicBezTo>
                    <a:cubicBezTo>
                      <a:pt x="47" y="142"/>
                      <a:pt x="41" y="139"/>
                      <a:pt x="36" y="136"/>
                    </a:cubicBezTo>
                    <a:cubicBezTo>
                      <a:pt x="31" y="133"/>
                      <a:pt x="26" y="129"/>
                      <a:pt x="21" y="125"/>
                    </a:cubicBezTo>
                    <a:cubicBezTo>
                      <a:pt x="17" y="120"/>
                      <a:pt x="13" y="115"/>
                      <a:pt x="10" y="110"/>
                    </a:cubicBezTo>
                    <a:cubicBezTo>
                      <a:pt x="7" y="105"/>
                      <a:pt x="4" y="99"/>
                      <a:pt x="3" y="93"/>
                    </a:cubicBezTo>
                    <a:cubicBezTo>
                      <a:pt x="3" y="92"/>
                      <a:pt x="2" y="92"/>
                      <a:pt x="2" y="91"/>
                    </a:cubicBezTo>
                    <a:cubicBezTo>
                      <a:pt x="1" y="85"/>
                      <a:pt x="0" y="80"/>
                      <a:pt x="0" y="73"/>
                    </a:cubicBezTo>
                    <a:cubicBezTo>
                      <a:pt x="0" y="67"/>
                      <a:pt x="1" y="60"/>
                      <a:pt x="3" y="54"/>
                    </a:cubicBezTo>
                    <a:cubicBezTo>
                      <a:pt x="4" y="48"/>
                      <a:pt x="7" y="42"/>
                      <a:pt x="10" y="37"/>
                    </a:cubicBezTo>
                    <a:cubicBezTo>
                      <a:pt x="13" y="32"/>
                      <a:pt x="16" y="28"/>
                      <a:pt x="20" y="24"/>
                    </a:cubicBezTo>
                    <a:cubicBezTo>
                      <a:pt x="20" y="23"/>
                      <a:pt x="21" y="23"/>
                      <a:pt x="21" y="22"/>
                    </a:cubicBezTo>
                    <a:cubicBezTo>
                      <a:pt x="25" y="19"/>
                      <a:pt x="29" y="15"/>
                      <a:pt x="33" y="13"/>
                    </a:cubicBezTo>
                    <a:cubicBezTo>
                      <a:pt x="34" y="12"/>
                      <a:pt x="35" y="11"/>
                      <a:pt x="36" y="11"/>
                    </a:cubicBezTo>
                    <a:cubicBezTo>
                      <a:pt x="41" y="8"/>
                      <a:pt x="47" y="5"/>
                      <a:pt x="53" y="4"/>
                    </a:cubicBezTo>
                    <a:cubicBezTo>
                      <a:pt x="63" y="1"/>
                      <a:pt x="74" y="0"/>
                      <a:pt x="85" y="2"/>
                    </a:cubicBezTo>
                    <a:cubicBezTo>
                      <a:pt x="87" y="3"/>
                      <a:pt x="90" y="3"/>
                      <a:pt x="92" y="4"/>
                    </a:cubicBezTo>
                    <a:cubicBezTo>
                      <a:pt x="98" y="5"/>
                      <a:pt x="104" y="8"/>
                      <a:pt x="109" y="11"/>
                    </a:cubicBezTo>
                    <a:cubicBezTo>
                      <a:pt x="115" y="14"/>
                      <a:pt x="120" y="17"/>
                      <a:pt x="124" y="21"/>
                    </a:cubicBezTo>
                    <a:cubicBezTo>
                      <a:pt x="128" y="26"/>
                      <a:pt x="132" y="30"/>
                      <a:pt x="135" y="35"/>
                    </a:cubicBezTo>
                    <a:cubicBezTo>
                      <a:pt x="138" y="40"/>
                      <a:pt x="141" y="46"/>
                      <a:pt x="143"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14">
                <a:extLst>
                  <a:ext uri="{FF2B5EF4-FFF2-40B4-BE49-F238E27FC236}">
                    <a16:creationId xmlns:a16="http://schemas.microsoft.com/office/drawing/2014/main" id="{4B952052-97AD-4BB4-98D5-E876CB14E6D8}"/>
                  </a:ext>
                </a:extLst>
              </p:cNvPr>
              <p:cNvSpPr>
                <a:spLocks/>
              </p:cNvSpPr>
              <p:nvPr/>
            </p:nvSpPr>
            <p:spPr bwMode="auto">
              <a:xfrm>
                <a:off x="4562" y="817"/>
                <a:ext cx="154" cy="144"/>
              </a:xfrm>
              <a:custGeom>
                <a:avLst/>
                <a:gdLst>
                  <a:gd name="T0" fmla="*/ 71 w 71"/>
                  <a:gd name="T1" fmla="*/ 0 h 66"/>
                  <a:gd name="T2" fmla="*/ 71 w 71"/>
                  <a:gd name="T3" fmla="*/ 50 h 66"/>
                  <a:gd name="T4" fmla="*/ 61 w 71"/>
                  <a:gd name="T5" fmla="*/ 50 h 66"/>
                  <a:gd name="T6" fmla="*/ 10 w 71"/>
                  <a:gd name="T7" fmla="*/ 66 h 66"/>
                  <a:gd name="T8" fmla="*/ 0 w 71"/>
                  <a:gd name="T9" fmla="*/ 52 h 66"/>
                  <a:gd name="T10" fmla="*/ 71 w 71"/>
                  <a:gd name="T11" fmla="*/ 0 h 66"/>
                  <a:gd name="T12" fmla="*/ 71 w 71"/>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71" h="66">
                    <a:moveTo>
                      <a:pt x="71" y="0"/>
                    </a:moveTo>
                    <a:cubicBezTo>
                      <a:pt x="71" y="50"/>
                      <a:pt x="71" y="50"/>
                      <a:pt x="71" y="50"/>
                    </a:cubicBezTo>
                    <a:cubicBezTo>
                      <a:pt x="68" y="50"/>
                      <a:pt x="64" y="50"/>
                      <a:pt x="61" y="50"/>
                    </a:cubicBezTo>
                    <a:cubicBezTo>
                      <a:pt x="42" y="50"/>
                      <a:pt x="24" y="56"/>
                      <a:pt x="10" y="66"/>
                    </a:cubicBezTo>
                    <a:cubicBezTo>
                      <a:pt x="0" y="52"/>
                      <a:pt x="0" y="52"/>
                      <a:pt x="0" y="52"/>
                    </a:cubicBezTo>
                    <a:cubicBezTo>
                      <a:pt x="71" y="0"/>
                      <a:pt x="71" y="0"/>
                      <a:pt x="71" y="0"/>
                    </a:cubicBezTo>
                    <a:cubicBezTo>
                      <a:pt x="71" y="0"/>
                      <a:pt x="71" y="0"/>
                      <a:pt x="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15">
                <a:extLst>
                  <a:ext uri="{FF2B5EF4-FFF2-40B4-BE49-F238E27FC236}">
                    <a16:creationId xmlns:a16="http://schemas.microsoft.com/office/drawing/2014/main" id="{316E6A21-DC8E-4829-90F0-20BCBCF985C3}"/>
                  </a:ext>
                </a:extLst>
              </p:cNvPr>
              <p:cNvSpPr>
                <a:spLocks/>
              </p:cNvSpPr>
              <p:nvPr/>
            </p:nvSpPr>
            <p:spPr bwMode="auto">
              <a:xfrm>
                <a:off x="4079" y="775"/>
                <a:ext cx="617" cy="236"/>
              </a:xfrm>
              <a:custGeom>
                <a:avLst/>
                <a:gdLst>
                  <a:gd name="T0" fmla="*/ 284 w 284"/>
                  <a:gd name="T1" fmla="*/ 3 h 108"/>
                  <a:gd name="T2" fmla="*/ 141 w 284"/>
                  <a:gd name="T3" fmla="*/ 108 h 108"/>
                  <a:gd name="T4" fmla="*/ 0 w 284"/>
                  <a:gd name="T5" fmla="*/ 2 h 108"/>
                  <a:gd name="T6" fmla="*/ 9 w 284"/>
                  <a:gd name="T7" fmla="*/ 0 h 108"/>
                  <a:gd name="T8" fmla="*/ 274 w 284"/>
                  <a:gd name="T9" fmla="*/ 0 h 108"/>
                  <a:gd name="T10" fmla="*/ 284 w 284"/>
                  <a:gd name="T11" fmla="*/ 3 h 108"/>
                </a:gdLst>
                <a:ahLst/>
                <a:cxnLst>
                  <a:cxn ang="0">
                    <a:pos x="T0" y="T1"/>
                  </a:cxn>
                  <a:cxn ang="0">
                    <a:pos x="T2" y="T3"/>
                  </a:cxn>
                  <a:cxn ang="0">
                    <a:pos x="T4" y="T5"/>
                  </a:cxn>
                  <a:cxn ang="0">
                    <a:pos x="T6" y="T7"/>
                  </a:cxn>
                  <a:cxn ang="0">
                    <a:pos x="T8" y="T9"/>
                  </a:cxn>
                  <a:cxn ang="0">
                    <a:pos x="T10" y="T11"/>
                  </a:cxn>
                </a:cxnLst>
                <a:rect l="0" t="0" r="r" b="b"/>
                <a:pathLst>
                  <a:path w="284" h="108">
                    <a:moveTo>
                      <a:pt x="284" y="3"/>
                    </a:moveTo>
                    <a:cubicBezTo>
                      <a:pt x="141" y="108"/>
                      <a:pt x="141" y="108"/>
                      <a:pt x="141" y="108"/>
                    </a:cubicBezTo>
                    <a:cubicBezTo>
                      <a:pt x="0" y="2"/>
                      <a:pt x="0" y="2"/>
                      <a:pt x="0" y="2"/>
                    </a:cubicBezTo>
                    <a:cubicBezTo>
                      <a:pt x="3" y="1"/>
                      <a:pt x="6" y="0"/>
                      <a:pt x="9" y="0"/>
                    </a:cubicBezTo>
                    <a:cubicBezTo>
                      <a:pt x="274" y="0"/>
                      <a:pt x="274" y="0"/>
                      <a:pt x="274" y="0"/>
                    </a:cubicBezTo>
                    <a:cubicBezTo>
                      <a:pt x="278" y="0"/>
                      <a:pt x="281" y="1"/>
                      <a:pt x="284"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16">
                <a:extLst>
                  <a:ext uri="{FF2B5EF4-FFF2-40B4-BE49-F238E27FC236}">
                    <a16:creationId xmlns:a16="http://schemas.microsoft.com/office/drawing/2014/main" id="{078CC5E9-1E0E-42D4-8352-2216454CC82D}"/>
                  </a:ext>
                </a:extLst>
              </p:cNvPr>
              <p:cNvSpPr>
                <a:spLocks/>
              </p:cNvSpPr>
              <p:nvPr/>
            </p:nvSpPr>
            <p:spPr bwMode="auto">
              <a:xfrm>
                <a:off x="4090" y="952"/>
                <a:ext cx="463" cy="207"/>
              </a:xfrm>
              <a:custGeom>
                <a:avLst/>
                <a:gdLst>
                  <a:gd name="T0" fmla="*/ 202 w 213"/>
                  <a:gd name="T1" fmla="*/ 1 h 95"/>
                  <a:gd name="T2" fmla="*/ 213 w 213"/>
                  <a:gd name="T3" fmla="*/ 15 h 95"/>
                  <a:gd name="T4" fmla="*/ 186 w 213"/>
                  <a:gd name="T5" fmla="*/ 80 h 95"/>
                  <a:gd name="T6" fmla="*/ 188 w 213"/>
                  <a:gd name="T7" fmla="*/ 95 h 95"/>
                  <a:gd name="T8" fmla="*/ 4 w 213"/>
                  <a:gd name="T9" fmla="*/ 95 h 95"/>
                  <a:gd name="T10" fmla="*/ 0 w 213"/>
                  <a:gd name="T11" fmla="*/ 95 h 95"/>
                  <a:gd name="T12" fmla="*/ 71 w 213"/>
                  <a:gd name="T13" fmla="*/ 0 h 95"/>
                  <a:gd name="T14" fmla="*/ 136 w 213"/>
                  <a:gd name="T15" fmla="*/ 50 h 95"/>
                  <a:gd name="T16" fmla="*/ 202 w 21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95">
                    <a:moveTo>
                      <a:pt x="202" y="1"/>
                    </a:moveTo>
                    <a:cubicBezTo>
                      <a:pt x="213" y="15"/>
                      <a:pt x="213" y="15"/>
                      <a:pt x="213" y="15"/>
                    </a:cubicBezTo>
                    <a:cubicBezTo>
                      <a:pt x="197" y="32"/>
                      <a:pt x="186" y="54"/>
                      <a:pt x="186" y="80"/>
                    </a:cubicBezTo>
                    <a:cubicBezTo>
                      <a:pt x="186" y="85"/>
                      <a:pt x="187" y="90"/>
                      <a:pt x="188" y="95"/>
                    </a:cubicBezTo>
                    <a:cubicBezTo>
                      <a:pt x="4" y="95"/>
                      <a:pt x="4" y="95"/>
                      <a:pt x="4" y="95"/>
                    </a:cubicBezTo>
                    <a:cubicBezTo>
                      <a:pt x="3" y="95"/>
                      <a:pt x="1" y="95"/>
                      <a:pt x="0" y="95"/>
                    </a:cubicBezTo>
                    <a:cubicBezTo>
                      <a:pt x="71" y="0"/>
                      <a:pt x="71" y="0"/>
                      <a:pt x="71" y="0"/>
                    </a:cubicBezTo>
                    <a:cubicBezTo>
                      <a:pt x="136" y="50"/>
                      <a:pt x="136" y="50"/>
                      <a:pt x="136" y="50"/>
                    </a:cubicBezTo>
                    <a:lnTo>
                      <a:pt x="202"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17">
                <a:extLst>
                  <a:ext uri="{FF2B5EF4-FFF2-40B4-BE49-F238E27FC236}">
                    <a16:creationId xmlns:a16="http://schemas.microsoft.com/office/drawing/2014/main" id="{982EF463-0ADD-49E0-A0E0-AF239382EC6D}"/>
                  </a:ext>
                </a:extLst>
              </p:cNvPr>
              <p:cNvSpPr>
                <a:spLocks/>
              </p:cNvSpPr>
              <p:nvPr/>
            </p:nvSpPr>
            <p:spPr bwMode="auto">
              <a:xfrm>
                <a:off x="4057" y="812"/>
                <a:ext cx="157" cy="321"/>
              </a:xfrm>
              <a:custGeom>
                <a:avLst/>
                <a:gdLst>
                  <a:gd name="T0" fmla="*/ 72 w 72"/>
                  <a:gd name="T1" fmla="*/ 54 h 147"/>
                  <a:gd name="T2" fmla="*/ 1 w 72"/>
                  <a:gd name="T3" fmla="*/ 147 h 147"/>
                  <a:gd name="T4" fmla="*/ 0 w 72"/>
                  <a:gd name="T5" fmla="*/ 140 h 147"/>
                  <a:gd name="T6" fmla="*/ 0 w 72"/>
                  <a:gd name="T7" fmla="*/ 2 h 147"/>
                  <a:gd name="T8" fmla="*/ 0 w 72"/>
                  <a:gd name="T9" fmla="*/ 0 h 147"/>
                  <a:gd name="T10" fmla="*/ 72 w 72"/>
                  <a:gd name="T11" fmla="*/ 54 h 147"/>
                </a:gdLst>
                <a:ahLst/>
                <a:cxnLst>
                  <a:cxn ang="0">
                    <a:pos x="T0" y="T1"/>
                  </a:cxn>
                  <a:cxn ang="0">
                    <a:pos x="T2" y="T3"/>
                  </a:cxn>
                  <a:cxn ang="0">
                    <a:pos x="T4" y="T5"/>
                  </a:cxn>
                  <a:cxn ang="0">
                    <a:pos x="T6" y="T7"/>
                  </a:cxn>
                  <a:cxn ang="0">
                    <a:pos x="T8" y="T9"/>
                  </a:cxn>
                  <a:cxn ang="0">
                    <a:pos x="T10" y="T11"/>
                  </a:cxn>
                </a:cxnLst>
                <a:rect l="0" t="0" r="r" b="b"/>
                <a:pathLst>
                  <a:path w="72" h="147">
                    <a:moveTo>
                      <a:pt x="72" y="54"/>
                    </a:moveTo>
                    <a:cubicBezTo>
                      <a:pt x="1" y="147"/>
                      <a:pt x="1" y="147"/>
                      <a:pt x="1" y="147"/>
                    </a:cubicBezTo>
                    <a:cubicBezTo>
                      <a:pt x="0" y="145"/>
                      <a:pt x="0" y="142"/>
                      <a:pt x="0" y="140"/>
                    </a:cubicBezTo>
                    <a:cubicBezTo>
                      <a:pt x="0" y="2"/>
                      <a:pt x="0" y="2"/>
                      <a:pt x="0" y="2"/>
                    </a:cubicBezTo>
                    <a:cubicBezTo>
                      <a:pt x="0" y="1"/>
                      <a:pt x="0" y="1"/>
                      <a:pt x="0" y="0"/>
                    </a:cubicBezTo>
                    <a:lnTo>
                      <a:pt x="72" y="5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5" name="Oval 104">
              <a:extLst>
                <a:ext uri="{FF2B5EF4-FFF2-40B4-BE49-F238E27FC236}">
                  <a16:creationId xmlns:a16="http://schemas.microsoft.com/office/drawing/2014/main" id="{C60A0FDE-94D8-41CE-914E-5347C9D50100}"/>
                </a:ext>
              </a:extLst>
            </p:cNvPr>
            <p:cNvSpPr/>
            <p:nvPr/>
          </p:nvSpPr>
          <p:spPr>
            <a:xfrm>
              <a:off x="5183420" y="2936638"/>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1" name="Freeform 178">
            <a:extLst>
              <a:ext uri="{FF2B5EF4-FFF2-40B4-BE49-F238E27FC236}">
                <a16:creationId xmlns:a16="http://schemas.microsoft.com/office/drawing/2014/main" id="{AA3E31B1-EC06-490D-81EA-18697512A325}"/>
              </a:ext>
            </a:extLst>
          </p:cNvPr>
          <p:cNvSpPr>
            <a:spLocks noChangeAspect="1" noEditPoints="1"/>
          </p:cNvSpPr>
          <p:nvPr userDrawn="1"/>
        </p:nvSpPr>
        <p:spPr bwMode="auto">
          <a:xfrm>
            <a:off x="6186817" y="2948055"/>
            <a:ext cx="495166" cy="475006"/>
          </a:xfrm>
          <a:custGeom>
            <a:avLst/>
            <a:gdLst>
              <a:gd name="T0" fmla="*/ 324 w 499"/>
              <a:gd name="T1" fmla="*/ 237 h 479"/>
              <a:gd name="T2" fmla="*/ 309 w 499"/>
              <a:gd name="T3" fmla="*/ 194 h 479"/>
              <a:gd name="T4" fmla="*/ 271 w 499"/>
              <a:gd name="T5" fmla="*/ 168 h 479"/>
              <a:gd name="T6" fmla="*/ 225 w 499"/>
              <a:gd name="T7" fmla="*/ 169 h 479"/>
              <a:gd name="T8" fmla="*/ 188 w 499"/>
              <a:gd name="T9" fmla="*/ 197 h 479"/>
              <a:gd name="T10" fmla="*/ 175 w 499"/>
              <a:gd name="T11" fmla="*/ 241 h 479"/>
              <a:gd name="T12" fmla="*/ 190 w 499"/>
              <a:gd name="T13" fmla="*/ 285 h 479"/>
              <a:gd name="T14" fmla="*/ 228 w 499"/>
              <a:gd name="T15" fmla="*/ 311 h 479"/>
              <a:gd name="T16" fmla="*/ 275 w 499"/>
              <a:gd name="T17" fmla="*/ 310 h 479"/>
              <a:gd name="T18" fmla="*/ 311 w 499"/>
              <a:gd name="T19" fmla="*/ 282 h 479"/>
              <a:gd name="T20" fmla="*/ 324 w 499"/>
              <a:gd name="T21" fmla="*/ 237 h 479"/>
              <a:gd name="T22" fmla="*/ 251 w 499"/>
              <a:gd name="T23" fmla="*/ 304 h 479"/>
              <a:gd name="T24" fmla="*/ 185 w 499"/>
              <a:gd name="T25" fmla="*/ 238 h 479"/>
              <a:gd name="T26" fmla="*/ 251 w 499"/>
              <a:gd name="T27" fmla="*/ 171 h 479"/>
              <a:gd name="T28" fmla="*/ 318 w 499"/>
              <a:gd name="T29" fmla="*/ 238 h 479"/>
              <a:gd name="T30" fmla="*/ 251 w 499"/>
              <a:gd name="T31" fmla="*/ 3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9" h="479">
                <a:moveTo>
                  <a:pt x="324" y="237"/>
                </a:moveTo>
                <a:cubicBezTo>
                  <a:pt x="499" y="233"/>
                  <a:pt x="448" y="87"/>
                  <a:pt x="309" y="194"/>
                </a:cubicBezTo>
                <a:cubicBezTo>
                  <a:pt x="448" y="87"/>
                  <a:pt x="320" y="0"/>
                  <a:pt x="271" y="168"/>
                </a:cubicBezTo>
                <a:cubicBezTo>
                  <a:pt x="320" y="0"/>
                  <a:pt x="166" y="4"/>
                  <a:pt x="225" y="169"/>
                </a:cubicBezTo>
                <a:cubicBezTo>
                  <a:pt x="166" y="4"/>
                  <a:pt x="43" y="98"/>
                  <a:pt x="188" y="197"/>
                </a:cubicBezTo>
                <a:cubicBezTo>
                  <a:pt x="43" y="98"/>
                  <a:pt x="0" y="246"/>
                  <a:pt x="175" y="241"/>
                </a:cubicBezTo>
                <a:cubicBezTo>
                  <a:pt x="0" y="246"/>
                  <a:pt x="52" y="392"/>
                  <a:pt x="190" y="285"/>
                </a:cubicBezTo>
                <a:cubicBezTo>
                  <a:pt x="52" y="392"/>
                  <a:pt x="179" y="479"/>
                  <a:pt x="228" y="311"/>
                </a:cubicBezTo>
                <a:cubicBezTo>
                  <a:pt x="179" y="479"/>
                  <a:pt x="333" y="475"/>
                  <a:pt x="275" y="310"/>
                </a:cubicBezTo>
                <a:cubicBezTo>
                  <a:pt x="333" y="475"/>
                  <a:pt x="456" y="381"/>
                  <a:pt x="311" y="282"/>
                </a:cubicBezTo>
                <a:cubicBezTo>
                  <a:pt x="456" y="381"/>
                  <a:pt x="499" y="233"/>
                  <a:pt x="324" y="237"/>
                </a:cubicBezTo>
                <a:close/>
                <a:moveTo>
                  <a:pt x="251" y="304"/>
                </a:moveTo>
                <a:cubicBezTo>
                  <a:pt x="215" y="304"/>
                  <a:pt x="185" y="274"/>
                  <a:pt x="185" y="238"/>
                </a:cubicBezTo>
                <a:cubicBezTo>
                  <a:pt x="185" y="201"/>
                  <a:pt x="215" y="171"/>
                  <a:pt x="251" y="171"/>
                </a:cubicBezTo>
                <a:cubicBezTo>
                  <a:pt x="288" y="171"/>
                  <a:pt x="318" y="201"/>
                  <a:pt x="318" y="238"/>
                </a:cubicBezTo>
                <a:cubicBezTo>
                  <a:pt x="318" y="274"/>
                  <a:pt x="288" y="304"/>
                  <a:pt x="251" y="30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Oval 111">
            <a:extLst>
              <a:ext uri="{FF2B5EF4-FFF2-40B4-BE49-F238E27FC236}">
                <a16:creationId xmlns:a16="http://schemas.microsoft.com/office/drawing/2014/main" id="{BFA9A6AE-4C42-4C73-9920-2B5094B9DA27}"/>
              </a:ext>
            </a:extLst>
          </p:cNvPr>
          <p:cNvSpPr/>
          <p:nvPr userDrawn="1"/>
        </p:nvSpPr>
        <p:spPr>
          <a:xfrm>
            <a:off x="6185480" y="2936638"/>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3" name="Group 112">
            <a:extLst>
              <a:ext uri="{FF2B5EF4-FFF2-40B4-BE49-F238E27FC236}">
                <a16:creationId xmlns:a16="http://schemas.microsoft.com/office/drawing/2014/main" id="{00E69E7B-D1DD-48AE-8816-1CA78C0FF540}"/>
              </a:ext>
            </a:extLst>
          </p:cNvPr>
          <p:cNvGrpSpPr/>
          <p:nvPr userDrawn="1"/>
        </p:nvGrpSpPr>
        <p:grpSpPr>
          <a:xfrm>
            <a:off x="7100788" y="2936638"/>
            <a:ext cx="497840" cy="497840"/>
            <a:chOff x="7100788" y="2936638"/>
            <a:chExt cx="497840" cy="497840"/>
          </a:xfrm>
        </p:grpSpPr>
        <p:grpSp>
          <p:nvGrpSpPr>
            <p:cNvPr id="114" name="Group 113">
              <a:extLst>
                <a:ext uri="{FF2B5EF4-FFF2-40B4-BE49-F238E27FC236}">
                  <a16:creationId xmlns:a16="http://schemas.microsoft.com/office/drawing/2014/main" id="{852CF849-27D7-4B33-87D8-167E0EF20D36}"/>
                </a:ext>
              </a:extLst>
            </p:cNvPr>
            <p:cNvGrpSpPr>
              <a:grpSpLocks noChangeAspect="1"/>
            </p:cNvGrpSpPr>
            <p:nvPr/>
          </p:nvGrpSpPr>
          <p:grpSpPr>
            <a:xfrm>
              <a:off x="7213979" y="3032558"/>
              <a:ext cx="271459" cy="306000"/>
              <a:chOff x="12234440" y="-96838"/>
              <a:chExt cx="885825" cy="998538"/>
            </a:xfrm>
            <a:solidFill>
              <a:srgbClr val="F6911E"/>
            </a:solidFill>
          </p:grpSpPr>
          <p:sp>
            <p:nvSpPr>
              <p:cNvPr id="116" name="Freeform 7">
                <a:extLst>
                  <a:ext uri="{FF2B5EF4-FFF2-40B4-BE49-F238E27FC236}">
                    <a16:creationId xmlns:a16="http://schemas.microsoft.com/office/drawing/2014/main" id="{2CAD6FC0-D593-4C25-8C97-703ABE5308DC}"/>
                  </a:ext>
                </a:extLst>
              </p:cNvPr>
              <p:cNvSpPr>
                <a:spLocks/>
              </p:cNvSpPr>
              <p:nvPr/>
            </p:nvSpPr>
            <p:spPr bwMode="auto">
              <a:xfrm>
                <a:off x="12234440" y="717550"/>
                <a:ext cx="885825" cy="184150"/>
              </a:xfrm>
              <a:custGeom>
                <a:avLst/>
                <a:gdLst>
                  <a:gd name="T0" fmla="*/ 236 w 236"/>
                  <a:gd name="T1" fmla="*/ 42 h 49"/>
                  <a:gd name="T2" fmla="*/ 229 w 236"/>
                  <a:gd name="T3" fmla="*/ 49 h 49"/>
                  <a:gd name="T4" fmla="*/ 7 w 236"/>
                  <a:gd name="T5" fmla="*/ 49 h 49"/>
                  <a:gd name="T6" fmla="*/ 0 w 236"/>
                  <a:gd name="T7" fmla="*/ 42 h 49"/>
                  <a:gd name="T8" fmla="*/ 19 w 236"/>
                  <a:gd name="T9" fmla="*/ 7 h 49"/>
                  <a:gd name="T10" fmla="*/ 26 w 236"/>
                  <a:gd name="T11" fmla="*/ 0 h 49"/>
                  <a:gd name="T12" fmla="*/ 210 w 236"/>
                  <a:gd name="T13" fmla="*/ 0 h 49"/>
                  <a:gd name="T14" fmla="*/ 217 w 236"/>
                  <a:gd name="T15" fmla="*/ 7 h 49"/>
                  <a:gd name="T16" fmla="*/ 236 w 236"/>
                  <a:gd name="T17"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49">
                    <a:moveTo>
                      <a:pt x="236" y="42"/>
                    </a:moveTo>
                    <a:cubicBezTo>
                      <a:pt x="236" y="45"/>
                      <a:pt x="233" y="49"/>
                      <a:pt x="229" y="49"/>
                    </a:cubicBezTo>
                    <a:cubicBezTo>
                      <a:pt x="7" y="49"/>
                      <a:pt x="7" y="49"/>
                      <a:pt x="7" y="49"/>
                    </a:cubicBezTo>
                    <a:cubicBezTo>
                      <a:pt x="3" y="49"/>
                      <a:pt x="0" y="45"/>
                      <a:pt x="0" y="42"/>
                    </a:cubicBezTo>
                    <a:cubicBezTo>
                      <a:pt x="19" y="7"/>
                      <a:pt x="19" y="7"/>
                      <a:pt x="19" y="7"/>
                    </a:cubicBezTo>
                    <a:cubicBezTo>
                      <a:pt x="19" y="3"/>
                      <a:pt x="22" y="0"/>
                      <a:pt x="26" y="0"/>
                    </a:cubicBezTo>
                    <a:cubicBezTo>
                      <a:pt x="210" y="0"/>
                      <a:pt x="210" y="0"/>
                      <a:pt x="210" y="0"/>
                    </a:cubicBezTo>
                    <a:cubicBezTo>
                      <a:pt x="214" y="0"/>
                      <a:pt x="217" y="3"/>
                      <a:pt x="217" y="7"/>
                    </a:cubicBezTo>
                    <a:lnTo>
                      <a:pt x="236" y="4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8">
                <a:extLst>
                  <a:ext uri="{FF2B5EF4-FFF2-40B4-BE49-F238E27FC236}">
                    <a16:creationId xmlns:a16="http://schemas.microsoft.com/office/drawing/2014/main" id="{FF57725F-AE29-488D-9995-C7A354B35C37}"/>
                  </a:ext>
                </a:extLst>
              </p:cNvPr>
              <p:cNvSpPr>
                <a:spLocks/>
              </p:cNvSpPr>
              <p:nvPr/>
            </p:nvSpPr>
            <p:spPr bwMode="auto">
              <a:xfrm>
                <a:off x="12421765" y="342900"/>
                <a:ext cx="506413" cy="306388"/>
              </a:xfrm>
              <a:custGeom>
                <a:avLst/>
                <a:gdLst>
                  <a:gd name="T0" fmla="*/ 20 w 135"/>
                  <a:gd name="T1" fmla="*/ 0 h 82"/>
                  <a:gd name="T2" fmla="*/ 0 w 135"/>
                  <a:gd name="T3" fmla="*/ 76 h 82"/>
                  <a:gd name="T4" fmla="*/ 7 w 135"/>
                  <a:gd name="T5" fmla="*/ 82 h 82"/>
                  <a:gd name="T6" fmla="*/ 128 w 135"/>
                  <a:gd name="T7" fmla="*/ 82 h 82"/>
                  <a:gd name="T8" fmla="*/ 135 w 135"/>
                  <a:gd name="T9" fmla="*/ 76 h 82"/>
                  <a:gd name="T10" fmla="*/ 116 w 135"/>
                  <a:gd name="T11" fmla="*/ 0 h 82"/>
                  <a:gd name="T12" fmla="*/ 20 w 135"/>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35" h="82">
                    <a:moveTo>
                      <a:pt x="20" y="0"/>
                    </a:moveTo>
                    <a:cubicBezTo>
                      <a:pt x="0" y="76"/>
                      <a:pt x="0" y="76"/>
                      <a:pt x="0" y="76"/>
                    </a:cubicBezTo>
                    <a:cubicBezTo>
                      <a:pt x="0" y="79"/>
                      <a:pt x="4" y="82"/>
                      <a:pt x="7" y="82"/>
                    </a:cubicBezTo>
                    <a:cubicBezTo>
                      <a:pt x="128" y="82"/>
                      <a:pt x="128" y="82"/>
                      <a:pt x="128" y="82"/>
                    </a:cubicBezTo>
                    <a:cubicBezTo>
                      <a:pt x="132" y="82"/>
                      <a:pt x="135" y="79"/>
                      <a:pt x="135" y="76"/>
                    </a:cubicBezTo>
                    <a:cubicBezTo>
                      <a:pt x="116" y="0"/>
                      <a:pt x="116" y="0"/>
                      <a:pt x="116" y="0"/>
                    </a:cubicBezTo>
                    <a:lnTo>
                      <a:pt x="2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9">
                <a:extLst>
                  <a:ext uri="{FF2B5EF4-FFF2-40B4-BE49-F238E27FC236}">
                    <a16:creationId xmlns:a16="http://schemas.microsoft.com/office/drawing/2014/main" id="{7DD7E7D9-3AB1-45EE-A321-82E5184E09CB}"/>
                  </a:ext>
                </a:extLst>
              </p:cNvPr>
              <p:cNvSpPr>
                <a:spLocks/>
              </p:cNvSpPr>
              <p:nvPr/>
            </p:nvSpPr>
            <p:spPr bwMode="auto">
              <a:xfrm>
                <a:off x="12515428" y="-96838"/>
                <a:ext cx="323850" cy="368300"/>
              </a:xfrm>
              <a:custGeom>
                <a:avLst/>
                <a:gdLst>
                  <a:gd name="T0" fmla="*/ 86 w 86"/>
                  <a:gd name="T1" fmla="*/ 98 h 98"/>
                  <a:gd name="T2" fmla="*/ 62 w 86"/>
                  <a:gd name="T3" fmla="*/ 7 h 98"/>
                  <a:gd name="T4" fmla="*/ 56 w 86"/>
                  <a:gd name="T5" fmla="*/ 0 h 98"/>
                  <a:gd name="T6" fmla="*/ 30 w 86"/>
                  <a:gd name="T7" fmla="*/ 0 h 98"/>
                  <a:gd name="T8" fmla="*/ 23 w 86"/>
                  <a:gd name="T9" fmla="*/ 7 h 98"/>
                  <a:gd name="T10" fmla="*/ 0 w 86"/>
                  <a:gd name="T11" fmla="*/ 98 h 98"/>
                  <a:gd name="T12" fmla="*/ 86 w 86"/>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6" y="98"/>
                    </a:moveTo>
                    <a:cubicBezTo>
                      <a:pt x="62" y="7"/>
                      <a:pt x="62" y="7"/>
                      <a:pt x="62" y="7"/>
                    </a:cubicBezTo>
                    <a:cubicBezTo>
                      <a:pt x="62" y="3"/>
                      <a:pt x="59" y="0"/>
                      <a:pt x="56" y="0"/>
                    </a:cubicBezTo>
                    <a:cubicBezTo>
                      <a:pt x="30" y="0"/>
                      <a:pt x="30" y="0"/>
                      <a:pt x="30" y="0"/>
                    </a:cubicBezTo>
                    <a:cubicBezTo>
                      <a:pt x="26" y="0"/>
                      <a:pt x="23" y="3"/>
                      <a:pt x="23" y="7"/>
                    </a:cubicBezTo>
                    <a:cubicBezTo>
                      <a:pt x="0" y="98"/>
                      <a:pt x="0" y="98"/>
                      <a:pt x="0" y="98"/>
                    </a:cubicBezTo>
                    <a:lnTo>
                      <a:pt x="86" y="98"/>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15" name="Oval 114">
              <a:extLst>
                <a:ext uri="{FF2B5EF4-FFF2-40B4-BE49-F238E27FC236}">
                  <a16:creationId xmlns:a16="http://schemas.microsoft.com/office/drawing/2014/main" id="{8749362B-FF54-4194-BC27-8979440AE1BC}"/>
                </a:ext>
              </a:extLst>
            </p:cNvPr>
            <p:cNvSpPr/>
            <p:nvPr/>
          </p:nvSpPr>
          <p:spPr>
            <a:xfrm>
              <a:off x="7100788" y="2936638"/>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9" name="Oval 118">
            <a:extLst>
              <a:ext uri="{FF2B5EF4-FFF2-40B4-BE49-F238E27FC236}">
                <a16:creationId xmlns:a16="http://schemas.microsoft.com/office/drawing/2014/main" id="{B229E150-6506-450B-95A1-65C5C1C9A28C}"/>
              </a:ext>
            </a:extLst>
          </p:cNvPr>
          <p:cNvSpPr/>
          <p:nvPr userDrawn="1"/>
        </p:nvSpPr>
        <p:spPr>
          <a:xfrm>
            <a:off x="8059472" y="2936638"/>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6">
            <a:extLst>
              <a:ext uri="{FF2B5EF4-FFF2-40B4-BE49-F238E27FC236}">
                <a16:creationId xmlns:a16="http://schemas.microsoft.com/office/drawing/2014/main" id="{03F70F4F-92F7-44AF-86B4-70B01E9F4E8C}"/>
              </a:ext>
            </a:extLst>
          </p:cNvPr>
          <p:cNvSpPr>
            <a:spLocks noChangeAspect="1" noEditPoints="1"/>
          </p:cNvSpPr>
          <p:nvPr userDrawn="1"/>
        </p:nvSpPr>
        <p:spPr bwMode="auto">
          <a:xfrm>
            <a:off x="9113922" y="3032558"/>
            <a:ext cx="306314" cy="306000"/>
          </a:xfrm>
          <a:custGeom>
            <a:avLst/>
            <a:gdLst>
              <a:gd name="T0" fmla="*/ 232 w 413"/>
              <a:gd name="T1" fmla="*/ 51 h 413"/>
              <a:gd name="T2" fmla="*/ 51 w 413"/>
              <a:gd name="T3" fmla="*/ 51 h 413"/>
              <a:gd name="T4" fmla="*/ 51 w 413"/>
              <a:gd name="T5" fmla="*/ 232 h 413"/>
              <a:gd name="T6" fmla="*/ 220 w 413"/>
              <a:gd name="T7" fmla="*/ 242 h 413"/>
              <a:gd name="T8" fmla="*/ 254 w 413"/>
              <a:gd name="T9" fmla="*/ 277 h 413"/>
              <a:gd name="T10" fmla="*/ 254 w 413"/>
              <a:gd name="T11" fmla="*/ 300 h 413"/>
              <a:gd name="T12" fmla="*/ 368 w 413"/>
              <a:gd name="T13" fmla="*/ 413 h 413"/>
              <a:gd name="T14" fmla="*/ 413 w 413"/>
              <a:gd name="T15" fmla="*/ 368 h 413"/>
              <a:gd name="T16" fmla="*/ 300 w 413"/>
              <a:gd name="T17" fmla="*/ 254 h 413"/>
              <a:gd name="T18" fmla="*/ 277 w 413"/>
              <a:gd name="T19" fmla="*/ 254 h 413"/>
              <a:gd name="T20" fmla="*/ 242 w 413"/>
              <a:gd name="T21" fmla="*/ 220 h 413"/>
              <a:gd name="T22" fmla="*/ 232 w 413"/>
              <a:gd name="T23" fmla="*/ 51 h 413"/>
              <a:gd name="T24" fmla="*/ 73 w 413"/>
              <a:gd name="T25" fmla="*/ 209 h 413"/>
              <a:gd name="T26" fmla="*/ 73 w 413"/>
              <a:gd name="T27" fmla="*/ 73 h 413"/>
              <a:gd name="T28" fmla="*/ 209 w 413"/>
              <a:gd name="T29" fmla="*/ 73 h 413"/>
              <a:gd name="T30" fmla="*/ 209 w 413"/>
              <a:gd name="T31" fmla="*/ 209 h 413"/>
              <a:gd name="T32" fmla="*/ 73 w 413"/>
              <a:gd name="T33" fmla="*/ 209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 h="413">
                <a:moveTo>
                  <a:pt x="232" y="51"/>
                </a:moveTo>
                <a:cubicBezTo>
                  <a:pt x="182" y="0"/>
                  <a:pt x="101" y="0"/>
                  <a:pt x="51" y="51"/>
                </a:cubicBezTo>
                <a:cubicBezTo>
                  <a:pt x="0" y="101"/>
                  <a:pt x="0" y="182"/>
                  <a:pt x="51" y="232"/>
                </a:cubicBezTo>
                <a:cubicBezTo>
                  <a:pt x="97" y="278"/>
                  <a:pt x="169" y="281"/>
                  <a:pt x="220" y="242"/>
                </a:cubicBezTo>
                <a:cubicBezTo>
                  <a:pt x="254" y="277"/>
                  <a:pt x="254" y="277"/>
                  <a:pt x="254" y="277"/>
                </a:cubicBezTo>
                <a:cubicBezTo>
                  <a:pt x="254" y="300"/>
                  <a:pt x="254" y="300"/>
                  <a:pt x="254" y="300"/>
                </a:cubicBezTo>
                <a:cubicBezTo>
                  <a:pt x="368" y="413"/>
                  <a:pt x="368" y="413"/>
                  <a:pt x="368" y="413"/>
                </a:cubicBezTo>
                <a:cubicBezTo>
                  <a:pt x="413" y="368"/>
                  <a:pt x="413" y="368"/>
                  <a:pt x="413" y="368"/>
                </a:cubicBezTo>
                <a:cubicBezTo>
                  <a:pt x="300" y="254"/>
                  <a:pt x="300" y="254"/>
                  <a:pt x="300" y="254"/>
                </a:cubicBezTo>
                <a:cubicBezTo>
                  <a:pt x="277" y="254"/>
                  <a:pt x="277" y="254"/>
                  <a:pt x="277" y="254"/>
                </a:cubicBezTo>
                <a:cubicBezTo>
                  <a:pt x="242" y="220"/>
                  <a:pt x="242" y="220"/>
                  <a:pt x="242" y="220"/>
                </a:cubicBezTo>
                <a:cubicBezTo>
                  <a:pt x="281" y="169"/>
                  <a:pt x="278" y="97"/>
                  <a:pt x="232" y="51"/>
                </a:cubicBezTo>
                <a:close/>
                <a:moveTo>
                  <a:pt x="73" y="209"/>
                </a:moveTo>
                <a:cubicBezTo>
                  <a:pt x="36" y="172"/>
                  <a:pt x="36" y="111"/>
                  <a:pt x="73" y="73"/>
                </a:cubicBezTo>
                <a:cubicBezTo>
                  <a:pt x="111" y="36"/>
                  <a:pt x="172" y="36"/>
                  <a:pt x="209" y="73"/>
                </a:cubicBezTo>
                <a:cubicBezTo>
                  <a:pt x="247" y="111"/>
                  <a:pt x="247" y="172"/>
                  <a:pt x="209" y="209"/>
                </a:cubicBezTo>
                <a:cubicBezTo>
                  <a:pt x="172" y="247"/>
                  <a:pt x="111" y="247"/>
                  <a:pt x="73" y="209"/>
                </a:cubicBezTo>
                <a:close/>
              </a:path>
            </a:pathLst>
          </a:custGeom>
          <a:solidFill>
            <a:srgbClr val="9BACB6"/>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Oval 120">
            <a:extLst>
              <a:ext uri="{FF2B5EF4-FFF2-40B4-BE49-F238E27FC236}">
                <a16:creationId xmlns:a16="http://schemas.microsoft.com/office/drawing/2014/main" id="{F6C97CA4-8A2B-4BA8-A9EE-CFE1EF29F0DA}"/>
              </a:ext>
            </a:extLst>
          </p:cNvPr>
          <p:cNvSpPr/>
          <p:nvPr userDrawn="1"/>
        </p:nvSpPr>
        <p:spPr>
          <a:xfrm>
            <a:off x="9018159" y="2936638"/>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2" name="Group 121">
            <a:extLst>
              <a:ext uri="{FF2B5EF4-FFF2-40B4-BE49-F238E27FC236}">
                <a16:creationId xmlns:a16="http://schemas.microsoft.com/office/drawing/2014/main" id="{F00A6537-2FA1-47A0-BFC8-3AA2CCB21469}"/>
              </a:ext>
            </a:extLst>
          </p:cNvPr>
          <p:cNvGrpSpPr/>
          <p:nvPr userDrawn="1"/>
        </p:nvGrpSpPr>
        <p:grpSpPr>
          <a:xfrm>
            <a:off x="2307368" y="3813110"/>
            <a:ext cx="497840" cy="497840"/>
            <a:chOff x="2307368" y="3813110"/>
            <a:chExt cx="497840" cy="497840"/>
          </a:xfrm>
        </p:grpSpPr>
        <p:grpSp>
          <p:nvGrpSpPr>
            <p:cNvPr id="123" name="Group 5">
              <a:extLst>
                <a:ext uri="{FF2B5EF4-FFF2-40B4-BE49-F238E27FC236}">
                  <a16:creationId xmlns:a16="http://schemas.microsoft.com/office/drawing/2014/main" id="{6DEA1DD9-78FA-499E-9A30-D10F9F8596A7}"/>
                </a:ext>
              </a:extLst>
            </p:cNvPr>
            <p:cNvGrpSpPr>
              <a:grpSpLocks noChangeAspect="1"/>
            </p:cNvGrpSpPr>
            <p:nvPr/>
          </p:nvGrpSpPr>
          <p:grpSpPr bwMode="auto">
            <a:xfrm>
              <a:off x="2403450" y="3909030"/>
              <a:ext cx="305676" cy="306000"/>
              <a:chOff x="4742" y="1485"/>
              <a:chExt cx="944" cy="945"/>
            </a:xfrm>
            <a:solidFill>
              <a:srgbClr val="62BA46"/>
            </a:solidFill>
          </p:grpSpPr>
          <p:sp>
            <p:nvSpPr>
              <p:cNvPr id="125" name="Freeform 6">
                <a:extLst>
                  <a:ext uri="{FF2B5EF4-FFF2-40B4-BE49-F238E27FC236}">
                    <a16:creationId xmlns:a16="http://schemas.microsoft.com/office/drawing/2014/main" id="{F637EF1B-B558-479A-93FE-7647AEFAF897}"/>
                  </a:ext>
                </a:extLst>
              </p:cNvPr>
              <p:cNvSpPr>
                <a:spLocks noEditPoints="1"/>
              </p:cNvSpPr>
              <p:nvPr/>
            </p:nvSpPr>
            <p:spPr bwMode="auto">
              <a:xfrm>
                <a:off x="4742" y="1485"/>
                <a:ext cx="944" cy="945"/>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00 w 400"/>
                  <a:gd name="T11" fmla="*/ 378 h 400"/>
                  <a:gd name="T12" fmla="*/ 23 w 400"/>
                  <a:gd name="T13" fmla="*/ 200 h 400"/>
                  <a:gd name="T14" fmla="*/ 24 w 400"/>
                  <a:gd name="T15" fmla="*/ 177 h 400"/>
                  <a:gd name="T16" fmla="*/ 49 w 400"/>
                  <a:gd name="T17" fmla="*/ 214 h 400"/>
                  <a:gd name="T18" fmla="*/ 67 w 400"/>
                  <a:gd name="T19" fmla="*/ 214 h 400"/>
                  <a:gd name="T20" fmla="*/ 67 w 400"/>
                  <a:gd name="T21" fmla="*/ 192 h 400"/>
                  <a:gd name="T22" fmla="*/ 89 w 400"/>
                  <a:gd name="T23" fmla="*/ 192 h 400"/>
                  <a:gd name="T24" fmla="*/ 105 w 400"/>
                  <a:gd name="T25" fmla="*/ 176 h 400"/>
                  <a:gd name="T26" fmla="*/ 124 w 400"/>
                  <a:gd name="T27" fmla="*/ 176 h 400"/>
                  <a:gd name="T28" fmla="*/ 143 w 400"/>
                  <a:gd name="T29" fmla="*/ 156 h 400"/>
                  <a:gd name="T30" fmla="*/ 143 w 400"/>
                  <a:gd name="T31" fmla="*/ 138 h 400"/>
                  <a:gd name="T32" fmla="*/ 124 w 400"/>
                  <a:gd name="T33" fmla="*/ 119 h 400"/>
                  <a:gd name="T34" fmla="*/ 104 w 400"/>
                  <a:gd name="T35" fmla="*/ 119 h 400"/>
                  <a:gd name="T36" fmla="*/ 104 w 400"/>
                  <a:gd name="T37" fmla="*/ 135 h 400"/>
                  <a:gd name="T38" fmla="*/ 86 w 400"/>
                  <a:gd name="T39" fmla="*/ 135 h 400"/>
                  <a:gd name="T40" fmla="*/ 67 w 400"/>
                  <a:gd name="T41" fmla="*/ 117 h 400"/>
                  <a:gd name="T42" fmla="*/ 86 w 400"/>
                  <a:gd name="T43" fmla="*/ 99 h 400"/>
                  <a:gd name="T44" fmla="*/ 86 w 400"/>
                  <a:gd name="T45" fmla="*/ 81 h 400"/>
                  <a:gd name="T46" fmla="*/ 69 w 400"/>
                  <a:gd name="T47" fmla="*/ 81 h 400"/>
                  <a:gd name="T48" fmla="*/ 200 w 400"/>
                  <a:gd name="T49" fmla="*/ 23 h 400"/>
                  <a:gd name="T50" fmla="*/ 330 w 400"/>
                  <a:gd name="T51" fmla="*/ 79 h 400"/>
                  <a:gd name="T52" fmla="*/ 297 w 400"/>
                  <a:gd name="T53" fmla="*/ 99 h 400"/>
                  <a:gd name="T54" fmla="*/ 272 w 400"/>
                  <a:gd name="T55" fmla="*/ 86 h 400"/>
                  <a:gd name="T56" fmla="*/ 240 w 400"/>
                  <a:gd name="T57" fmla="*/ 118 h 400"/>
                  <a:gd name="T58" fmla="*/ 253 w 400"/>
                  <a:gd name="T59" fmla="*/ 123 h 400"/>
                  <a:gd name="T60" fmla="*/ 252 w 400"/>
                  <a:gd name="T61" fmla="*/ 127 h 400"/>
                  <a:gd name="T62" fmla="*/ 244 w 400"/>
                  <a:gd name="T63" fmla="*/ 125 h 400"/>
                  <a:gd name="T64" fmla="*/ 232 w 400"/>
                  <a:gd name="T65" fmla="*/ 133 h 400"/>
                  <a:gd name="T66" fmla="*/ 240 w 400"/>
                  <a:gd name="T67" fmla="*/ 150 h 400"/>
                  <a:gd name="T68" fmla="*/ 247 w 400"/>
                  <a:gd name="T69" fmla="*/ 150 h 400"/>
                  <a:gd name="T70" fmla="*/ 260 w 400"/>
                  <a:gd name="T71" fmla="*/ 164 h 400"/>
                  <a:gd name="T72" fmla="*/ 260 w 400"/>
                  <a:gd name="T73" fmla="*/ 182 h 400"/>
                  <a:gd name="T74" fmla="*/ 274 w 400"/>
                  <a:gd name="T75" fmla="*/ 182 h 400"/>
                  <a:gd name="T76" fmla="*/ 295 w 400"/>
                  <a:gd name="T77" fmla="*/ 171 h 400"/>
                  <a:gd name="T78" fmla="*/ 305 w 400"/>
                  <a:gd name="T79" fmla="*/ 182 h 400"/>
                  <a:gd name="T80" fmla="*/ 274 w 400"/>
                  <a:gd name="T81" fmla="*/ 182 h 400"/>
                  <a:gd name="T82" fmla="*/ 307 w 400"/>
                  <a:gd name="T83" fmla="*/ 225 h 400"/>
                  <a:gd name="T84" fmla="*/ 333 w 400"/>
                  <a:gd name="T85" fmla="*/ 199 h 400"/>
                  <a:gd name="T86" fmla="*/ 346 w 400"/>
                  <a:gd name="T87" fmla="*/ 199 h 400"/>
                  <a:gd name="T88" fmla="*/ 356 w 400"/>
                  <a:gd name="T89" fmla="*/ 209 h 400"/>
                  <a:gd name="T90" fmla="*/ 356 w 400"/>
                  <a:gd name="T91" fmla="*/ 209 h 400"/>
                  <a:gd name="T92" fmla="*/ 366 w 400"/>
                  <a:gd name="T93" fmla="*/ 219 h 400"/>
                  <a:gd name="T94" fmla="*/ 366 w 400"/>
                  <a:gd name="T95" fmla="*/ 243 h 400"/>
                  <a:gd name="T96" fmla="*/ 371 w 400"/>
                  <a:gd name="T97" fmla="*/ 246 h 400"/>
                  <a:gd name="T98" fmla="*/ 200 w 400"/>
                  <a:gd name="T99" fmla="*/ 37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200" y="378"/>
                    </a:moveTo>
                    <a:cubicBezTo>
                      <a:pt x="102" y="378"/>
                      <a:pt x="23" y="298"/>
                      <a:pt x="23" y="200"/>
                    </a:cubicBezTo>
                    <a:cubicBezTo>
                      <a:pt x="23" y="192"/>
                      <a:pt x="23" y="184"/>
                      <a:pt x="24" y="177"/>
                    </a:cubicBezTo>
                    <a:cubicBezTo>
                      <a:pt x="49" y="214"/>
                      <a:pt x="49" y="214"/>
                      <a:pt x="49" y="214"/>
                    </a:cubicBezTo>
                    <a:cubicBezTo>
                      <a:pt x="67" y="214"/>
                      <a:pt x="67" y="214"/>
                      <a:pt x="67" y="214"/>
                    </a:cubicBezTo>
                    <a:cubicBezTo>
                      <a:pt x="67" y="192"/>
                      <a:pt x="67" y="192"/>
                      <a:pt x="67" y="192"/>
                    </a:cubicBezTo>
                    <a:cubicBezTo>
                      <a:pt x="89" y="192"/>
                      <a:pt x="89" y="192"/>
                      <a:pt x="89" y="192"/>
                    </a:cubicBezTo>
                    <a:cubicBezTo>
                      <a:pt x="98" y="192"/>
                      <a:pt x="105" y="184"/>
                      <a:pt x="105" y="176"/>
                    </a:cubicBezTo>
                    <a:cubicBezTo>
                      <a:pt x="124" y="176"/>
                      <a:pt x="124" y="176"/>
                      <a:pt x="124" y="176"/>
                    </a:cubicBezTo>
                    <a:cubicBezTo>
                      <a:pt x="143" y="156"/>
                      <a:pt x="143" y="156"/>
                      <a:pt x="143" y="156"/>
                    </a:cubicBezTo>
                    <a:cubicBezTo>
                      <a:pt x="143" y="138"/>
                      <a:pt x="143" y="138"/>
                      <a:pt x="143" y="138"/>
                    </a:cubicBezTo>
                    <a:cubicBezTo>
                      <a:pt x="124" y="119"/>
                      <a:pt x="124" y="119"/>
                      <a:pt x="124" y="119"/>
                    </a:cubicBezTo>
                    <a:cubicBezTo>
                      <a:pt x="104" y="119"/>
                      <a:pt x="104" y="119"/>
                      <a:pt x="104" y="119"/>
                    </a:cubicBezTo>
                    <a:cubicBezTo>
                      <a:pt x="104" y="135"/>
                      <a:pt x="104" y="135"/>
                      <a:pt x="104" y="135"/>
                    </a:cubicBezTo>
                    <a:cubicBezTo>
                      <a:pt x="86" y="135"/>
                      <a:pt x="86" y="135"/>
                      <a:pt x="86" y="135"/>
                    </a:cubicBezTo>
                    <a:cubicBezTo>
                      <a:pt x="76" y="135"/>
                      <a:pt x="67" y="127"/>
                      <a:pt x="67" y="117"/>
                    </a:cubicBezTo>
                    <a:cubicBezTo>
                      <a:pt x="67" y="107"/>
                      <a:pt x="76" y="99"/>
                      <a:pt x="86" y="99"/>
                    </a:cubicBezTo>
                    <a:cubicBezTo>
                      <a:pt x="86" y="81"/>
                      <a:pt x="86" y="81"/>
                      <a:pt x="86" y="81"/>
                    </a:cubicBezTo>
                    <a:cubicBezTo>
                      <a:pt x="69" y="81"/>
                      <a:pt x="69" y="81"/>
                      <a:pt x="69" y="81"/>
                    </a:cubicBezTo>
                    <a:cubicBezTo>
                      <a:pt x="101" y="45"/>
                      <a:pt x="148" y="23"/>
                      <a:pt x="200" y="23"/>
                    </a:cubicBezTo>
                    <a:cubicBezTo>
                      <a:pt x="251" y="23"/>
                      <a:pt x="297" y="44"/>
                      <a:pt x="330" y="79"/>
                    </a:cubicBezTo>
                    <a:cubicBezTo>
                      <a:pt x="297" y="99"/>
                      <a:pt x="297" y="99"/>
                      <a:pt x="297" y="99"/>
                    </a:cubicBezTo>
                    <a:cubicBezTo>
                      <a:pt x="291" y="91"/>
                      <a:pt x="282" y="86"/>
                      <a:pt x="272" y="86"/>
                    </a:cubicBezTo>
                    <a:cubicBezTo>
                      <a:pt x="254" y="86"/>
                      <a:pt x="240" y="100"/>
                      <a:pt x="240" y="118"/>
                    </a:cubicBezTo>
                    <a:cubicBezTo>
                      <a:pt x="253" y="123"/>
                      <a:pt x="253" y="123"/>
                      <a:pt x="253" y="123"/>
                    </a:cubicBezTo>
                    <a:cubicBezTo>
                      <a:pt x="252" y="127"/>
                      <a:pt x="252" y="127"/>
                      <a:pt x="252" y="127"/>
                    </a:cubicBezTo>
                    <a:cubicBezTo>
                      <a:pt x="244" y="125"/>
                      <a:pt x="244" y="125"/>
                      <a:pt x="244" y="125"/>
                    </a:cubicBezTo>
                    <a:cubicBezTo>
                      <a:pt x="232" y="133"/>
                      <a:pt x="232" y="133"/>
                      <a:pt x="232" y="133"/>
                    </a:cubicBezTo>
                    <a:cubicBezTo>
                      <a:pt x="240" y="150"/>
                      <a:pt x="240" y="150"/>
                      <a:pt x="240" y="150"/>
                    </a:cubicBezTo>
                    <a:cubicBezTo>
                      <a:pt x="247" y="150"/>
                      <a:pt x="247" y="150"/>
                      <a:pt x="247" y="150"/>
                    </a:cubicBezTo>
                    <a:cubicBezTo>
                      <a:pt x="254" y="150"/>
                      <a:pt x="260" y="156"/>
                      <a:pt x="260" y="164"/>
                    </a:cubicBezTo>
                    <a:cubicBezTo>
                      <a:pt x="260" y="182"/>
                      <a:pt x="260" y="182"/>
                      <a:pt x="260" y="182"/>
                    </a:cubicBezTo>
                    <a:cubicBezTo>
                      <a:pt x="274" y="182"/>
                      <a:pt x="274" y="182"/>
                      <a:pt x="274" y="182"/>
                    </a:cubicBezTo>
                    <a:cubicBezTo>
                      <a:pt x="295" y="171"/>
                      <a:pt x="295" y="171"/>
                      <a:pt x="295" y="171"/>
                    </a:cubicBezTo>
                    <a:cubicBezTo>
                      <a:pt x="301" y="171"/>
                      <a:pt x="305" y="176"/>
                      <a:pt x="305" y="182"/>
                    </a:cubicBezTo>
                    <a:cubicBezTo>
                      <a:pt x="274" y="182"/>
                      <a:pt x="274" y="182"/>
                      <a:pt x="274" y="182"/>
                    </a:cubicBezTo>
                    <a:cubicBezTo>
                      <a:pt x="307" y="225"/>
                      <a:pt x="307" y="225"/>
                      <a:pt x="307" y="225"/>
                    </a:cubicBezTo>
                    <a:cubicBezTo>
                      <a:pt x="333" y="199"/>
                      <a:pt x="333" y="199"/>
                      <a:pt x="333" y="199"/>
                    </a:cubicBezTo>
                    <a:cubicBezTo>
                      <a:pt x="346" y="199"/>
                      <a:pt x="346" y="199"/>
                      <a:pt x="346" y="199"/>
                    </a:cubicBezTo>
                    <a:cubicBezTo>
                      <a:pt x="352" y="199"/>
                      <a:pt x="356" y="204"/>
                      <a:pt x="356" y="209"/>
                    </a:cubicBezTo>
                    <a:cubicBezTo>
                      <a:pt x="356" y="209"/>
                      <a:pt x="356" y="209"/>
                      <a:pt x="356" y="209"/>
                    </a:cubicBezTo>
                    <a:cubicBezTo>
                      <a:pt x="356" y="214"/>
                      <a:pt x="361" y="219"/>
                      <a:pt x="366" y="219"/>
                    </a:cubicBezTo>
                    <a:cubicBezTo>
                      <a:pt x="366" y="243"/>
                      <a:pt x="366" y="243"/>
                      <a:pt x="366" y="243"/>
                    </a:cubicBezTo>
                    <a:cubicBezTo>
                      <a:pt x="371" y="246"/>
                      <a:pt x="371" y="246"/>
                      <a:pt x="371" y="246"/>
                    </a:cubicBezTo>
                    <a:cubicBezTo>
                      <a:pt x="351" y="322"/>
                      <a:pt x="282" y="378"/>
                      <a:pt x="200" y="37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7">
                <a:extLst>
                  <a:ext uri="{FF2B5EF4-FFF2-40B4-BE49-F238E27FC236}">
                    <a16:creationId xmlns:a16="http://schemas.microsoft.com/office/drawing/2014/main" id="{8163DCD8-328E-4D94-8DEF-5F678003840E}"/>
                  </a:ext>
                </a:extLst>
              </p:cNvPr>
              <p:cNvSpPr>
                <a:spLocks/>
              </p:cNvSpPr>
              <p:nvPr/>
            </p:nvSpPr>
            <p:spPr bwMode="auto">
              <a:xfrm>
                <a:off x="4900" y="1991"/>
                <a:ext cx="267" cy="321"/>
              </a:xfrm>
              <a:custGeom>
                <a:avLst/>
                <a:gdLst>
                  <a:gd name="T0" fmla="*/ 20 w 113"/>
                  <a:gd name="T1" fmla="*/ 36 h 136"/>
                  <a:gd name="T2" fmla="*/ 41 w 113"/>
                  <a:gd name="T3" fmla="*/ 57 h 136"/>
                  <a:gd name="T4" fmla="*/ 41 w 113"/>
                  <a:gd name="T5" fmla="*/ 127 h 136"/>
                  <a:gd name="T6" fmla="*/ 59 w 113"/>
                  <a:gd name="T7" fmla="*/ 136 h 136"/>
                  <a:gd name="T8" fmla="*/ 59 w 113"/>
                  <a:gd name="T9" fmla="*/ 122 h 136"/>
                  <a:gd name="T10" fmla="*/ 92 w 113"/>
                  <a:gd name="T11" fmla="*/ 90 h 136"/>
                  <a:gd name="T12" fmla="*/ 92 w 113"/>
                  <a:gd name="T13" fmla="*/ 74 h 136"/>
                  <a:gd name="T14" fmla="*/ 113 w 113"/>
                  <a:gd name="T15" fmla="*/ 53 h 136"/>
                  <a:gd name="T16" fmla="*/ 113 w 113"/>
                  <a:gd name="T17" fmla="*/ 38 h 136"/>
                  <a:gd name="T18" fmla="*/ 94 w 113"/>
                  <a:gd name="T19" fmla="*/ 38 h 136"/>
                  <a:gd name="T20" fmla="*/ 57 w 113"/>
                  <a:gd name="T21" fmla="*/ 0 h 136"/>
                  <a:gd name="T22" fmla="*/ 0 w 113"/>
                  <a:gd name="T23" fmla="*/ 0 h 136"/>
                  <a:gd name="T24" fmla="*/ 20 w 113"/>
                  <a:gd name="T25" fmla="*/ 20 h 136"/>
                  <a:gd name="T26" fmla="*/ 20 w 113"/>
                  <a:gd name="T27" fmla="*/ 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36">
                    <a:moveTo>
                      <a:pt x="20" y="36"/>
                    </a:moveTo>
                    <a:cubicBezTo>
                      <a:pt x="20" y="47"/>
                      <a:pt x="30" y="57"/>
                      <a:pt x="41" y="57"/>
                    </a:cubicBezTo>
                    <a:cubicBezTo>
                      <a:pt x="41" y="127"/>
                      <a:pt x="41" y="127"/>
                      <a:pt x="41" y="127"/>
                    </a:cubicBezTo>
                    <a:cubicBezTo>
                      <a:pt x="59" y="136"/>
                      <a:pt x="59" y="136"/>
                      <a:pt x="59" y="136"/>
                    </a:cubicBezTo>
                    <a:cubicBezTo>
                      <a:pt x="59" y="122"/>
                      <a:pt x="59" y="122"/>
                      <a:pt x="59" y="122"/>
                    </a:cubicBezTo>
                    <a:cubicBezTo>
                      <a:pt x="92" y="90"/>
                      <a:pt x="92" y="90"/>
                      <a:pt x="92" y="90"/>
                    </a:cubicBezTo>
                    <a:cubicBezTo>
                      <a:pt x="92" y="74"/>
                      <a:pt x="92" y="74"/>
                      <a:pt x="92" y="74"/>
                    </a:cubicBezTo>
                    <a:cubicBezTo>
                      <a:pt x="103" y="74"/>
                      <a:pt x="113" y="65"/>
                      <a:pt x="113" y="53"/>
                    </a:cubicBezTo>
                    <a:cubicBezTo>
                      <a:pt x="113" y="38"/>
                      <a:pt x="113" y="38"/>
                      <a:pt x="113" y="38"/>
                    </a:cubicBezTo>
                    <a:cubicBezTo>
                      <a:pt x="94" y="38"/>
                      <a:pt x="94" y="38"/>
                      <a:pt x="94" y="38"/>
                    </a:cubicBezTo>
                    <a:cubicBezTo>
                      <a:pt x="57" y="0"/>
                      <a:pt x="57" y="0"/>
                      <a:pt x="57" y="0"/>
                    </a:cubicBezTo>
                    <a:cubicBezTo>
                      <a:pt x="0" y="0"/>
                      <a:pt x="0" y="0"/>
                      <a:pt x="0" y="0"/>
                    </a:cubicBezTo>
                    <a:cubicBezTo>
                      <a:pt x="20" y="20"/>
                      <a:pt x="20" y="20"/>
                      <a:pt x="20" y="20"/>
                    </a:cubicBezTo>
                    <a:lnTo>
                      <a:pt x="20" y="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8">
                <a:extLst>
                  <a:ext uri="{FF2B5EF4-FFF2-40B4-BE49-F238E27FC236}">
                    <a16:creationId xmlns:a16="http://schemas.microsoft.com/office/drawing/2014/main" id="{5AF43C61-7E83-42BE-9D3E-AD5013C1E3D6}"/>
                  </a:ext>
                </a:extLst>
              </p:cNvPr>
              <p:cNvSpPr>
                <a:spLocks/>
              </p:cNvSpPr>
              <p:nvPr/>
            </p:nvSpPr>
            <p:spPr bwMode="auto">
              <a:xfrm>
                <a:off x="5245" y="1840"/>
                <a:ext cx="64" cy="63"/>
              </a:xfrm>
              <a:custGeom>
                <a:avLst/>
                <a:gdLst>
                  <a:gd name="T0" fmla="*/ 0 w 27"/>
                  <a:gd name="T1" fmla="*/ 27 h 27"/>
                  <a:gd name="T2" fmla="*/ 27 w 27"/>
                  <a:gd name="T3" fmla="*/ 0 h 27"/>
                  <a:gd name="T4" fmla="*/ 0 w 27"/>
                  <a:gd name="T5" fmla="*/ 0 h 27"/>
                  <a:gd name="T6" fmla="*/ 0 w 27"/>
                  <a:gd name="T7" fmla="*/ 27 h 27"/>
                </a:gdLst>
                <a:ahLst/>
                <a:cxnLst>
                  <a:cxn ang="0">
                    <a:pos x="T0" y="T1"/>
                  </a:cxn>
                  <a:cxn ang="0">
                    <a:pos x="T2" y="T3"/>
                  </a:cxn>
                  <a:cxn ang="0">
                    <a:pos x="T4" y="T5"/>
                  </a:cxn>
                  <a:cxn ang="0">
                    <a:pos x="T6" y="T7"/>
                  </a:cxn>
                </a:cxnLst>
                <a:rect l="0" t="0" r="r" b="b"/>
                <a:pathLst>
                  <a:path w="27" h="27">
                    <a:moveTo>
                      <a:pt x="0" y="27"/>
                    </a:moveTo>
                    <a:cubicBezTo>
                      <a:pt x="15" y="27"/>
                      <a:pt x="27" y="15"/>
                      <a:pt x="27" y="0"/>
                    </a:cubicBezTo>
                    <a:cubicBezTo>
                      <a:pt x="0" y="0"/>
                      <a:pt x="0" y="0"/>
                      <a:pt x="0" y="0"/>
                    </a:cubicBezTo>
                    <a:lnTo>
                      <a:pt x="0" y="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9">
                <a:extLst>
                  <a:ext uri="{FF2B5EF4-FFF2-40B4-BE49-F238E27FC236}">
                    <a16:creationId xmlns:a16="http://schemas.microsoft.com/office/drawing/2014/main" id="{F0863934-E3F0-42FA-8A26-982536F7A93B}"/>
                  </a:ext>
                </a:extLst>
              </p:cNvPr>
              <p:cNvSpPr>
                <a:spLocks/>
              </p:cNvSpPr>
              <p:nvPr/>
            </p:nvSpPr>
            <p:spPr bwMode="auto">
              <a:xfrm>
                <a:off x="5190" y="1934"/>
                <a:ext cx="293" cy="297"/>
              </a:xfrm>
              <a:custGeom>
                <a:avLst/>
                <a:gdLst>
                  <a:gd name="T0" fmla="*/ 79 w 124"/>
                  <a:gd name="T1" fmla="*/ 0 h 126"/>
                  <a:gd name="T2" fmla="*/ 13 w 124"/>
                  <a:gd name="T3" fmla="*/ 0 h 126"/>
                  <a:gd name="T4" fmla="*/ 0 w 124"/>
                  <a:gd name="T5" fmla="*/ 13 h 126"/>
                  <a:gd name="T6" fmla="*/ 0 w 124"/>
                  <a:gd name="T7" fmla="*/ 25 h 126"/>
                  <a:gd name="T8" fmla="*/ 38 w 124"/>
                  <a:gd name="T9" fmla="*/ 63 h 126"/>
                  <a:gd name="T10" fmla="*/ 58 w 124"/>
                  <a:gd name="T11" fmla="*/ 63 h 126"/>
                  <a:gd name="T12" fmla="*/ 58 w 124"/>
                  <a:gd name="T13" fmla="*/ 109 h 126"/>
                  <a:gd name="T14" fmla="*/ 76 w 124"/>
                  <a:gd name="T15" fmla="*/ 126 h 126"/>
                  <a:gd name="T16" fmla="*/ 94 w 124"/>
                  <a:gd name="T17" fmla="*/ 126 h 126"/>
                  <a:gd name="T18" fmla="*/ 94 w 124"/>
                  <a:gd name="T19" fmla="*/ 107 h 126"/>
                  <a:gd name="T20" fmla="*/ 112 w 124"/>
                  <a:gd name="T21" fmla="*/ 89 h 126"/>
                  <a:gd name="T22" fmla="*/ 112 w 124"/>
                  <a:gd name="T23" fmla="*/ 56 h 126"/>
                  <a:gd name="T24" fmla="*/ 124 w 124"/>
                  <a:gd name="T25" fmla="*/ 44 h 126"/>
                  <a:gd name="T26" fmla="*/ 112 w 124"/>
                  <a:gd name="T27" fmla="*/ 44 h 126"/>
                  <a:gd name="T28" fmla="*/ 79 w 12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26">
                    <a:moveTo>
                      <a:pt x="79" y="0"/>
                    </a:moveTo>
                    <a:cubicBezTo>
                      <a:pt x="13" y="0"/>
                      <a:pt x="13" y="0"/>
                      <a:pt x="13" y="0"/>
                    </a:cubicBezTo>
                    <a:cubicBezTo>
                      <a:pt x="6" y="0"/>
                      <a:pt x="0" y="6"/>
                      <a:pt x="0" y="13"/>
                    </a:cubicBezTo>
                    <a:cubicBezTo>
                      <a:pt x="0" y="25"/>
                      <a:pt x="0" y="25"/>
                      <a:pt x="0" y="25"/>
                    </a:cubicBezTo>
                    <a:cubicBezTo>
                      <a:pt x="0" y="46"/>
                      <a:pt x="17" y="63"/>
                      <a:pt x="38" y="63"/>
                    </a:cubicBezTo>
                    <a:cubicBezTo>
                      <a:pt x="58" y="63"/>
                      <a:pt x="58" y="63"/>
                      <a:pt x="58" y="63"/>
                    </a:cubicBezTo>
                    <a:cubicBezTo>
                      <a:pt x="58" y="109"/>
                      <a:pt x="58" y="109"/>
                      <a:pt x="58" y="109"/>
                    </a:cubicBezTo>
                    <a:cubicBezTo>
                      <a:pt x="76" y="126"/>
                      <a:pt x="76" y="126"/>
                      <a:pt x="76" y="126"/>
                    </a:cubicBezTo>
                    <a:cubicBezTo>
                      <a:pt x="94" y="126"/>
                      <a:pt x="94" y="126"/>
                      <a:pt x="94" y="126"/>
                    </a:cubicBezTo>
                    <a:cubicBezTo>
                      <a:pt x="94" y="107"/>
                      <a:pt x="94" y="107"/>
                      <a:pt x="94" y="107"/>
                    </a:cubicBezTo>
                    <a:cubicBezTo>
                      <a:pt x="112" y="89"/>
                      <a:pt x="112" y="89"/>
                      <a:pt x="112" y="89"/>
                    </a:cubicBezTo>
                    <a:cubicBezTo>
                      <a:pt x="112" y="56"/>
                      <a:pt x="112" y="56"/>
                      <a:pt x="112" y="56"/>
                    </a:cubicBezTo>
                    <a:cubicBezTo>
                      <a:pt x="118" y="56"/>
                      <a:pt x="124" y="51"/>
                      <a:pt x="124" y="44"/>
                    </a:cubicBezTo>
                    <a:cubicBezTo>
                      <a:pt x="112" y="44"/>
                      <a:pt x="112" y="44"/>
                      <a:pt x="112" y="44"/>
                    </a:cubicBezTo>
                    <a:lnTo>
                      <a:pt x="7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0">
                <a:extLst>
                  <a:ext uri="{FF2B5EF4-FFF2-40B4-BE49-F238E27FC236}">
                    <a16:creationId xmlns:a16="http://schemas.microsoft.com/office/drawing/2014/main" id="{6DBDAD32-1BF7-4349-A607-B792CF1E9087}"/>
                  </a:ext>
                </a:extLst>
              </p:cNvPr>
              <p:cNvSpPr>
                <a:spLocks/>
              </p:cNvSpPr>
              <p:nvPr/>
            </p:nvSpPr>
            <p:spPr bwMode="auto">
              <a:xfrm>
                <a:off x="5023" y="1625"/>
                <a:ext cx="170" cy="167"/>
              </a:xfrm>
              <a:custGeom>
                <a:avLst/>
                <a:gdLst>
                  <a:gd name="T0" fmla="*/ 14 w 72"/>
                  <a:gd name="T1" fmla="*/ 0 h 71"/>
                  <a:gd name="T2" fmla="*/ 0 w 72"/>
                  <a:gd name="T3" fmla="*/ 21 h 71"/>
                  <a:gd name="T4" fmla="*/ 8 w 72"/>
                  <a:gd name="T5" fmla="*/ 33 h 71"/>
                  <a:gd name="T6" fmla="*/ 8 w 72"/>
                  <a:gd name="T7" fmla="*/ 52 h 71"/>
                  <a:gd name="T8" fmla="*/ 27 w 72"/>
                  <a:gd name="T9" fmla="*/ 71 h 71"/>
                  <a:gd name="T10" fmla="*/ 38 w 72"/>
                  <a:gd name="T11" fmla="*/ 45 h 71"/>
                  <a:gd name="T12" fmla="*/ 72 w 72"/>
                  <a:gd name="T13" fmla="*/ 11 h 71"/>
                  <a:gd name="T14" fmla="*/ 14 w 72"/>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4" y="0"/>
                    </a:moveTo>
                    <a:cubicBezTo>
                      <a:pt x="0" y="21"/>
                      <a:pt x="0" y="21"/>
                      <a:pt x="0" y="21"/>
                    </a:cubicBezTo>
                    <a:cubicBezTo>
                      <a:pt x="8" y="33"/>
                      <a:pt x="8" y="33"/>
                      <a:pt x="8" y="33"/>
                    </a:cubicBezTo>
                    <a:cubicBezTo>
                      <a:pt x="8" y="52"/>
                      <a:pt x="8" y="52"/>
                      <a:pt x="8" y="52"/>
                    </a:cubicBezTo>
                    <a:cubicBezTo>
                      <a:pt x="27" y="71"/>
                      <a:pt x="27" y="71"/>
                      <a:pt x="27" y="71"/>
                    </a:cubicBezTo>
                    <a:cubicBezTo>
                      <a:pt x="38" y="45"/>
                      <a:pt x="38" y="45"/>
                      <a:pt x="38" y="45"/>
                    </a:cubicBezTo>
                    <a:cubicBezTo>
                      <a:pt x="57" y="45"/>
                      <a:pt x="72" y="30"/>
                      <a:pt x="72" y="11"/>
                    </a:cubicBezTo>
                    <a:lnTo>
                      <a:pt x="1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1">
                <a:extLst>
                  <a:ext uri="{FF2B5EF4-FFF2-40B4-BE49-F238E27FC236}">
                    <a16:creationId xmlns:a16="http://schemas.microsoft.com/office/drawing/2014/main" id="{B3C2CAA5-56B6-4AEE-85FA-BB46E18DD040}"/>
                  </a:ext>
                </a:extLst>
              </p:cNvPr>
              <p:cNvSpPr>
                <a:spLocks/>
              </p:cNvSpPr>
              <p:nvPr/>
            </p:nvSpPr>
            <p:spPr bwMode="auto">
              <a:xfrm>
                <a:off x="5429" y="2182"/>
                <a:ext cx="26" cy="49"/>
              </a:xfrm>
              <a:custGeom>
                <a:avLst/>
                <a:gdLst>
                  <a:gd name="T0" fmla="*/ 0 w 11"/>
                  <a:gd name="T1" fmla="*/ 11 h 21"/>
                  <a:gd name="T2" fmla="*/ 0 w 11"/>
                  <a:gd name="T3" fmla="*/ 21 h 21"/>
                  <a:gd name="T4" fmla="*/ 11 w 11"/>
                  <a:gd name="T5" fmla="*/ 11 h 21"/>
                  <a:gd name="T6" fmla="*/ 11 w 11"/>
                  <a:gd name="T7" fmla="*/ 0 h 21"/>
                  <a:gd name="T8" fmla="*/ 0 w 11"/>
                  <a:gd name="T9" fmla="*/ 11 h 21"/>
                </a:gdLst>
                <a:ahLst/>
                <a:cxnLst>
                  <a:cxn ang="0">
                    <a:pos x="T0" y="T1"/>
                  </a:cxn>
                  <a:cxn ang="0">
                    <a:pos x="T2" y="T3"/>
                  </a:cxn>
                  <a:cxn ang="0">
                    <a:pos x="T4" y="T5"/>
                  </a:cxn>
                  <a:cxn ang="0">
                    <a:pos x="T6" y="T7"/>
                  </a:cxn>
                  <a:cxn ang="0">
                    <a:pos x="T8" y="T9"/>
                  </a:cxn>
                </a:cxnLst>
                <a:rect l="0" t="0" r="r" b="b"/>
                <a:pathLst>
                  <a:path w="11" h="21">
                    <a:moveTo>
                      <a:pt x="0" y="11"/>
                    </a:moveTo>
                    <a:cubicBezTo>
                      <a:pt x="0" y="21"/>
                      <a:pt x="0" y="21"/>
                      <a:pt x="0" y="21"/>
                    </a:cubicBezTo>
                    <a:cubicBezTo>
                      <a:pt x="6" y="21"/>
                      <a:pt x="11" y="17"/>
                      <a:pt x="11" y="11"/>
                    </a:cubicBezTo>
                    <a:cubicBezTo>
                      <a:pt x="11" y="0"/>
                      <a:pt x="11" y="0"/>
                      <a:pt x="11" y="0"/>
                    </a:cubicBezTo>
                    <a:cubicBezTo>
                      <a:pt x="5" y="0"/>
                      <a:pt x="0" y="5"/>
                      <a:pt x="0"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2">
                <a:extLst>
                  <a:ext uri="{FF2B5EF4-FFF2-40B4-BE49-F238E27FC236}">
                    <a16:creationId xmlns:a16="http://schemas.microsoft.com/office/drawing/2014/main" id="{2DE3469B-75B5-41CD-BCE5-2DA93038F04F}"/>
                  </a:ext>
                </a:extLst>
              </p:cNvPr>
              <p:cNvSpPr>
                <a:spLocks/>
              </p:cNvSpPr>
              <p:nvPr/>
            </p:nvSpPr>
            <p:spPr bwMode="auto">
              <a:xfrm>
                <a:off x="5257" y="1769"/>
                <a:ext cx="33" cy="30"/>
              </a:xfrm>
              <a:custGeom>
                <a:avLst/>
                <a:gdLst>
                  <a:gd name="T0" fmla="*/ 0 w 14"/>
                  <a:gd name="T1" fmla="*/ 13 h 13"/>
                  <a:gd name="T2" fmla="*/ 14 w 14"/>
                  <a:gd name="T3" fmla="*/ 13 h 13"/>
                  <a:gd name="T4" fmla="*/ 14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cubicBezTo>
                      <a:pt x="14" y="13"/>
                      <a:pt x="14" y="13"/>
                      <a:pt x="14" y="13"/>
                    </a:cubicBezTo>
                    <a:cubicBezTo>
                      <a:pt x="14" y="0"/>
                      <a:pt x="14" y="0"/>
                      <a:pt x="14" y="0"/>
                    </a:cubicBezTo>
                    <a:cubicBezTo>
                      <a:pt x="6" y="0"/>
                      <a:pt x="0" y="6"/>
                      <a:pt x="0"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4" name="Oval 123">
              <a:extLst>
                <a:ext uri="{FF2B5EF4-FFF2-40B4-BE49-F238E27FC236}">
                  <a16:creationId xmlns:a16="http://schemas.microsoft.com/office/drawing/2014/main" id="{599670F9-1BBD-4575-92A2-FEC070593A4F}"/>
                </a:ext>
              </a:extLst>
            </p:cNvPr>
            <p:cNvSpPr/>
            <p:nvPr/>
          </p:nvSpPr>
          <p:spPr>
            <a:xfrm>
              <a:off x="2307368" y="3813110"/>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EC8DD0DD-24A2-413D-B6F9-E79AFAF049A8}"/>
              </a:ext>
            </a:extLst>
          </p:cNvPr>
          <p:cNvGrpSpPr/>
          <p:nvPr userDrawn="1"/>
        </p:nvGrpSpPr>
        <p:grpSpPr>
          <a:xfrm>
            <a:off x="1348684" y="3813110"/>
            <a:ext cx="497840" cy="497840"/>
            <a:chOff x="1348684" y="3442720"/>
            <a:chExt cx="497840" cy="497840"/>
          </a:xfrm>
        </p:grpSpPr>
        <p:grpSp>
          <p:nvGrpSpPr>
            <p:cNvPr id="133" name="Group 23">
              <a:extLst>
                <a:ext uri="{FF2B5EF4-FFF2-40B4-BE49-F238E27FC236}">
                  <a16:creationId xmlns:a16="http://schemas.microsoft.com/office/drawing/2014/main" id="{8195743C-450A-40D6-B471-0B6F89DDB78B}"/>
                </a:ext>
              </a:extLst>
            </p:cNvPr>
            <p:cNvGrpSpPr>
              <a:grpSpLocks noChangeAspect="1"/>
            </p:cNvGrpSpPr>
            <p:nvPr/>
          </p:nvGrpSpPr>
          <p:grpSpPr bwMode="auto">
            <a:xfrm>
              <a:off x="1444604" y="3583326"/>
              <a:ext cx="306000" cy="216629"/>
              <a:chOff x="2156" y="2568"/>
              <a:chExt cx="945" cy="669"/>
            </a:xfrm>
            <a:solidFill>
              <a:schemeClr val="bg2"/>
            </a:solidFill>
          </p:grpSpPr>
          <p:sp>
            <p:nvSpPr>
              <p:cNvPr id="135" name="Freeform 24">
                <a:extLst>
                  <a:ext uri="{FF2B5EF4-FFF2-40B4-BE49-F238E27FC236}">
                    <a16:creationId xmlns:a16="http://schemas.microsoft.com/office/drawing/2014/main" id="{E5684669-3F1C-4529-8DCF-93EE66609B63}"/>
                  </a:ext>
                </a:extLst>
              </p:cNvPr>
              <p:cNvSpPr>
                <a:spLocks/>
              </p:cNvSpPr>
              <p:nvPr/>
            </p:nvSpPr>
            <p:spPr bwMode="auto">
              <a:xfrm>
                <a:off x="2156" y="2568"/>
                <a:ext cx="945" cy="291"/>
              </a:xfrm>
              <a:custGeom>
                <a:avLst/>
                <a:gdLst>
                  <a:gd name="T0" fmla="*/ 361 w 400"/>
                  <a:gd name="T1" fmla="*/ 123 h 123"/>
                  <a:gd name="T2" fmla="*/ 359 w 400"/>
                  <a:gd name="T3" fmla="*/ 122 h 123"/>
                  <a:gd name="T4" fmla="*/ 200 w 400"/>
                  <a:gd name="T5" fmla="*/ 55 h 123"/>
                  <a:gd name="T6" fmla="*/ 40 w 400"/>
                  <a:gd name="T7" fmla="*/ 122 h 123"/>
                  <a:gd name="T8" fmla="*/ 40 w 400"/>
                  <a:gd name="T9" fmla="*/ 122 h 123"/>
                  <a:gd name="T10" fmla="*/ 0 w 400"/>
                  <a:gd name="T11" fmla="*/ 83 h 123"/>
                  <a:gd name="T12" fmla="*/ 0 w 400"/>
                  <a:gd name="T13" fmla="*/ 83 h 123"/>
                  <a:gd name="T14" fmla="*/ 200 w 400"/>
                  <a:gd name="T15" fmla="*/ 0 h 123"/>
                  <a:gd name="T16" fmla="*/ 400 w 400"/>
                  <a:gd name="T17" fmla="*/ 84 h 123"/>
                  <a:gd name="T18" fmla="*/ 361 w 400"/>
                  <a:gd name="T1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123">
                    <a:moveTo>
                      <a:pt x="361" y="123"/>
                    </a:moveTo>
                    <a:cubicBezTo>
                      <a:pt x="360" y="123"/>
                      <a:pt x="360" y="122"/>
                      <a:pt x="359" y="122"/>
                    </a:cubicBezTo>
                    <a:cubicBezTo>
                      <a:pt x="318" y="80"/>
                      <a:pt x="260" y="55"/>
                      <a:pt x="200" y="55"/>
                    </a:cubicBezTo>
                    <a:cubicBezTo>
                      <a:pt x="141" y="55"/>
                      <a:pt x="83" y="79"/>
                      <a:pt x="40" y="122"/>
                    </a:cubicBezTo>
                    <a:cubicBezTo>
                      <a:pt x="40" y="122"/>
                      <a:pt x="40" y="122"/>
                      <a:pt x="40" y="122"/>
                    </a:cubicBezTo>
                    <a:cubicBezTo>
                      <a:pt x="0" y="83"/>
                      <a:pt x="0" y="83"/>
                      <a:pt x="0" y="83"/>
                    </a:cubicBezTo>
                    <a:cubicBezTo>
                      <a:pt x="0" y="83"/>
                      <a:pt x="0" y="83"/>
                      <a:pt x="0" y="83"/>
                    </a:cubicBezTo>
                    <a:cubicBezTo>
                      <a:pt x="56" y="29"/>
                      <a:pt x="126" y="0"/>
                      <a:pt x="200" y="0"/>
                    </a:cubicBezTo>
                    <a:cubicBezTo>
                      <a:pt x="272" y="0"/>
                      <a:pt x="345" y="30"/>
                      <a:pt x="400" y="84"/>
                    </a:cubicBezTo>
                    <a:lnTo>
                      <a:pt x="361" y="1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5">
                <a:extLst>
                  <a:ext uri="{FF2B5EF4-FFF2-40B4-BE49-F238E27FC236}">
                    <a16:creationId xmlns:a16="http://schemas.microsoft.com/office/drawing/2014/main" id="{66DE51C1-01E1-4AEA-A4F5-1860AACC1245}"/>
                  </a:ext>
                </a:extLst>
              </p:cNvPr>
              <p:cNvSpPr>
                <a:spLocks/>
              </p:cNvSpPr>
              <p:nvPr/>
            </p:nvSpPr>
            <p:spPr bwMode="auto">
              <a:xfrm>
                <a:off x="2326" y="2807"/>
                <a:ext cx="607" cy="222"/>
              </a:xfrm>
              <a:custGeom>
                <a:avLst/>
                <a:gdLst>
                  <a:gd name="T0" fmla="*/ 217 w 257"/>
                  <a:gd name="T1" fmla="*/ 94 h 94"/>
                  <a:gd name="T2" fmla="*/ 128 w 257"/>
                  <a:gd name="T3" fmla="*/ 56 h 94"/>
                  <a:gd name="T4" fmla="*/ 39 w 257"/>
                  <a:gd name="T5" fmla="*/ 93 h 94"/>
                  <a:gd name="T6" fmla="*/ 0 w 257"/>
                  <a:gd name="T7" fmla="*/ 53 h 94"/>
                  <a:gd name="T8" fmla="*/ 0 w 257"/>
                  <a:gd name="T9" fmla="*/ 53 h 94"/>
                  <a:gd name="T10" fmla="*/ 128 w 257"/>
                  <a:gd name="T11" fmla="*/ 0 h 94"/>
                  <a:gd name="T12" fmla="*/ 257 w 257"/>
                  <a:gd name="T13" fmla="*/ 54 h 94"/>
                  <a:gd name="T14" fmla="*/ 217 w 257"/>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94">
                    <a:moveTo>
                      <a:pt x="217" y="94"/>
                    </a:moveTo>
                    <a:cubicBezTo>
                      <a:pt x="194" y="70"/>
                      <a:pt x="163" y="56"/>
                      <a:pt x="128" y="56"/>
                    </a:cubicBezTo>
                    <a:cubicBezTo>
                      <a:pt x="93" y="56"/>
                      <a:pt x="62" y="70"/>
                      <a:pt x="39" y="93"/>
                    </a:cubicBezTo>
                    <a:cubicBezTo>
                      <a:pt x="0" y="53"/>
                      <a:pt x="0" y="53"/>
                      <a:pt x="0" y="53"/>
                    </a:cubicBezTo>
                    <a:cubicBezTo>
                      <a:pt x="0" y="53"/>
                      <a:pt x="0" y="53"/>
                      <a:pt x="0" y="53"/>
                    </a:cubicBezTo>
                    <a:cubicBezTo>
                      <a:pt x="33" y="20"/>
                      <a:pt x="79" y="0"/>
                      <a:pt x="128" y="0"/>
                    </a:cubicBezTo>
                    <a:cubicBezTo>
                      <a:pt x="176" y="0"/>
                      <a:pt x="223" y="20"/>
                      <a:pt x="257" y="54"/>
                    </a:cubicBezTo>
                    <a:cubicBezTo>
                      <a:pt x="257" y="54"/>
                      <a:pt x="219" y="92"/>
                      <a:pt x="217" y="9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6">
                <a:extLst>
                  <a:ext uri="{FF2B5EF4-FFF2-40B4-BE49-F238E27FC236}">
                    <a16:creationId xmlns:a16="http://schemas.microsoft.com/office/drawing/2014/main" id="{EE4CC684-0077-445B-8132-1BFCCF1F8ED7}"/>
                  </a:ext>
                </a:extLst>
              </p:cNvPr>
              <p:cNvSpPr>
                <a:spLocks/>
              </p:cNvSpPr>
              <p:nvPr/>
            </p:nvSpPr>
            <p:spPr bwMode="auto">
              <a:xfrm>
                <a:off x="2496" y="3019"/>
                <a:ext cx="267" cy="218"/>
              </a:xfrm>
              <a:custGeom>
                <a:avLst/>
                <a:gdLst>
                  <a:gd name="T0" fmla="*/ 56 w 113"/>
                  <a:gd name="T1" fmla="*/ 92 h 92"/>
                  <a:gd name="T2" fmla="*/ 0 w 113"/>
                  <a:gd name="T3" fmla="*/ 35 h 92"/>
                  <a:gd name="T4" fmla="*/ 113 w 113"/>
                  <a:gd name="T5" fmla="*/ 35 h 92"/>
                  <a:gd name="T6" fmla="*/ 56 w 113"/>
                  <a:gd name="T7" fmla="*/ 92 h 92"/>
                </a:gdLst>
                <a:ahLst/>
                <a:cxnLst>
                  <a:cxn ang="0">
                    <a:pos x="T0" y="T1"/>
                  </a:cxn>
                  <a:cxn ang="0">
                    <a:pos x="T2" y="T3"/>
                  </a:cxn>
                  <a:cxn ang="0">
                    <a:pos x="T4" y="T5"/>
                  </a:cxn>
                  <a:cxn ang="0">
                    <a:pos x="T6" y="T7"/>
                  </a:cxn>
                </a:cxnLst>
                <a:rect l="0" t="0" r="r" b="b"/>
                <a:pathLst>
                  <a:path w="113" h="92">
                    <a:moveTo>
                      <a:pt x="56" y="92"/>
                    </a:moveTo>
                    <a:cubicBezTo>
                      <a:pt x="0" y="35"/>
                      <a:pt x="0" y="35"/>
                      <a:pt x="0" y="35"/>
                    </a:cubicBezTo>
                    <a:cubicBezTo>
                      <a:pt x="29" y="6"/>
                      <a:pt x="78" y="0"/>
                      <a:pt x="113" y="35"/>
                    </a:cubicBezTo>
                    <a:lnTo>
                      <a:pt x="56" y="9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4" name="Oval 133">
              <a:extLst>
                <a:ext uri="{FF2B5EF4-FFF2-40B4-BE49-F238E27FC236}">
                  <a16:creationId xmlns:a16="http://schemas.microsoft.com/office/drawing/2014/main" id="{872475BC-A25D-434B-AA2A-6C385EBCE72C}"/>
                </a:ext>
              </a:extLst>
            </p:cNvPr>
            <p:cNvSpPr/>
            <p:nvPr/>
          </p:nvSpPr>
          <p:spPr>
            <a:xfrm>
              <a:off x="1348684" y="3442720"/>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8" name="Oval 137">
            <a:extLst>
              <a:ext uri="{FF2B5EF4-FFF2-40B4-BE49-F238E27FC236}">
                <a16:creationId xmlns:a16="http://schemas.microsoft.com/office/drawing/2014/main" id="{02FF8F96-53CF-4602-9527-A7AC3D568626}"/>
              </a:ext>
            </a:extLst>
          </p:cNvPr>
          <p:cNvSpPr/>
          <p:nvPr userDrawn="1"/>
        </p:nvSpPr>
        <p:spPr>
          <a:xfrm>
            <a:off x="3266052" y="3813110"/>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9" name="Group 138">
            <a:extLst>
              <a:ext uri="{FF2B5EF4-FFF2-40B4-BE49-F238E27FC236}">
                <a16:creationId xmlns:a16="http://schemas.microsoft.com/office/drawing/2014/main" id="{5C822359-762E-437C-B256-312C27E62A59}"/>
              </a:ext>
            </a:extLst>
          </p:cNvPr>
          <p:cNvGrpSpPr/>
          <p:nvPr userDrawn="1"/>
        </p:nvGrpSpPr>
        <p:grpSpPr>
          <a:xfrm>
            <a:off x="4224736" y="3813110"/>
            <a:ext cx="497840" cy="497840"/>
            <a:chOff x="4224736" y="3813110"/>
            <a:chExt cx="497840" cy="497840"/>
          </a:xfrm>
        </p:grpSpPr>
        <p:sp>
          <p:nvSpPr>
            <p:cNvPr id="140" name="Freeform 31">
              <a:extLst>
                <a:ext uri="{FF2B5EF4-FFF2-40B4-BE49-F238E27FC236}">
                  <a16:creationId xmlns:a16="http://schemas.microsoft.com/office/drawing/2014/main" id="{21E9C1E2-68AC-44B6-A65A-D38ADF4EC760}"/>
                </a:ext>
              </a:extLst>
            </p:cNvPr>
            <p:cNvSpPr>
              <a:spLocks noChangeAspect="1"/>
            </p:cNvSpPr>
            <p:nvPr/>
          </p:nvSpPr>
          <p:spPr bwMode="auto">
            <a:xfrm>
              <a:off x="4300909" y="3909030"/>
              <a:ext cx="345495" cy="306000"/>
            </a:xfrm>
            <a:custGeom>
              <a:avLst/>
              <a:gdLst>
                <a:gd name="T0" fmla="*/ 213 w 426"/>
                <a:gd name="T1" fmla="*/ 377 h 377"/>
                <a:gd name="T2" fmla="*/ 375 w 426"/>
                <a:gd name="T3" fmla="*/ 215 h 377"/>
                <a:gd name="T4" fmla="*/ 379 w 426"/>
                <a:gd name="T5" fmla="*/ 45 h 377"/>
                <a:gd name="T6" fmla="*/ 213 w 426"/>
                <a:gd name="T7" fmla="*/ 46 h 377"/>
                <a:gd name="T8" fmla="*/ 47 w 426"/>
                <a:gd name="T9" fmla="*/ 45 h 377"/>
                <a:gd name="T10" fmla="*/ 51 w 426"/>
                <a:gd name="T11" fmla="*/ 215 h 377"/>
                <a:gd name="T12" fmla="*/ 213 w 426"/>
                <a:gd name="T13" fmla="*/ 377 h 377"/>
              </a:gdLst>
              <a:ahLst/>
              <a:cxnLst>
                <a:cxn ang="0">
                  <a:pos x="T0" y="T1"/>
                </a:cxn>
                <a:cxn ang="0">
                  <a:pos x="T2" y="T3"/>
                </a:cxn>
                <a:cxn ang="0">
                  <a:pos x="T4" y="T5"/>
                </a:cxn>
                <a:cxn ang="0">
                  <a:pos x="T6" y="T7"/>
                </a:cxn>
                <a:cxn ang="0">
                  <a:pos x="T8" y="T9"/>
                </a:cxn>
                <a:cxn ang="0">
                  <a:pos x="T10" y="T11"/>
                </a:cxn>
                <a:cxn ang="0">
                  <a:pos x="T12" y="T13"/>
                </a:cxn>
              </a:cxnLst>
              <a:rect l="0" t="0" r="r" b="b"/>
              <a:pathLst>
                <a:path w="426" h="377">
                  <a:moveTo>
                    <a:pt x="213" y="377"/>
                  </a:moveTo>
                  <a:cubicBezTo>
                    <a:pt x="229" y="361"/>
                    <a:pt x="319" y="271"/>
                    <a:pt x="375" y="215"/>
                  </a:cubicBezTo>
                  <a:cubicBezTo>
                    <a:pt x="426" y="164"/>
                    <a:pt x="424" y="91"/>
                    <a:pt x="379" y="45"/>
                  </a:cubicBezTo>
                  <a:cubicBezTo>
                    <a:pt x="333" y="0"/>
                    <a:pt x="259" y="0"/>
                    <a:pt x="213" y="46"/>
                  </a:cubicBezTo>
                  <a:cubicBezTo>
                    <a:pt x="167" y="0"/>
                    <a:pt x="93" y="0"/>
                    <a:pt x="47" y="45"/>
                  </a:cubicBezTo>
                  <a:cubicBezTo>
                    <a:pt x="2" y="91"/>
                    <a:pt x="0" y="164"/>
                    <a:pt x="51" y="215"/>
                  </a:cubicBezTo>
                  <a:cubicBezTo>
                    <a:pt x="107" y="271"/>
                    <a:pt x="197" y="361"/>
                    <a:pt x="213" y="377"/>
                  </a:cubicBezTo>
                  <a:close/>
                </a:path>
              </a:pathLst>
            </a:custGeom>
            <a:solidFill>
              <a:srgbClr val="F06464"/>
            </a:solidFill>
            <a:ln>
              <a:noFill/>
            </a:ln>
          </p:spPr>
          <p:txBody>
            <a:bodyPr vert="horz" wrap="square" lIns="91440" tIns="45720" rIns="91440" bIns="45720" numCol="1" anchor="t" anchorCtr="0" compatLnSpc="1">
              <a:prstTxWarp prst="textNoShape">
                <a:avLst/>
              </a:prstTxWarp>
            </a:bodyPr>
            <a:lstStyle/>
            <a:p>
              <a:endParaRPr lang="en-GB"/>
            </a:p>
          </p:txBody>
        </p:sp>
        <p:sp>
          <p:nvSpPr>
            <p:cNvPr id="141" name="Oval 140">
              <a:extLst>
                <a:ext uri="{FF2B5EF4-FFF2-40B4-BE49-F238E27FC236}">
                  <a16:creationId xmlns:a16="http://schemas.microsoft.com/office/drawing/2014/main" id="{E37FB863-A220-47EF-A2AF-70B76644D36B}"/>
                </a:ext>
              </a:extLst>
            </p:cNvPr>
            <p:cNvSpPr/>
            <p:nvPr/>
          </p:nvSpPr>
          <p:spPr>
            <a:xfrm>
              <a:off x="4224736" y="3813110"/>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2" name="Group 141">
            <a:extLst>
              <a:ext uri="{FF2B5EF4-FFF2-40B4-BE49-F238E27FC236}">
                <a16:creationId xmlns:a16="http://schemas.microsoft.com/office/drawing/2014/main" id="{B7411277-D1BD-49C8-832F-01D3FBC5DE19}"/>
              </a:ext>
            </a:extLst>
          </p:cNvPr>
          <p:cNvGrpSpPr/>
          <p:nvPr userDrawn="1"/>
        </p:nvGrpSpPr>
        <p:grpSpPr>
          <a:xfrm>
            <a:off x="5183420" y="3813110"/>
            <a:ext cx="497840" cy="497840"/>
            <a:chOff x="5183420" y="3813110"/>
            <a:chExt cx="497840" cy="497840"/>
          </a:xfrm>
        </p:grpSpPr>
        <p:sp>
          <p:nvSpPr>
            <p:cNvPr id="143" name="Freeform 5">
              <a:extLst>
                <a:ext uri="{FF2B5EF4-FFF2-40B4-BE49-F238E27FC236}">
                  <a16:creationId xmlns:a16="http://schemas.microsoft.com/office/drawing/2014/main" id="{56D089A6-D172-461D-AB2E-28204D5B35FF}"/>
                </a:ext>
              </a:extLst>
            </p:cNvPr>
            <p:cNvSpPr>
              <a:spLocks noChangeAspect="1" noEditPoints="1"/>
            </p:cNvSpPr>
            <p:nvPr/>
          </p:nvSpPr>
          <p:spPr bwMode="auto">
            <a:xfrm>
              <a:off x="5353833" y="3909030"/>
              <a:ext cx="157014" cy="306000"/>
            </a:xfrm>
            <a:custGeom>
              <a:avLst/>
              <a:gdLst>
                <a:gd name="T0" fmla="*/ 173 w 204"/>
                <a:gd name="T1" fmla="*/ 0 h 400"/>
                <a:gd name="T2" fmla="*/ 31 w 204"/>
                <a:gd name="T3" fmla="*/ 0 h 400"/>
                <a:gd name="T4" fmla="*/ 0 w 204"/>
                <a:gd name="T5" fmla="*/ 31 h 400"/>
                <a:gd name="T6" fmla="*/ 0 w 204"/>
                <a:gd name="T7" fmla="*/ 369 h 400"/>
                <a:gd name="T8" fmla="*/ 31 w 204"/>
                <a:gd name="T9" fmla="*/ 400 h 400"/>
                <a:gd name="T10" fmla="*/ 173 w 204"/>
                <a:gd name="T11" fmla="*/ 400 h 400"/>
                <a:gd name="T12" fmla="*/ 204 w 204"/>
                <a:gd name="T13" fmla="*/ 369 h 400"/>
                <a:gd name="T14" fmla="*/ 204 w 204"/>
                <a:gd name="T15" fmla="*/ 31 h 400"/>
                <a:gd name="T16" fmla="*/ 173 w 204"/>
                <a:gd name="T17" fmla="*/ 0 h 400"/>
                <a:gd name="T18" fmla="*/ 87 w 204"/>
                <a:gd name="T19" fmla="*/ 33 h 400"/>
                <a:gd name="T20" fmla="*/ 117 w 204"/>
                <a:gd name="T21" fmla="*/ 33 h 400"/>
                <a:gd name="T22" fmla="*/ 122 w 204"/>
                <a:gd name="T23" fmla="*/ 37 h 400"/>
                <a:gd name="T24" fmla="*/ 117 w 204"/>
                <a:gd name="T25" fmla="*/ 42 h 400"/>
                <a:gd name="T26" fmla="*/ 87 w 204"/>
                <a:gd name="T27" fmla="*/ 42 h 400"/>
                <a:gd name="T28" fmla="*/ 82 w 204"/>
                <a:gd name="T29" fmla="*/ 37 h 400"/>
                <a:gd name="T30" fmla="*/ 87 w 204"/>
                <a:gd name="T31" fmla="*/ 33 h 400"/>
                <a:gd name="T32" fmla="*/ 69 w 204"/>
                <a:gd name="T33" fmla="*/ 32 h 400"/>
                <a:gd name="T34" fmla="*/ 74 w 204"/>
                <a:gd name="T35" fmla="*/ 37 h 400"/>
                <a:gd name="T36" fmla="*/ 69 w 204"/>
                <a:gd name="T37" fmla="*/ 42 h 400"/>
                <a:gd name="T38" fmla="*/ 64 w 204"/>
                <a:gd name="T39" fmla="*/ 37 h 400"/>
                <a:gd name="T40" fmla="*/ 69 w 204"/>
                <a:gd name="T41" fmla="*/ 32 h 400"/>
                <a:gd name="T42" fmla="*/ 102 w 204"/>
                <a:gd name="T43" fmla="*/ 383 h 400"/>
                <a:gd name="T44" fmla="*/ 82 w 204"/>
                <a:gd name="T45" fmla="*/ 363 h 400"/>
                <a:gd name="T46" fmla="*/ 102 w 204"/>
                <a:gd name="T47" fmla="*/ 344 h 400"/>
                <a:gd name="T48" fmla="*/ 122 w 204"/>
                <a:gd name="T49" fmla="*/ 363 h 400"/>
                <a:gd name="T50" fmla="*/ 102 w 204"/>
                <a:gd name="T51" fmla="*/ 383 h 400"/>
                <a:gd name="T52" fmla="*/ 188 w 204"/>
                <a:gd name="T53" fmla="*/ 330 h 400"/>
                <a:gd name="T54" fmla="*/ 16 w 204"/>
                <a:gd name="T55" fmla="*/ 330 h 400"/>
                <a:gd name="T56" fmla="*/ 16 w 204"/>
                <a:gd name="T57" fmla="*/ 70 h 400"/>
                <a:gd name="T58" fmla="*/ 188 w 204"/>
                <a:gd name="T59" fmla="*/ 70 h 400"/>
                <a:gd name="T60" fmla="*/ 188 w 204"/>
                <a:gd name="T61" fmla="*/ 3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400">
                  <a:moveTo>
                    <a:pt x="173" y="0"/>
                  </a:moveTo>
                  <a:cubicBezTo>
                    <a:pt x="31" y="0"/>
                    <a:pt x="31" y="0"/>
                    <a:pt x="31" y="0"/>
                  </a:cubicBezTo>
                  <a:cubicBezTo>
                    <a:pt x="14" y="0"/>
                    <a:pt x="0" y="14"/>
                    <a:pt x="0" y="31"/>
                  </a:cubicBezTo>
                  <a:cubicBezTo>
                    <a:pt x="0" y="369"/>
                    <a:pt x="0" y="369"/>
                    <a:pt x="0" y="369"/>
                  </a:cubicBezTo>
                  <a:cubicBezTo>
                    <a:pt x="0" y="386"/>
                    <a:pt x="14" y="400"/>
                    <a:pt x="31" y="400"/>
                  </a:cubicBezTo>
                  <a:cubicBezTo>
                    <a:pt x="173" y="400"/>
                    <a:pt x="173" y="400"/>
                    <a:pt x="173" y="400"/>
                  </a:cubicBezTo>
                  <a:cubicBezTo>
                    <a:pt x="190" y="400"/>
                    <a:pt x="204" y="386"/>
                    <a:pt x="204" y="369"/>
                  </a:cubicBezTo>
                  <a:cubicBezTo>
                    <a:pt x="204" y="31"/>
                    <a:pt x="204" y="31"/>
                    <a:pt x="204" y="31"/>
                  </a:cubicBezTo>
                  <a:cubicBezTo>
                    <a:pt x="204" y="14"/>
                    <a:pt x="190" y="0"/>
                    <a:pt x="173" y="0"/>
                  </a:cubicBezTo>
                  <a:close/>
                  <a:moveTo>
                    <a:pt x="87" y="33"/>
                  </a:moveTo>
                  <a:cubicBezTo>
                    <a:pt x="117" y="33"/>
                    <a:pt x="117" y="33"/>
                    <a:pt x="117" y="33"/>
                  </a:cubicBezTo>
                  <a:cubicBezTo>
                    <a:pt x="120" y="33"/>
                    <a:pt x="122" y="35"/>
                    <a:pt x="122" y="37"/>
                  </a:cubicBezTo>
                  <a:cubicBezTo>
                    <a:pt x="122" y="40"/>
                    <a:pt x="120" y="42"/>
                    <a:pt x="117" y="42"/>
                  </a:cubicBezTo>
                  <a:cubicBezTo>
                    <a:pt x="87" y="42"/>
                    <a:pt x="87" y="42"/>
                    <a:pt x="87" y="42"/>
                  </a:cubicBezTo>
                  <a:cubicBezTo>
                    <a:pt x="84" y="42"/>
                    <a:pt x="82" y="40"/>
                    <a:pt x="82" y="37"/>
                  </a:cubicBezTo>
                  <a:cubicBezTo>
                    <a:pt x="82" y="35"/>
                    <a:pt x="84" y="33"/>
                    <a:pt x="87" y="33"/>
                  </a:cubicBezTo>
                  <a:close/>
                  <a:moveTo>
                    <a:pt x="69" y="32"/>
                  </a:moveTo>
                  <a:cubicBezTo>
                    <a:pt x="71" y="32"/>
                    <a:pt x="74" y="34"/>
                    <a:pt x="74" y="37"/>
                  </a:cubicBezTo>
                  <a:cubicBezTo>
                    <a:pt x="74" y="39"/>
                    <a:pt x="71" y="42"/>
                    <a:pt x="69" y="42"/>
                  </a:cubicBezTo>
                  <a:cubicBezTo>
                    <a:pt x="66" y="42"/>
                    <a:pt x="64" y="39"/>
                    <a:pt x="64" y="37"/>
                  </a:cubicBezTo>
                  <a:cubicBezTo>
                    <a:pt x="64" y="34"/>
                    <a:pt x="66" y="32"/>
                    <a:pt x="69" y="32"/>
                  </a:cubicBezTo>
                  <a:close/>
                  <a:moveTo>
                    <a:pt x="102" y="383"/>
                  </a:moveTo>
                  <a:cubicBezTo>
                    <a:pt x="91" y="383"/>
                    <a:pt x="82" y="374"/>
                    <a:pt x="82" y="363"/>
                  </a:cubicBezTo>
                  <a:cubicBezTo>
                    <a:pt x="82" y="353"/>
                    <a:pt x="91" y="344"/>
                    <a:pt x="102" y="344"/>
                  </a:cubicBezTo>
                  <a:cubicBezTo>
                    <a:pt x="113" y="344"/>
                    <a:pt x="122" y="353"/>
                    <a:pt x="122" y="363"/>
                  </a:cubicBezTo>
                  <a:cubicBezTo>
                    <a:pt x="122" y="374"/>
                    <a:pt x="113" y="383"/>
                    <a:pt x="102" y="383"/>
                  </a:cubicBezTo>
                  <a:close/>
                  <a:moveTo>
                    <a:pt x="188" y="330"/>
                  </a:moveTo>
                  <a:cubicBezTo>
                    <a:pt x="16" y="330"/>
                    <a:pt x="16" y="330"/>
                    <a:pt x="16" y="330"/>
                  </a:cubicBezTo>
                  <a:cubicBezTo>
                    <a:pt x="16" y="70"/>
                    <a:pt x="16" y="70"/>
                    <a:pt x="16" y="70"/>
                  </a:cubicBezTo>
                  <a:cubicBezTo>
                    <a:pt x="188" y="70"/>
                    <a:pt x="188" y="70"/>
                    <a:pt x="188" y="70"/>
                  </a:cubicBezTo>
                  <a:lnTo>
                    <a:pt x="188" y="33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144" name="Oval 143">
              <a:extLst>
                <a:ext uri="{FF2B5EF4-FFF2-40B4-BE49-F238E27FC236}">
                  <a16:creationId xmlns:a16="http://schemas.microsoft.com/office/drawing/2014/main" id="{2FB7D3EC-1E3A-4E22-AF7F-5B454B33BC9B}"/>
                </a:ext>
              </a:extLst>
            </p:cNvPr>
            <p:cNvSpPr/>
            <p:nvPr/>
          </p:nvSpPr>
          <p:spPr>
            <a:xfrm>
              <a:off x="5183420" y="3813110"/>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5" name="Group 26">
            <a:extLst>
              <a:ext uri="{FF2B5EF4-FFF2-40B4-BE49-F238E27FC236}">
                <a16:creationId xmlns:a16="http://schemas.microsoft.com/office/drawing/2014/main" id="{36C9D8FD-3E88-42DA-9DE0-8193C9251689}"/>
              </a:ext>
            </a:extLst>
          </p:cNvPr>
          <p:cNvGrpSpPr>
            <a:grpSpLocks noChangeAspect="1"/>
          </p:cNvGrpSpPr>
          <p:nvPr userDrawn="1"/>
        </p:nvGrpSpPr>
        <p:grpSpPr bwMode="auto">
          <a:xfrm>
            <a:off x="6263400" y="3909030"/>
            <a:ext cx="342000" cy="306000"/>
            <a:chOff x="4568" y="998"/>
            <a:chExt cx="494" cy="442"/>
          </a:xfrm>
          <a:solidFill>
            <a:schemeClr val="accent5"/>
          </a:solidFill>
        </p:grpSpPr>
        <p:sp>
          <p:nvSpPr>
            <p:cNvPr id="146" name="Freeform 27">
              <a:extLst>
                <a:ext uri="{FF2B5EF4-FFF2-40B4-BE49-F238E27FC236}">
                  <a16:creationId xmlns:a16="http://schemas.microsoft.com/office/drawing/2014/main" id="{5F585B41-47B8-4FD1-AB68-EEDECFE1B9A5}"/>
                </a:ext>
              </a:extLst>
            </p:cNvPr>
            <p:cNvSpPr>
              <a:spLocks noEditPoints="1"/>
            </p:cNvSpPr>
            <p:nvPr/>
          </p:nvSpPr>
          <p:spPr bwMode="auto">
            <a:xfrm>
              <a:off x="4568" y="1022"/>
              <a:ext cx="246" cy="396"/>
            </a:xfrm>
            <a:custGeom>
              <a:avLst/>
              <a:gdLst>
                <a:gd name="T0" fmla="*/ 153 w 184"/>
                <a:gd name="T1" fmla="*/ 9 h 296"/>
                <a:gd name="T2" fmla="*/ 83 w 184"/>
                <a:gd name="T3" fmla="*/ 62 h 296"/>
                <a:gd name="T4" fmla="*/ 19 w 184"/>
                <a:gd name="T5" fmla="*/ 62 h 296"/>
                <a:gd name="T6" fmla="*/ 0 w 184"/>
                <a:gd name="T7" fmla="*/ 81 h 296"/>
                <a:gd name="T8" fmla="*/ 0 w 184"/>
                <a:gd name="T9" fmla="*/ 215 h 296"/>
                <a:gd name="T10" fmla="*/ 19 w 184"/>
                <a:gd name="T11" fmla="*/ 234 h 296"/>
                <a:gd name="T12" fmla="*/ 83 w 184"/>
                <a:gd name="T13" fmla="*/ 234 h 296"/>
                <a:gd name="T14" fmla="*/ 153 w 184"/>
                <a:gd name="T15" fmla="*/ 286 h 296"/>
                <a:gd name="T16" fmla="*/ 184 w 184"/>
                <a:gd name="T17" fmla="*/ 271 h 296"/>
                <a:gd name="T18" fmla="*/ 184 w 184"/>
                <a:gd name="T19" fmla="*/ 25 h 296"/>
                <a:gd name="T20" fmla="*/ 153 w 184"/>
                <a:gd name="T21" fmla="*/ 9 h 296"/>
                <a:gd name="T22" fmla="*/ 153 w 184"/>
                <a:gd name="T23" fmla="*/ 9 h 296"/>
                <a:gd name="T24" fmla="*/ 153 w 184"/>
                <a:gd name="T25" fmla="*/ 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96">
                  <a:moveTo>
                    <a:pt x="153" y="9"/>
                  </a:moveTo>
                  <a:cubicBezTo>
                    <a:pt x="83" y="62"/>
                    <a:pt x="83" y="62"/>
                    <a:pt x="83" y="62"/>
                  </a:cubicBezTo>
                  <a:cubicBezTo>
                    <a:pt x="19" y="62"/>
                    <a:pt x="19" y="62"/>
                    <a:pt x="19" y="62"/>
                  </a:cubicBezTo>
                  <a:cubicBezTo>
                    <a:pt x="9" y="62"/>
                    <a:pt x="0" y="70"/>
                    <a:pt x="0" y="81"/>
                  </a:cubicBezTo>
                  <a:cubicBezTo>
                    <a:pt x="0" y="215"/>
                    <a:pt x="0" y="215"/>
                    <a:pt x="0" y="215"/>
                  </a:cubicBezTo>
                  <a:cubicBezTo>
                    <a:pt x="0" y="225"/>
                    <a:pt x="9" y="234"/>
                    <a:pt x="19" y="234"/>
                  </a:cubicBezTo>
                  <a:cubicBezTo>
                    <a:pt x="83" y="234"/>
                    <a:pt x="83" y="234"/>
                    <a:pt x="83" y="234"/>
                  </a:cubicBezTo>
                  <a:cubicBezTo>
                    <a:pt x="153" y="286"/>
                    <a:pt x="153" y="286"/>
                    <a:pt x="153" y="286"/>
                  </a:cubicBezTo>
                  <a:cubicBezTo>
                    <a:pt x="166" y="296"/>
                    <a:pt x="184" y="287"/>
                    <a:pt x="184" y="271"/>
                  </a:cubicBezTo>
                  <a:cubicBezTo>
                    <a:pt x="184" y="25"/>
                    <a:pt x="184" y="25"/>
                    <a:pt x="184" y="25"/>
                  </a:cubicBezTo>
                  <a:cubicBezTo>
                    <a:pt x="184" y="9"/>
                    <a:pt x="166" y="0"/>
                    <a:pt x="153" y="9"/>
                  </a:cubicBezTo>
                  <a:close/>
                  <a:moveTo>
                    <a:pt x="153" y="9"/>
                  </a:moveTo>
                  <a:cubicBezTo>
                    <a:pt x="153" y="9"/>
                    <a:pt x="153" y="9"/>
                    <a:pt x="153"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28">
              <a:extLst>
                <a:ext uri="{FF2B5EF4-FFF2-40B4-BE49-F238E27FC236}">
                  <a16:creationId xmlns:a16="http://schemas.microsoft.com/office/drawing/2014/main" id="{D22EDC63-ADDC-42C7-B314-59FFD501FAD1}"/>
                </a:ext>
              </a:extLst>
            </p:cNvPr>
            <p:cNvSpPr>
              <a:spLocks noEditPoints="1"/>
            </p:cNvSpPr>
            <p:nvPr/>
          </p:nvSpPr>
          <p:spPr bwMode="auto">
            <a:xfrm>
              <a:off x="4845" y="1065"/>
              <a:ext cx="134" cy="306"/>
            </a:xfrm>
            <a:custGeom>
              <a:avLst/>
              <a:gdLst>
                <a:gd name="T0" fmla="*/ 40 w 100"/>
                <a:gd name="T1" fmla="*/ 9 h 229"/>
                <a:gd name="T2" fmla="*/ 9 w 100"/>
                <a:gd name="T3" fmla="*/ 9 h 229"/>
                <a:gd name="T4" fmla="*/ 9 w 100"/>
                <a:gd name="T5" fmla="*/ 40 h 229"/>
                <a:gd name="T6" fmla="*/ 9 w 100"/>
                <a:gd name="T7" fmla="*/ 191 h 229"/>
                <a:gd name="T8" fmla="*/ 9 w 100"/>
                <a:gd name="T9" fmla="*/ 223 h 229"/>
                <a:gd name="T10" fmla="*/ 24 w 100"/>
                <a:gd name="T11" fmla="*/ 229 h 229"/>
                <a:gd name="T12" fmla="*/ 40 w 100"/>
                <a:gd name="T13" fmla="*/ 222 h 229"/>
                <a:gd name="T14" fmla="*/ 40 w 100"/>
                <a:gd name="T15" fmla="*/ 9 h 229"/>
                <a:gd name="T16" fmla="*/ 40 w 100"/>
                <a:gd name="T17" fmla="*/ 9 h 229"/>
                <a:gd name="T18" fmla="*/ 40 w 100"/>
                <a:gd name="T19" fmla="*/ 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229">
                  <a:moveTo>
                    <a:pt x="40" y="9"/>
                  </a:moveTo>
                  <a:cubicBezTo>
                    <a:pt x="32" y="0"/>
                    <a:pt x="17" y="0"/>
                    <a:pt x="9" y="9"/>
                  </a:cubicBezTo>
                  <a:cubicBezTo>
                    <a:pt x="0" y="17"/>
                    <a:pt x="0" y="32"/>
                    <a:pt x="9" y="40"/>
                  </a:cubicBezTo>
                  <a:cubicBezTo>
                    <a:pt x="50" y="82"/>
                    <a:pt x="50" y="149"/>
                    <a:pt x="9" y="191"/>
                  </a:cubicBezTo>
                  <a:cubicBezTo>
                    <a:pt x="0" y="200"/>
                    <a:pt x="0" y="214"/>
                    <a:pt x="9" y="223"/>
                  </a:cubicBezTo>
                  <a:cubicBezTo>
                    <a:pt x="13" y="227"/>
                    <a:pt x="19" y="229"/>
                    <a:pt x="24" y="229"/>
                  </a:cubicBezTo>
                  <a:cubicBezTo>
                    <a:pt x="30" y="229"/>
                    <a:pt x="36" y="227"/>
                    <a:pt x="40" y="222"/>
                  </a:cubicBezTo>
                  <a:cubicBezTo>
                    <a:pt x="100" y="164"/>
                    <a:pt x="100" y="68"/>
                    <a:pt x="40" y="9"/>
                  </a:cubicBezTo>
                  <a:close/>
                  <a:moveTo>
                    <a:pt x="40" y="9"/>
                  </a:moveTo>
                  <a:cubicBezTo>
                    <a:pt x="40" y="9"/>
                    <a:pt x="40" y="9"/>
                    <a:pt x="40" y="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29">
              <a:extLst>
                <a:ext uri="{FF2B5EF4-FFF2-40B4-BE49-F238E27FC236}">
                  <a16:creationId xmlns:a16="http://schemas.microsoft.com/office/drawing/2014/main" id="{69B0A286-E418-4E30-A8AB-9B7F54D7C02A}"/>
                </a:ext>
              </a:extLst>
            </p:cNvPr>
            <p:cNvSpPr>
              <a:spLocks noEditPoints="1"/>
            </p:cNvSpPr>
            <p:nvPr/>
          </p:nvSpPr>
          <p:spPr bwMode="auto">
            <a:xfrm>
              <a:off x="4921" y="998"/>
              <a:ext cx="141" cy="442"/>
            </a:xfrm>
            <a:custGeom>
              <a:avLst/>
              <a:gdLst>
                <a:gd name="T0" fmla="*/ 8 w 105"/>
                <a:gd name="T1" fmla="*/ 8 h 330"/>
                <a:gd name="T2" fmla="*/ 8 w 105"/>
                <a:gd name="T3" fmla="*/ 40 h 330"/>
                <a:gd name="T4" fmla="*/ 60 w 105"/>
                <a:gd name="T5" fmla="*/ 166 h 330"/>
                <a:gd name="T6" fmla="*/ 8 w 105"/>
                <a:gd name="T7" fmla="*/ 292 h 330"/>
                <a:gd name="T8" fmla="*/ 8 w 105"/>
                <a:gd name="T9" fmla="*/ 323 h 330"/>
                <a:gd name="T10" fmla="*/ 24 w 105"/>
                <a:gd name="T11" fmla="*/ 330 h 330"/>
                <a:gd name="T12" fmla="*/ 40 w 105"/>
                <a:gd name="T13" fmla="*/ 324 h 330"/>
                <a:gd name="T14" fmla="*/ 105 w 105"/>
                <a:gd name="T15" fmla="*/ 166 h 330"/>
                <a:gd name="T16" fmla="*/ 40 w 105"/>
                <a:gd name="T17" fmla="*/ 9 h 330"/>
                <a:gd name="T18" fmla="*/ 8 w 105"/>
                <a:gd name="T19" fmla="*/ 8 h 330"/>
                <a:gd name="T20" fmla="*/ 8 w 105"/>
                <a:gd name="T21" fmla="*/ 8 h 330"/>
                <a:gd name="T22" fmla="*/ 8 w 105"/>
                <a:gd name="T23" fmla="*/ 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330">
                  <a:moveTo>
                    <a:pt x="8" y="8"/>
                  </a:moveTo>
                  <a:cubicBezTo>
                    <a:pt x="0" y="17"/>
                    <a:pt x="0" y="31"/>
                    <a:pt x="8" y="40"/>
                  </a:cubicBezTo>
                  <a:cubicBezTo>
                    <a:pt x="42" y="74"/>
                    <a:pt x="60" y="118"/>
                    <a:pt x="60" y="166"/>
                  </a:cubicBezTo>
                  <a:cubicBezTo>
                    <a:pt x="60" y="214"/>
                    <a:pt x="42" y="258"/>
                    <a:pt x="8" y="292"/>
                  </a:cubicBezTo>
                  <a:cubicBezTo>
                    <a:pt x="0" y="300"/>
                    <a:pt x="0" y="315"/>
                    <a:pt x="8" y="323"/>
                  </a:cubicBezTo>
                  <a:cubicBezTo>
                    <a:pt x="13" y="328"/>
                    <a:pt x="19" y="330"/>
                    <a:pt x="24" y="330"/>
                  </a:cubicBezTo>
                  <a:cubicBezTo>
                    <a:pt x="30" y="330"/>
                    <a:pt x="36" y="328"/>
                    <a:pt x="40" y="324"/>
                  </a:cubicBezTo>
                  <a:cubicBezTo>
                    <a:pt x="82" y="282"/>
                    <a:pt x="105" y="226"/>
                    <a:pt x="105" y="166"/>
                  </a:cubicBezTo>
                  <a:cubicBezTo>
                    <a:pt x="105" y="107"/>
                    <a:pt x="82" y="51"/>
                    <a:pt x="40" y="9"/>
                  </a:cubicBezTo>
                  <a:cubicBezTo>
                    <a:pt x="31" y="0"/>
                    <a:pt x="17" y="0"/>
                    <a:pt x="8" y="8"/>
                  </a:cubicBezTo>
                  <a:close/>
                  <a:moveTo>
                    <a:pt x="8" y="8"/>
                  </a:moveTo>
                  <a:cubicBezTo>
                    <a:pt x="8" y="8"/>
                    <a:pt x="8" y="8"/>
                    <a:pt x="8" y="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9" name="Group 148">
            <a:extLst>
              <a:ext uri="{FF2B5EF4-FFF2-40B4-BE49-F238E27FC236}">
                <a16:creationId xmlns:a16="http://schemas.microsoft.com/office/drawing/2014/main" id="{951F9780-1EFF-459A-B960-44B6E8D25335}"/>
              </a:ext>
            </a:extLst>
          </p:cNvPr>
          <p:cNvGrpSpPr/>
          <p:nvPr userDrawn="1"/>
        </p:nvGrpSpPr>
        <p:grpSpPr>
          <a:xfrm>
            <a:off x="6185480" y="3813110"/>
            <a:ext cx="497840" cy="497840"/>
            <a:chOff x="6185480" y="3406177"/>
            <a:chExt cx="497840" cy="497840"/>
          </a:xfrm>
        </p:grpSpPr>
        <p:grpSp>
          <p:nvGrpSpPr>
            <p:cNvPr id="150" name="Group 149">
              <a:extLst>
                <a:ext uri="{FF2B5EF4-FFF2-40B4-BE49-F238E27FC236}">
                  <a16:creationId xmlns:a16="http://schemas.microsoft.com/office/drawing/2014/main" id="{AA9673A7-2F34-423A-B2F8-2B43B2D9B890}"/>
                </a:ext>
              </a:extLst>
            </p:cNvPr>
            <p:cNvGrpSpPr>
              <a:grpSpLocks noChangeAspect="1"/>
            </p:cNvGrpSpPr>
            <p:nvPr/>
          </p:nvGrpSpPr>
          <p:grpSpPr bwMode="auto">
            <a:xfrm>
              <a:off x="6410735" y="3582288"/>
              <a:ext cx="47885" cy="26901"/>
              <a:chOff x="1703" y="976"/>
              <a:chExt cx="89" cy="50"/>
            </a:xfrm>
            <a:solidFill>
              <a:schemeClr val="accent5"/>
            </a:solidFill>
          </p:grpSpPr>
          <p:sp>
            <p:nvSpPr>
              <p:cNvPr id="152" name="Freeform 6">
                <a:extLst>
                  <a:ext uri="{FF2B5EF4-FFF2-40B4-BE49-F238E27FC236}">
                    <a16:creationId xmlns:a16="http://schemas.microsoft.com/office/drawing/2014/main" id="{299DEC35-62EF-49B0-9EE8-07F11BC686A3}"/>
                  </a:ext>
                </a:extLst>
              </p:cNvPr>
              <p:cNvSpPr>
                <a:spLocks/>
              </p:cNvSpPr>
              <p:nvPr/>
            </p:nvSpPr>
            <p:spPr bwMode="auto">
              <a:xfrm>
                <a:off x="1757" y="976"/>
                <a:ext cx="35" cy="50"/>
              </a:xfrm>
              <a:custGeom>
                <a:avLst/>
                <a:gdLst>
                  <a:gd name="T0" fmla="*/ 42 w 42"/>
                  <a:gd name="T1" fmla="*/ 0 h 60"/>
                  <a:gd name="T2" fmla="*/ 0 w 42"/>
                  <a:gd name="T3" fmla="*/ 60 h 60"/>
                  <a:gd name="T4" fmla="*/ 7 w 42"/>
                  <a:gd name="T5" fmla="*/ 60 h 60"/>
                  <a:gd name="T6" fmla="*/ 42 w 42"/>
                  <a:gd name="T7" fmla="*/ 0 h 60"/>
                </a:gdLst>
                <a:ahLst/>
                <a:cxnLst>
                  <a:cxn ang="0">
                    <a:pos x="T0" y="T1"/>
                  </a:cxn>
                  <a:cxn ang="0">
                    <a:pos x="T2" y="T3"/>
                  </a:cxn>
                  <a:cxn ang="0">
                    <a:pos x="T4" y="T5"/>
                  </a:cxn>
                  <a:cxn ang="0">
                    <a:pos x="T6" y="T7"/>
                  </a:cxn>
                </a:cxnLst>
                <a:rect l="0" t="0" r="r" b="b"/>
                <a:pathLst>
                  <a:path w="42" h="60">
                    <a:moveTo>
                      <a:pt x="42" y="0"/>
                    </a:moveTo>
                    <a:cubicBezTo>
                      <a:pt x="17" y="8"/>
                      <a:pt x="1" y="32"/>
                      <a:pt x="0" y="60"/>
                    </a:cubicBezTo>
                    <a:cubicBezTo>
                      <a:pt x="3" y="60"/>
                      <a:pt x="5" y="60"/>
                      <a:pt x="7" y="60"/>
                    </a:cubicBezTo>
                    <a:cubicBezTo>
                      <a:pt x="12" y="33"/>
                      <a:pt x="28" y="17"/>
                      <a:pt x="4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8">
                <a:extLst>
                  <a:ext uri="{FF2B5EF4-FFF2-40B4-BE49-F238E27FC236}">
                    <a16:creationId xmlns:a16="http://schemas.microsoft.com/office/drawing/2014/main" id="{FA2F688F-46A8-4702-A233-E739622740B1}"/>
                  </a:ext>
                </a:extLst>
              </p:cNvPr>
              <p:cNvSpPr>
                <a:spLocks/>
              </p:cNvSpPr>
              <p:nvPr/>
            </p:nvSpPr>
            <p:spPr bwMode="auto">
              <a:xfrm>
                <a:off x="1703" y="976"/>
                <a:ext cx="34" cy="50"/>
              </a:xfrm>
              <a:custGeom>
                <a:avLst/>
                <a:gdLst>
                  <a:gd name="T0" fmla="*/ 41 w 41"/>
                  <a:gd name="T1" fmla="*/ 60 h 60"/>
                  <a:gd name="T2" fmla="*/ 0 w 41"/>
                  <a:gd name="T3" fmla="*/ 0 h 60"/>
                  <a:gd name="T4" fmla="*/ 34 w 41"/>
                  <a:gd name="T5" fmla="*/ 60 h 60"/>
                  <a:gd name="T6" fmla="*/ 41 w 41"/>
                  <a:gd name="T7" fmla="*/ 60 h 60"/>
                </a:gdLst>
                <a:ahLst/>
                <a:cxnLst>
                  <a:cxn ang="0">
                    <a:pos x="T0" y="T1"/>
                  </a:cxn>
                  <a:cxn ang="0">
                    <a:pos x="T2" y="T3"/>
                  </a:cxn>
                  <a:cxn ang="0">
                    <a:pos x="T4" y="T5"/>
                  </a:cxn>
                  <a:cxn ang="0">
                    <a:pos x="T6" y="T7"/>
                  </a:cxn>
                </a:cxnLst>
                <a:rect l="0" t="0" r="r" b="b"/>
                <a:pathLst>
                  <a:path w="41" h="60">
                    <a:moveTo>
                      <a:pt x="41" y="60"/>
                    </a:moveTo>
                    <a:cubicBezTo>
                      <a:pt x="41" y="32"/>
                      <a:pt x="25" y="8"/>
                      <a:pt x="0" y="0"/>
                    </a:cubicBezTo>
                    <a:cubicBezTo>
                      <a:pt x="14" y="17"/>
                      <a:pt x="29" y="33"/>
                      <a:pt x="34" y="60"/>
                    </a:cubicBezTo>
                    <a:cubicBezTo>
                      <a:pt x="37" y="60"/>
                      <a:pt x="39" y="60"/>
                      <a:pt x="41" y="6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1" name="Oval 150">
              <a:extLst>
                <a:ext uri="{FF2B5EF4-FFF2-40B4-BE49-F238E27FC236}">
                  <a16:creationId xmlns:a16="http://schemas.microsoft.com/office/drawing/2014/main" id="{5DABBEC2-C6AB-4B50-BA6F-CF745862B524}"/>
                </a:ext>
              </a:extLst>
            </p:cNvPr>
            <p:cNvSpPr/>
            <p:nvPr/>
          </p:nvSpPr>
          <p:spPr>
            <a:xfrm>
              <a:off x="6185480" y="3406177"/>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4" name="Group 153">
            <a:extLst>
              <a:ext uri="{FF2B5EF4-FFF2-40B4-BE49-F238E27FC236}">
                <a16:creationId xmlns:a16="http://schemas.microsoft.com/office/drawing/2014/main" id="{27ABA8DC-3BAB-4D8A-8323-DBDF70608554}"/>
              </a:ext>
            </a:extLst>
          </p:cNvPr>
          <p:cNvGrpSpPr/>
          <p:nvPr userDrawn="1"/>
        </p:nvGrpSpPr>
        <p:grpSpPr>
          <a:xfrm>
            <a:off x="7100788" y="3813110"/>
            <a:ext cx="497840" cy="497840"/>
            <a:chOff x="7100788" y="3813110"/>
            <a:chExt cx="497840" cy="497840"/>
          </a:xfrm>
        </p:grpSpPr>
        <p:grpSp>
          <p:nvGrpSpPr>
            <p:cNvPr id="155" name="Group 154">
              <a:extLst>
                <a:ext uri="{FF2B5EF4-FFF2-40B4-BE49-F238E27FC236}">
                  <a16:creationId xmlns:a16="http://schemas.microsoft.com/office/drawing/2014/main" id="{E4FF5166-B7D6-4B34-9FCC-5995A261C511}"/>
                </a:ext>
              </a:extLst>
            </p:cNvPr>
            <p:cNvGrpSpPr>
              <a:grpSpLocks noChangeAspect="1"/>
            </p:cNvGrpSpPr>
            <p:nvPr/>
          </p:nvGrpSpPr>
          <p:grpSpPr>
            <a:xfrm>
              <a:off x="7169708" y="3949605"/>
              <a:ext cx="360000" cy="224850"/>
              <a:chOff x="3518695" y="4921331"/>
              <a:chExt cx="955675" cy="596901"/>
            </a:xfrm>
            <a:solidFill>
              <a:srgbClr val="F6911E"/>
            </a:solidFill>
            <a:effectLst/>
          </p:grpSpPr>
          <p:sp>
            <p:nvSpPr>
              <p:cNvPr id="157" name="Freeform 5">
                <a:extLst>
                  <a:ext uri="{FF2B5EF4-FFF2-40B4-BE49-F238E27FC236}">
                    <a16:creationId xmlns:a16="http://schemas.microsoft.com/office/drawing/2014/main" id="{646F752C-5C71-4047-AD73-0830E5B61199}"/>
                  </a:ext>
                </a:extLst>
              </p:cNvPr>
              <p:cNvSpPr>
                <a:spLocks/>
              </p:cNvSpPr>
              <p:nvPr/>
            </p:nvSpPr>
            <p:spPr bwMode="auto">
              <a:xfrm>
                <a:off x="4009232" y="5086431"/>
                <a:ext cx="7938" cy="3175"/>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1" y="0"/>
                      <a:pt x="0" y="1"/>
                    </a:cubicBezTo>
                    <a:cubicBezTo>
                      <a:pt x="2" y="0"/>
                      <a:pt x="2" y="0"/>
                      <a:pt x="2" y="0"/>
                    </a:cubicBezTo>
                    <a:cubicBezTo>
                      <a:pt x="2" y="0"/>
                      <a:pt x="2" y="0"/>
                      <a:pt x="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6">
                <a:extLst>
                  <a:ext uri="{FF2B5EF4-FFF2-40B4-BE49-F238E27FC236}">
                    <a16:creationId xmlns:a16="http://schemas.microsoft.com/office/drawing/2014/main" id="{BB6CCD85-C1D3-49F7-B091-5EA34F95230E}"/>
                  </a:ext>
                </a:extLst>
              </p:cNvPr>
              <p:cNvSpPr>
                <a:spLocks/>
              </p:cNvSpPr>
              <p:nvPr/>
            </p:nvSpPr>
            <p:spPr bwMode="auto">
              <a:xfrm>
                <a:off x="3972720" y="5418219"/>
                <a:ext cx="79375" cy="100013"/>
              </a:xfrm>
              <a:custGeom>
                <a:avLst/>
                <a:gdLst>
                  <a:gd name="T0" fmla="*/ 18 w 21"/>
                  <a:gd name="T1" fmla="*/ 21 h 26"/>
                  <a:gd name="T2" fmla="*/ 18 w 21"/>
                  <a:gd name="T3" fmla="*/ 21 h 26"/>
                  <a:gd name="T4" fmla="*/ 18 w 21"/>
                  <a:gd name="T5" fmla="*/ 21 h 26"/>
                  <a:gd name="T6" fmla="*/ 4 w 21"/>
                  <a:gd name="T7" fmla="*/ 22 h 26"/>
                  <a:gd name="T8" fmla="*/ 3 w 21"/>
                  <a:gd name="T9" fmla="*/ 21 h 26"/>
                  <a:gd name="T10" fmla="*/ 0 w 21"/>
                  <a:gd name="T11" fmla="*/ 19 h 26"/>
                  <a:gd name="T12" fmla="*/ 1 w 21"/>
                  <a:gd name="T13" fmla="*/ 18 h 26"/>
                  <a:gd name="T14" fmla="*/ 7 w 21"/>
                  <a:gd name="T15" fmla="*/ 0 h 26"/>
                  <a:gd name="T16" fmla="*/ 8 w 21"/>
                  <a:gd name="T17" fmla="*/ 1 h 26"/>
                  <a:gd name="T18" fmla="*/ 10 w 21"/>
                  <a:gd name="T19" fmla="*/ 2 h 26"/>
                  <a:gd name="T20" fmla="*/ 11 w 21"/>
                  <a:gd name="T21" fmla="*/ 3 h 26"/>
                  <a:gd name="T22" fmla="*/ 12 w 21"/>
                  <a:gd name="T23" fmla="*/ 4 h 26"/>
                  <a:gd name="T24" fmla="*/ 13 w 21"/>
                  <a:gd name="T25" fmla="*/ 4 h 26"/>
                  <a:gd name="T26" fmla="*/ 15 w 21"/>
                  <a:gd name="T27" fmla="*/ 6 h 26"/>
                  <a:gd name="T28" fmla="*/ 16 w 21"/>
                  <a:gd name="T29" fmla="*/ 7 h 26"/>
                  <a:gd name="T30" fmla="*/ 18 w 21"/>
                  <a:gd name="T3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6">
                    <a:moveTo>
                      <a:pt x="18" y="21"/>
                    </a:moveTo>
                    <a:cubicBezTo>
                      <a:pt x="18" y="21"/>
                      <a:pt x="18" y="21"/>
                      <a:pt x="18" y="21"/>
                    </a:cubicBezTo>
                    <a:cubicBezTo>
                      <a:pt x="18" y="21"/>
                      <a:pt x="18" y="21"/>
                      <a:pt x="18" y="21"/>
                    </a:cubicBezTo>
                    <a:cubicBezTo>
                      <a:pt x="15" y="25"/>
                      <a:pt x="9" y="26"/>
                      <a:pt x="4" y="22"/>
                    </a:cubicBezTo>
                    <a:cubicBezTo>
                      <a:pt x="3" y="21"/>
                      <a:pt x="3" y="21"/>
                      <a:pt x="3" y="21"/>
                    </a:cubicBezTo>
                    <a:cubicBezTo>
                      <a:pt x="0" y="19"/>
                      <a:pt x="0" y="19"/>
                      <a:pt x="0" y="19"/>
                    </a:cubicBezTo>
                    <a:cubicBezTo>
                      <a:pt x="1" y="19"/>
                      <a:pt x="1" y="18"/>
                      <a:pt x="1" y="18"/>
                    </a:cubicBezTo>
                    <a:cubicBezTo>
                      <a:pt x="7" y="0"/>
                      <a:pt x="7" y="0"/>
                      <a:pt x="7" y="0"/>
                    </a:cubicBezTo>
                    <a:cubicBezTo>
                      <a:pt x="8" y="0"/>
                      <a:pt x="8" y="0"/>
                      <a:pt x="8" y="1"/>
                    </a:cubicBezTo>
                    <a:cubicBezTo>
                      <a:pt x="9" y="1"/>
                      <a:pt x="9" y="2"/>
                      <a:pt x="10" y="2"/>
                    </a:cubicBezTo>
                    <a:cubicBezTo>
                      <a:pt x="10" y="2"/>
                      <a:pt x="11" y="3"/>
                      <a:pt x="11" y="3"/>
                    </a:cubicBezTo>
                    <a:cubicBezTo>
                      <a:pt x="11" y="3"/>
                      <a:pt x="12" y="4"/>
                      <a:pt x="12" y="4"/>
                    </a:cubicBezTo>
                    <a:cubicBezTo>
                      <a:pt x="13" y="4"/>
                      <a:pt x="13" y="4"/>
                      <a:pt x="13" y="4"/>
                    </a:cubicBezTo>
                    <a:cubicBezTo>
                      <a:pt x="14" y="5"/>
                      <a:pt x="14" y="5"/>
                      <a:pt x="15" y="6"/>
                    </a:cubicBezTo>
                    <a:cubicBezTo>
                      <a:pt x="16" y="7"/>
                      <a:pt x="16" y="7"/>
                      <a:pt x="16" y="7"/>
                    </a:cubicBezTo>
                    <a:cubicBezTo>
                      <a:pt x="21" y="10"/>
                      <a:pt x="21" y="16"/>
                      <a:pt x="18"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7">
                <a:extLst>
                  <a:ext uri="{FF2B5EF4-FFF2-40B4-BE49-F238E27FC236}">
                    <a16:creationId xmlns:a16="http://schemas.microsoft.com/office/drawing/2014/main" id="{F32031E6-4B4B-4DD7-9B06-406B5CA06518}"/>
                  </a:ext>
                </a:extLst>
              </p:cNvPr>
              <p:cNvSpPr>
                <a:spLocks/>
              </p:cNvSpPr>
              <p:nvPr/>
            </p:nvSpPr>
            <p:spPr bwMode="auto">
              <a:xfrm>
                <a:off x="3518695" y="4964194"/>
                <a:ext cx="823913" cy="515938"/>
              </a:xfrm>
              <a:custGeom>
                <a:avLst/>
                <a:gdLst>
                  <a:gd name="T0" fmla="*/ 215 w 218"/>
                  <a:gd name="T1" fmla="*/ 107 h 135"/>
                  <a:gd name="T2" fmla="*/ 200 w 218"/>
                  <a:gd name="T3" fmla="*/ 107 h 135"/>
                  <a:gd name="T4" fmla="*/ 182 w 218"/>
                  <a:gd name="T5" fmla="*/ 93 h 135"/>
                  <a:gd name="T6" fmla="*/ 173 w 218"/>
                  <a:gd name="T7" fmla="*/ 86 h 135"/>
                  <a:gd name="T8" fmla="*/ 136 w 218"/>
                  <a:gd name="T9" fmla="*/ 58 h 135"/>
                  <a:gd name="T10" fmla="*/ 164 w 218"/>
                  <a:gd name="T11" fmla="*/ 86 h 135"/>
                  <a:gd name="T12" fmla="*/ 168 w 218"/>
                  <a:gd name="T13" fmla="*/ 89 h 135"/>
                  <a:gd name="T14" fmla="*/ 173 w 218"/>
                  <a:gd name="T15" fmla="*/ 92 h 135"/>
                  <a:gd name="T16" fmla="*/ 184 w 218"/>
                  <a:gd name="T17" fmla="*/ 101 h 135"/>
                  <a:gd name="T18" fmla="*/ 186 w 218"/>
                  <a:gd name="T19" fmla="*/ 103 h 135"/>
                  <a:gd name="T20" fmla="*/ 186 w 218"/>
                  <a:gd name="T21" fmla="*/ 103 h 135"/>
                  <a:gd name="T22" fmla="*/ 190 w 218"/>
                  <a:gd name="T23" fmla="*/ 118 h 135"/>
                  <a:gd name="T24" fmla="*/ 190 w 218"/>
                  <a:gd name="T25" fmla="*/ 118 h 135"/>
                  <a:gd name="T26" fmla="*/ 176 w 218"/>
                  <a:gd name="T27" fmla="*/ 120 h 135"/>
                  <a:gd name="T28" fmla="*/ 174 w 218"/>
                  <a:gd name="T29" fmla="*/ 119 h 135"/>
                  <a:gd name="T30" fmla="*/ 174 w 218"/>
                  <a:gd name="T31" fmla="*/ 118 h 135"/>
                  <a:gd name="T32" fmla="*/ 173 w 218"/>
                  <a:gd name="T33" fmla="*/ 117 h 135"/>
                  <a:gd name="T34" fmla="*/ 171 w 218"/>
                  <a:gd name="T35" fmla="*/ 116 h 135"/>
                  <a:gd name="T36" fmla="*/ 167 w 218"/>
                  <a:gd name="T37" fmla="*/ 113 h 135"/>
                  <a:gd name="T38" fmla="*/ 164 w 218"/>
                  <a:gd name="T39" fmla="*/ 110 h 135"/>
                  <a:gd name="T40" fmla="*/ 150 w 218"/>
                  <a:gd name="T41" fmla="*/ 99 h 135"/>
                  <a:gd name="T42" fmla="*/ 118 w 218"/>
                  <a:gd name="T43" fmla="*/ 81 h 135"/>
                  <a:gd name="T44" fmla="*/ 149 w 218"/>
                  <a:gd name="T45" fmla="*/ 105 h 135"/>
                  <a:gd name="T46" fmla="*/ 154 w 218"/>
                  <a:gd name="T47" fmla="*/ 109 h 135"/>
                  <a:gd name="T48" fmla="*/ 159 w 218"/>
                  <a:gd name="T49" fmla="*/ 113 h 135"/>
                  <a:gd name="T50" fmla="*/ 160 w 218"/>
                  <a:gd name="T51" fmla="*/ 114 h 135"/>
                  <a:gd name="T52" fmla="*/ 163 w 218"/>
                  <a:gd name="T53" fmla="*/ 116 h 135"/>
                  <a:gd name="T54" fmla="*/ 165 w 218"/>
                  <a:gd name="T55" fmla="*/ 130 h 135"/>
                  <a:gd name="T56" fmla="*/ 165 w 218"/>
                  <a:gd name="T57" fmla="*/ 130 h 135"/>
                  <a:gd name="T58" fmla="*/ 150 w 218"/>
                  <a:gd name="T59" fmla="*/ 130 h 135"/>
                  <a:gd name="T60" fmla="*/ 149 w 218"/>
                  <a:gd name="T61" fmla="*/ 130 h 135"/>
                  <a:gd name="T62" fmla="*/ 139 w 218"/>
                  <a:gd name="T63" fmla="*/ 122 h 135"/>
                  <a:gd name="T64" fmla="*/ 132 w 218"/>
                  <a:gd name="T65" fmla="*/ 116 h 135"/>
                  <a:gd name="T66" fmla="*/ 127 w 218"/>
                  <a:gd name="T67" fmla="*/ 107 h 135"/>
                  <a:gd name="T68" fmla="*/ 115 w 218"/>
                  <a:gd name="T69" fmla="*/ 99 h 135"/>
                  <a:gd name="T70" fmla="*/ 107 w 218"/>
                  <a:gd name="T71" fmla="*/ 96 h 135"/>
                  <a:gd name="T72" fmla="*/ 98 w 218"/>
                  <a:gd name="T73" fmla="*/ 88 h 135"/>
                  <a:gd name="T74" fmla="*/ 83 w 218"/>
                  <a:gd name="T75" fmla="*/ 93 h 135"/>
                  <a:gd name="T76" fmla="*/ 70 w 218"/>
                  <a:gd name="T77" fmla="*/ 83 h 135"/>
                  <a:gd name="T78" fmla="*/ 51 w 218"/>
                  <a:gd name="T79" fmla="*/ 79 h 135"/>
                  <a:gd name="T80" fmla="*/ 34 w 218"/>
                  <a:gd name="T81" fmla="*/ 88 h 135"/>
                  <a:gd name="T82" fmla="*/ 31 w 218"/>
                  <a:gd name="T83" fmla="*/ 87 h 135"/>
                  <a:gd name="T84" fmla="*/ 0 w 218"/>
                  <a:gd name="T85" fmla="*/ 66 h 135"/>
                  <a:gd name="T86" fmla="*/ 36 w 218"/>
                  <a:gd name="T87" fmla="*/ 6 h 135"/>
                  <a:gd name="T88" fmla="*/ 56 w 218"/>
                  <a:gd name="T89" fmla="*/ 13 h 135"/>
                  <a:gd name="T90" fmla="*/ 97 w 218"/>
                  <a:gd name="T91" fmla="*/ 1 h 135"/>
                  <a:gd name="T92" fmla="*/ 101 w 218"/>
                  <a:gd name="T93" fmla="*/ 3 h 135"/>
                  <a:gd name="T94" fmla="*/ 97 w 218"/>
                  <a:gd name="T95" fmla="*/ 6 h 135"/>
                  <a:gd name="T96" fmla="*/ 66 w 218"/>
                  <a:gd name="T97" fmla="*/ 39 h 135"/>
                  <a:gd name="T98" fmla="*/ 91 w 218"/>
                  <a:gd name="T99" fmla="*/ 49 h 135"/>
                  <a:gd name="T100" fmla="*/ 120 w 218"/>
                  <a:gd name="T101" fmla="*/ 37 h 135"/>
                  <a:gd name="T102" fmla="*/ 130 w 218"/>
                  <a:gd name="T103" fmla="*/ 33 h 135"/>
                  <a:gd name="T104" fmla="*/ 132 w 218"/>
                  <a:gd name="T105" fmla="*/ 32 h 135"/>
                  <a:gd name="T106" fmla="*/ 136 w 218"/>
                  <a:gd name="T107" fmla="*/ 33 h 135"/>
                  <a:gd name="T108" fmla="*/ 150 w 218"/>
                  <a:gd name="T109" fmla="*/ 44 h 135"/>
                  <a:gd name="T110" fmla="*/ 211 w 218"/>
                  <a:gd name="T111" fmla="*/ 92 h 135"/>
                  <a:gd name="T112" fmla="*/ 215 w 218"/>
                  <a:gd name="T113"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35">
                    <a:moveTo>
                      <a:pt x="215" y="107"/>
                    </a:moveTo>
                    <a:cubicBezTo>
                      <a:pt x="215" y="107"/>
                      <a:pt x="215" y="107"/>
                      <a:pt x="215" y="107"/>
                    </a:cubicBezTo>
                    <a:cubicBezTo>
                      <a:pt x="211" y="111"/>
                      <a:pt x="205" y="112"/>
                      <a:pt x="201" y="109"/>
                    </a:cubicBezTo>
                    <a:cubicBezTo>
                      <a:pt x="201" y="109"/>
                      <a:pt x="201" y="108"/>
                      <a:pt x="200" y="107"/>
                    </a:cubicBezTo>
                    <a:cubicBezTo>
                      <a:pt x="197" y="105"/>
                      <a:pt x="191" y="101"/>
                      <a:pt x="184" y="96"/>
                    </a:cubicBezTo>
                    <a:cubicBezTo>
                      <a:pt x="183" y="95"/>
                      <a:pt x="182" y="94"/>
                      <a:pt x="182" y="93"/>
                    </a:cubicBezTo>
                    <a:cubicBezTo>
                      <a:pt x="179" y="91"/>
                      <a:pt x="176" y="89"/>
                      <a:pt x="174" y="87"/>
                    </a:cubicBezTo>
                    <a:cubicBezTo>
                      <a:pt x="173" y="87"/>
                      <a:pt x="173" y="86"/>
                      <a:pt x="173" y="86"/>
                    </a:cubicBezTo>
                    <a:cubicBezTo>
                      <a:pt x="171" y="85"/>
                      <a:pt x="169" y="84"/>
                      <a:pt x="168" y="83"/>
                    </a:cubicBezTo>
                    <a:cubicBezTo>
                      <a:pt x="153" y="70"/>
                      <a:pt x="137" y="58"/>
                      <a:pt x="136" y="58"/>
                    </a:cubicBezTo>
                    <a:cubicBezTo>
                      <a:pt x="133" y="55"/>
                      <a:pt x="130" y="59"/>
                      <a:pt x="133" y="61"/>
                    </a:cubicBezTo>
                    <a:cubicBezTo>
                      <a:pt x="135" y="63"/>
                      <a:pt x="150" y="75"/>
                      <a:pt x="164" y="86"/>
                    </a:cubicBezTo>
                    <a:cubicBezTo>
                      <a:pt x="165" y="86"/>
                      <a:pt x="165" y="87"/>
                      <a:pt x="166" y="87"/>
                    </a:cubicBezTo>
                    <a:cubicBezTo>
                      <a:pt x="166" y="88"/>
                      <a:pt x="167" y="88"/>
                      <a:pt x="168" y="89"/>
                    </a:cubicBezTo>
                    <a:cubicBezTo>
                      <a:pt x="169" y="90"/>
                      <a:pt x="170" y="91"/>
                      <a:pt x="171" y="91"/>
                    </a:cubicBezTo>
                    <a:cubicBezTo>
                      <a:pt x="172" y="92"/>
                      <a:pt x="172" y="92"/>
                      <a:pt x="173" y="92"/>
                    </a:cubicBezTo>
                    <a:cubicBezTo>
                      <a:pt x="176" y="95"/>
                      <a:pt x="180" y="98"/>
                      <a:pt x="182" y="100"/>
                    </a:cubicBezTo>
                    <a:cubicBezTo>
                      <a:pt x="183" y="100"/>
                      <a:pt x="183" y="101"/>
                      <a:pt x="184" y="101"/>
                    </a:cubicBezTo>
                    <a:cubicBezTo>
                      <a:pt x="184" y="102"/>
                      <a:pt x="185" y="102"/>
                      <a:pt x="186" y="103"/>
                    </a:cubicBezTo>
                    <a:cubicBezTo>
                      <a:pt x="186" y="103"/>
                      <a:pt x="186" y="103"/>
                      <a:pt x="186" y="103"/>
                    </a:cubicBezTo>
                    <a:cubicBezTo>
                      <a:pt x="186" y="103"/>
                      <a:pt x="186" y="103"/>
                      <a:pt x="186" y="103"/>
                    </a:cubicBezTo>
                    <a:cubicBezTo>
                      <a:pt x="186" y="103"/>
                      <a:pt x="186" y="103"/>
                      <a:pt x="186" y="103"/>
                    </a:cubicBezTo>
                    <a:cubicBezTo>
                      <a:pt x="188" y="104"/>
                      <a:pt x="188" y="105"/>
                      <a:pt x="188" y="105"/>
                    </a:cubicBezTo>
                    <a:cubicBezTo>
                      <a:pt x="192" y="108"/>
                      <a:pt x="193" y="114"/>
                      <a:pt x="190" y="118"/>
                    </a:cubicBezTo>
                    <a:cubicBezTo>
                      <a:pt x="190" y="118"/>
                      <a:pt x="190" y="118"/>
                      <a:pt x="190" y="118"/>
                    </a:cubicBezTo>
                    <a:cubicBezTo>
                      <a:pt x="190" y="118"/>
                      <a:pt x="190" y="118"/>
                      <a:pt x="190" y="118"/>
                    </a:cubicBezTo>
                    <a:cubicBezTo>
                      <a:pt x="190" y="118"/>
                      <a:pt x="190" y="118"/>
                      <a:pt x="190" y="118"/>
                    </a:cubicBezTo>
                    <a:cubicBezTo>
                      <a:pt x="186" y="123"/>
                      <a:pt x="180" y="123"/>
                      <a:pt x="176" y="120"/>
                    </a:cubicBezTo>
                    <a:cubicBezTo>
                      <a:pt x="176" y="120"/>
                      <a:pt x="176" y="120"/>
                      <a:pt x="175" y="119"/>
                    </a:cubicBezTo>
                    <a:cubicBezTo>
                      <a:pt x="175" y="119"/>
                      <a:pt x="175" y="119"/>
                      <a:pt x="174" y="119"/>
                    </a:cubicBezTo>
                    <a:cubicBezTo>
                      <a:pt x="174" y="118"/>
                      <a:pt x="174" y="118"/>
                      <a:pt x="174" y="118"/>
                    </a:cubicBezTo>
                    <a:cubicBezTo>
                      <a:pt x="174" y="118"/>
                      <a:pt x="174" y="118"/>
                      <a:pt x="174" y="118"/>
                    </a:cubicBezTo>
                    <a:cubicBezTo>
                      <a:pt x="173" y="118"/>
                      <a:pt x="173" y="118"/>
                      <a:pt x="173" y="118"/>
                    </a:cubicBezTo>
                    <a:cubicBezTo>
                      <a:pt x="173" y="117"/>
                      <a:pt x="173" y="117"/>
                      <a:pt x="173" y="117"/>
                    </a:cubicBezTo>
                    <a:cubicBezTo>
                      <a:pt x="172" y="117"/>
                      <a:pt x="172" y="117"/>
                      <a:pt x="172" y="116"/>
                    </a:cubicBezTo>
                    <a:cubicBezTo>
                      <a:pt x="172" y="116"/>
                      <a:pt x="172" y="116"/>
                      <a:pt x="171" y="116"/>
                    </a:cubicBezTo>
                    <a:cubicBezTo>
                      <a:pt x="171" y="116"/>
                      <a:pt x="169" y="115"/>
                      <a:pt x="168" y="114"/>
                    </a:cubicBezTo>
                    <a:cubicBezTo>
                      <a:pt x="168" y="113"/>
                      <a:pt x="168" y="113"/>
                      <a:pt x="167" y="113"/>
                    </a:cubicBezTo>
                    <a:cubicBezTo>
                      <a:pt x="167" y="113"/>
                      <a:pt x="166" y="112"/>
                      <a:pt x="166" y="112"/>
                    </a:cubicBezTo>
                    <a:cubicBezTo>
                      <a:pt x="165" y="111"/>
                      <a:pt x="164" y="111"/>
                      <a:pt x="164" y="110"/>
                    </a:cubicBezTo>
                    <a:cubicBezTo>
                      <a:pt x="163" y="110"/>
                      <a:pt x="163" y="109"/>
                      <a:pt x="162" y="109"/>
                    </a:cubicBezTo>
                    <a:cubicBezTo>
                      <a:pt x="158" y="106"/>
                      <a:pt x="154" y="103"/>
                      <a:pt x="150" y="99"/>
                    </a:cubicBezTo>
                    <a:cubicBezTo>
                      <a:pt x="137" y="89"/>
                      <a:pt x="123" y="78"/>
                      <a:pt x="121" y="77"/>
                    </a:cubicBezTo>
                    <a:cubicBezTo>
                      <a:pt x="118" y="74"/>
                      <a:pt x="115" y="78"/>
                      <a:pt x="118" y="81"/>
                    </a:cubicBezTo>
                    <a:cubicBezTo>
                      <a:pt x="120" y="82"/>
                      <a:pt x="134" y="93"/>
                      <a:pt x="146" y="103"/>
                    </a:cubicBezTo>
                    <a:cubicBezTo>
                      <a:pt x="147" y="104"/>
                      <a:pt x="148" y="104"/>
                      <a:pt x="149" y="105"/>
                    </a:cubicBezTo>
                    <a:cubicBezTo>
                      <a:pt x="150" y="106"/>
                      <a:pt x="151" y="107"/>
                      <a:pt x="152" y="107"/>
                    </a:cubicBezTo>
                    <a:cubicBezTo>
                      <a:pt x="153" y="108"/>
                      <a:pt x="153" y="108"/>
                      <a:pt x="154" y="109"/>
                    </a:cubicBezTo>
                    <a:cubicBezTo>
                      <a:pt x="155" y="110"/>
                      <a:pt x="157" y="111"/>
                      <a:pt x="158" y="112"/>
                    </a:cubicBezTo>
                    <a:cubicBezTo>
                      <a:pt x="158" y="112"/>
                      <a:pt x="158" y="112"/>
                      <a:pt x="159" y="113"/>
                    </a:cubicBezTo>
                    <a:cubicBezTo>
                      <a:pt x="159" y="113"/>
                      <a:pt x="159" y="113"/>
                      <a:pt x="159" y="113"/>
                    </a:cubicBezTo>
                    <a:cubicBezTo>
                      <a:pt x="160" y="113"/>
                      <a:pt x="160" y="114"/>
                      <a:pt x="160" y="114"/>
                    </a:cubicBezTo>
                    <a:cubicBezTo>
                      <a:pt x="161" y="114"/>
                      <a:pt x="161" y="115"/>
                      <a:pt x="162" y="115"/>
                    </a:cubicBezTo>
                    <a:cubicBezTo>
                      <a:pt x="163" y="116"/>
                      <a:pt x="163" y="116"/>
                      <a:pt x="163" y="116"/>
                    </a:cubicBezTo>
                    <a:cubicBezTo>
                      <a:pt x="167" y="119"/>
                      <a:pt x="168" y="125"/>
                      <a:pt x="165" y="130"/>
                    </a:cubicBezTo>
                    <a:cubicBezTo>
                      <a:pt x="165" y="130"/>
                      <a:pt x="165" y="130"/>
                      <a:pt x="165" y="130"/>
                    </a:cubicBezTo>
                    <a:cubicBezTo>
                      <a:pt x="165" y="130"/>
                      <a:pt x="165" y="130"/>
                      <a:pt x="165" y="130"/>
                    </a:cubicBezTo>
                    <a:cubicBezTo>
                      <a:pt x="165" y="130"/>
                      <a:pt x="165" y="130"/>
                      <a:pt x="165" y="130"/>
                    </a:cubicBezTo>
                    <a:cubicBezTo>
                      <a:pt x="161" y="134"/>
                      <a:pt x="155" y="135"/>
                      <a:pt x="151" y="131"/>
                    </a:cubicBezTo>
                    <a:cubicBezTo>
                      <a:pt x="151" y="131"/>
                      <a:pt x="151" y="131"/>
                      <a:pt x="150" y="130"/>
                    </a:cubicBezTo>
                    <a:cubicBezTo>
                      <a:pt x="150" y="130"/>
                      <a:pt x="149" y="130"/>
                      <a:pt x="149" y="130"/>
                    </a:cubicBezTo>
                    <a:cubicBezTo>
                      <a:pt x="149" y="130"/>
                      <a:pt x="149" y="130"/>
                      <a:pt x="149" y="130"/>
                    </a:cubicBezTo>
                    <a:cubicBezTo>
                      <a:pt x="149" y="130"/>
                      <a:pt x="148" y="129"/>
                      <a:pt x="148" y="129"/>
                    </a:cubicBezTo>
                    <a:cubicBezTo>
                      <a:pt x="146" y="127"/>
                      <a:pt x="143" y="125"/>
                      <a:pt x="139" y="122"/>
                    </a:cubicBezTo>
                    <a:cubicBezTo>
                      <a:pt x="138" y="121"/>
                      <a:pt x="137" y="120"/>
                      <a:pt x="136" y="120"/>
                    </a:cubicBezTo>
                    <a:cubicBezTo>
                      <a:pt x="135" y="119"/>
                      <a:pt x="133" y="117"/>
                      <a:pt x="132" y="116"/>
                    </a:cubicBezTo>
                    <a:cubicBezTo>
                      <a:pt x="131" y="115"/>
                      <a:pt x="130" y="114"/>
                      <a:pt x="129" y="114"/>
                    </a:cubicBezTo>
                    <a:cubicBezTo>
                      <a:pt x="129" y="111"/>
                      <a:pt x="128" y="109"/>
                      <a:pt x="127" y="107"/>
                    </a:cubicBezTo>
                    <a:cubicBezTo>
                      <a:pt x="126" y="104"/>
                      <a:pt x="123" y="101"/>
                      <a:pt x="120" y="100"/>
                    </a:cubicBezTo>
                    <a:cubicBezTo>
                      <a:pt x="118" y="100"/>
                      <a:pt x="117" y="99"/>
                      <a:pt x="115" y="99"/>
                    </a:cubicBezTo>
                    <a:cubicBezTo>
                      <a:pt x="114" y="99"/>
                      <a:pt x="113" y="100"/>
                      <a:pt x="111" y="100"/>
                    </a:cubicBezTo>
                    <a:cubicBezTo>
                      <a:pt x="109" y="98"/>
                      <a:pt x="107" y="97"/>
                      <a:pt x="107" y="96"/>
                    </a:cubicBezTo>
                    <a:cubicBezTo>
                      <a:pt x="106" y="96"/>
                      <a:pt x="106" y="95"/>
                      <a:pt x="106" y="95"/>
                    </a:cubicBezTo>
                    <a:cubicBezTo>
                      <a:pt x="105" y="92"/>
                      <a:pt x="102" y="89"/>
                      <a:pt x="98" y="88"/>
                    </a:cubicBezTo>
                    <a:cubicBezTo>
                      <a:pt x="97" y="88"/>
                      <a:pt x="96" y="87"/>
                      <a:pt x="94" y="87"/>
                    </a:cubicBezTo>
                    <a:cubicBezTo>
                      <a:pt x="90" y="87"/>
                      <a:pt x="86" y="90"/>
                      <a:pt x="83" y="93"/>
                    </a:cubicBezTo>
                    <a:cubicBezTo>
                      <a:pt x="82" y="89"/>
                      <a:pt x="79" y="85"/>
                      <a:pt x="75" y="83"/>
                    </a:cubicBezTo>
                    <a:cubicBezTo>
                      <a:pt x="73" y="83"/>
                      <a:pt x="72" y="83"/>
                      <a:pt x="70" y="83"/>
                    </a:cubicBezTo>
                    <a:cubicBezTo>
                      <a:pt x="66" y="83"/>
                      <a:pt x="62" y="85"/>
                      <a:pt x="59" y="89"/>
                    </a:cubicBezTo>
                    <a:cubicBezTo>
                      <a:pt x="58" y="84"/>
                      <a:pt x="55" y="81"/>
                      <a:pt x="51" y="79"/>
                    </a:cubicBezTo>
                    <a:cubicBezTo>
                      <a:pt x="49" y="79"/>
                      <a:pt x="48" y="78"/>
                      <a:pt x="46" y="78"/>
                    </a:cubicBezTo>
                    <a:cubicBezTo>
                      <a:pt x="41" y="78"/>
                      <a:pt x="36" y="82"/>
                      <a:pt x="34" y="88"/>
                    </a:cubicBezTo>
                    <a:cubicBezTo>
                      <a:pt x="34" y="88"/>
                      <a:pt x="34" y="88"/>
                      <a:pt x="34" y="88"/>
                    </a:cubicBezTo>
                    <a:cubicBezTo>
                      <a:pt x="33" y="88"/>
                      <a:pt x="32" y="87"/>
                      <a:pt x="31" y="87"/>
                    </a:cubicBezTo>
                    <a:cubicBezTo>
                      <a:pt x="1" y="69"/>
                      <a:pt x="1" y="69"/>
                      <a:pt x="1" y="69"/>
                    </a:cubicBezTo>
                    <a:cubicBezTo>
                      <a:pt x="0" y="69"/>
                      <a:pt x="0" y="67"/>
                      <a:pt x="0" y="66"/>
                    </a:cubicBezTo>
                    <a:cubicBezTo>
                      <a:pt x="33" y="8"/>
                      <a:pt x="33" y="8"/>
                      <a:pt x="33" y="8"/>
                    </a:cubicBezTo>
                    <a:cubicBezTo>
                      <a:pt x="33" y="7"/>
                      <a:pt x="35" y="6"/>
                      <a:pt x="36" y="6"/>
                    </a:cubicBezTo>
                    <a:cubicBezTo>
                      <a:pt x="51" y="12"/>
                      <a:pt x="51" y="12"/>
                      <a:pt x="51" y="12"/>
                    </a:cubicBezTo>
                    <a:cubicBezTo>
                      <a:pt x="53" y="13"/>
                      <a:pt x="55" y="13"/>
                      <a:pt x="56" y="13"/>
                    </a:cubicBezTo>
                    <a:cubicBezTo>
                      <a:pt x="93" y="1"/>
                      <a:pt x="93" y="1"/>
                      <a:pt x="93" y="1"/>
                    </a:cubicBezTo>
                    <a:cubicBezTo>
                      <a:pt x="94" y="0"/>
                      <a:pt x="96" y="0"/>
                      <a:pt x="97" y="1"/>
                    </a:cubicBezTo>
                    <a:cubicBezTo>
                      <a:pt x="100" y="1"/>
                      <a:pt x="100" y="1"/>
                      <a:pt x="100" y="1"/>
                    </a:cubicBezTo>
                    <a:cubicBezTo>
                      <a:pt x="101" y="1"/>
                      <a:pt x="102" y="2"/>
                      <a:pt x="101" y="3"/>
                    </a:cubicBezTo>
                    <a:cubicBezTo>
                      <a:pt x="97" y="6"/>
                      <a:pt x="97" y="6"/>
                      <a:pt x="97" y="6"/>
                    </a:cubicBezTo>
                    <a:cubicBezTo>
                      <a:pt x="97" y="6"/>
                      <a:pt x="97" y="6"/>
                      <a:pt x="97" y="6"/>
                    </a:cubicBezTo>
                    <a:cubicBezTo>
                      <a:pt x="88" y="12"/>
                      <a:pt x="77" y="21"/>
                      <a:pt x="71" y="24"/>
                    </a:cubicBezTo>
                    <a:cubicBezTo>
                      <a:pt x="66" y="28"/>
                      <a:pt x="64" y="33"/>
                      <a:pt x="66" y="39"/>
                    </a:cubicBezTo>
                    <a:cubicBezTo>
                      <a:pt x="68" y="46"/>
                      <a:pt x="75" y="51"/>
                      <a:pt x="83" y="51"/>
                    </a:cubicBezTo>
                    <a:cubicBezTo>
                      <a:pt x="86" y="51"/>
                      <a:pt x="89" y="50"/>
                      <a:pt x="91" y="49"/>
                    </a:cubicBezTo>
                    <a:cubicBezTo>
                      <a:pt x="99" y="46"/>
                      <a:pt x="111" y="41"/>
                      <a:pt x="120" y="37"/>
                    </a:cubicBezTo>
                    <a:cubicBezTo>
                      <a:pt x="120" y="37"/>
                      <a:pt x="120" y="37"/>
                      <a:pt x="120" y="37"/>
                    </a:cubicBezTo>
                    <a:cubicBezTo>
                      <a:pt x="124" y="35"/>
                      <a:pt x="124" y="35"/>
                      <a:pt x="124" y="35"/>
                    </a:cubicBezTo>
                    <a:cubicBezTo>
                      <a:pt x="126" y="34"/>
                      <a:pt x="128" y="33"/>
                      <a:pt x="130" y="33"/>
                    </a:cubicBezTo>
                    <a:cubicBezTo>
                      <a:pt x="132" y="32"/>
                      <a:pt x="132" y="32"/>
                      <a:pt x="132" y="32"/>
                    </a:cubicBezTo>
                    <a:cubicBezTo>
                      <a:pt x="132" y="32"/>
                      <a:pt x="132" y="32"/>
                      <a:pt x="132" y="32"/>
                    </a:cubicBezTo>
                    <a:cubicBezTo>
                      <a:pt x="132" y="32"/>
                      <a:pt x="132" y="32"/>
                      <a:pt x="132" y="32"/>
                    </a:cubicBezTo>
                    <a:cubicBezTo>
                      <a:pt x="133" y="32"/>
                      <a:pt x="135" y="32"/>
                      <a:pt x="136" y="33"/>
                    </a:cubicBezTo>
                    <a:cubicBezTo>
                      <a:pt x="146" y="41"/>
                      <a:pt x="146" y="41"/>
                      <a:pt x="146" y="41"/>
                    </a:cubicBezTo>
                    <a:cubicBezTo>
                      <a:pt x="147" y="42"/>
                      <a:pt x="149" y="43"/>
                      <a:pt x="150" y="44"/>
                    </a:cubicBezTo>
                    <a:cubicBezTo>
                      <a:pt x="182" y="69"/>
                      <a:pt x="182" y="69"/>
                      <a:pt x="182" y="69"/>
                    </a:cubicBezTo>
                    <a:cubicBezTo>
                      <a:pt x="211" y="92"/>
                      <a:pt x="211" y="92"/>
                      <a:pt x="211" y="92"/>
                    </a:cubicBezTo>
                    <a:cubicBezTo>
                      <a:pt x="213" y="94"/>
                      <a:pt x="213" y="94"/>
                      <a:pt x="213" y="94"/>
                    </a:cubicBezTo>
                    <a:cubicBezTo>
                      <a:pt x="217" y="97"/>
                      <a:pt x="218" y="103"/>
                      <a:pt x="215" y="10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8">
                <a:extLst>
                  <a:ext uri="{FF2B5EF4-FFF2-40B4-BE49-F238E27FC236}">
                    <a16:creationId xmlns:a16="http://schemas.microsoft.com/office/drawing/2014/main" id="{77EAF0E3-94C6-48CD-8C88-C5472934F7E7}"/>
                  </a:ext>
                </a:extLst>
              </p:cNvPr>
              <p:cNvSpPr>
                <a:spLocks/>
              </p:cNvSpPr>
              <p:nvPr/>
            </p:nvSpPr>
            <p:spPr bwMode="auto">
              <a:xfrm>
                <a:off x="4017170" y="5407106"/>
                <a:ext cx="15875" cy="15875"/>
              </a:xfrm>
              <a:custGeom>
                <a:avLst/>
                <a:gdLst>
                  <a:gd name="T0" fmla="*/ 4 w 4"/>
                  <a:gd name="T1" fmla="*/ 4 h 4"/>
                  <a:gd name="T2" fmla="*/ 0 w 4"/>
                  <a:gd name="T3" fmla="*/ 0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cubicBezTo>
                      <a:pt x="3" y="3"/>
                      <a:pt x="1" y="1"/>
                      <a:pt x="0" y="0"/>
                    </a:cubicBezTo>
                    <a:cubicBezTo>
                      <a:pt x="0" y="0"/>
                      <a:pt x="0" y="0"/>
                      <a:pt x="0" y="0"/>
                    </a:cubicBezTo>
                    <a:cubicBezTo>
                      <a:pt x="1" y="1"/>
                      <a:pt x="3" y="3"/>
                      <a:pt x="4"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9">
                <a:extLst>
                  <a:ext uri="{FF2B5EF4-FFF2-40B4-BE49-F238E27FC236}">
                    <a16:creationId xmlns:a16="http://schemas.microsoft.com/office/drawing/2014/main" id="{7DFAF3B6-2FDB-4C2F-98AB-67400B917F2D}"/>
                  </a:ext>
                </a:extLst>
              </p:cNvPr>
              <p:cNvSpPr>
                <a:spLocks/>
              </p:cNvSpPr>
              <p:nvPr/>
            </p:nvSpPr>
            <p:spPr bwMode="auto">
              <a:xfrm>
                <a:off x="4137820" y="5292806"/>
                <a:ext cx="7938" cy="3175"/>
              </a:xfrm>
              <a:custGeom>
                <a:avLst/>
                <a:gdLst>
                  <a:gd name="T0" fmla="*/ 2 w 2"/>
                  <a:gd name="T1" fmla="*/ 1 h 1"/>
                  <a:gd name="T2" fmla="*/ 0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0"/>
                      <a:pt x="0" y="0"/>
                    </a:cubicBezTo>
                    <a:cubicBezTo>
                      <a:pt x="0" y="0"/>
                      <a:pt x="0" y="0"/>
                      <a:pt x="0" y="0"/>
                    </a:cubicBezTo>
                    <a:cubicBezTo>
                      <a:pt x="1" y="0"/>
                      <a:pt x="1" y="0"/>
                      <a:pt x="2"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10">
                <a:extLst>
                  <a:ext uri="{FF2B5EF4-FFF2-40B4-BE49-F238E27FC236}">
                    <a16:creationId xmlns:a16="http://schemas.microsoft.com/office/drawing/2014/main" id="{BEB0A33D-0A61-4EE3-B38A-600FCC0DAFA4}"/>
                  </a:ext>
                </a:extLst>
              </p:cNvPr>
              <p:cNvSpPr>
                <a:spLocks/>
              </p:cNvSpPr>
              <p:nvPr/>
            </p:nvSpPr>
            <p:spPr bwMode="auto">
              <a:xfrm>
                <a:off x="3752057" y="4921331"/>
                <a:ext cx="722313" cy="393700"/>
              </a:xfrm>
              <a:custGeom>
                <a:avLst/>
                <a:gdLst>
                  <a:gd name="T0" fmla="*/ 45 w 191"/>
                  <a:gd name="T1" fmla="*/ 15 h 103"/>
                  <a:gd name="T2" fmla="*/ 49 w 191"/>
                  <a:gd name="T3" fmla="*/ 12 h 103"/>
                  <a:gd name="T4" fmla="*/ 85 w 191"/>
                  <a:gd name="T5" fmla="*/ 1 h 103"/>
                  <a:gd name="T6" fmla="*/ 89 w 191"/>
                  <a:gd name="T7" fmla="*/ 1 h 103"/>
                  <a:gd name="T8" fmla="*/ 135 w 191"/>
                  <a:gd name="T9" fmla="*/ 23 h 103"/>
                  <a:gd name="T10" fmla="*/ 140 w 191"/>
                  <a:gd name="T11" fmla="*/ 23 h 103"/>
                  <a:gd name="T12" fmla="*/ 155 w 191"/>
                  <a:gd name="T13" fmla="*/ 17 h 103"/>
                  <a:gd name="T14" fmla="*/ 158 w 191"/>
                  <a:gd name="T15" fmla="*/ 19 h 103"/>
                  <a:gd name="T16" fmla="*/ 191 w 191"/>
                  <a:gd name="T17" fmla="*/ 77 h 103"/>
                  <a:gd name="T18" fmla="*/ 190 w 191"/>
                  <a:gd name="T19" fmla="*/ 81 h 103"/>
                  <a:gd name="T20" fmla="*/ 160 w 191"/>
                  <a:gd name="T21" fmla="*/ 102 h 103"/>
                  <a:gd name="T22" fmla="*/ 156 w 191"/>
                  <a:gd name="T23" fmla="*/ 102 h 103"/>
                  <a:gd name="T24" fmla="*/ 75 w 191"/>
                  <a:gd name="T25" fmla="*/ 38 h 103"/>
                  <a:gd name="T26" fmla="*/ 71 w 191"/>
                  <a:gd name="T27" fmla="*/ 38 h 103"/>
                  <a:gd name="T28" fmla="*/ 28 w 191"/>
                  <a:gd name="T29" fmla="*/ 56 h 103"/>
                  <a:gd name="T30" fmla="*/ 12 w 191"/>
                  <a:gd name="T31" fmla="*/ 39 h 103"/>
                  <a:gd name="T32" fmla="*/ 45 w 191"/>
                  <a:gd name="T33"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1" h="103">
                    <a:moveTo>
                      <a:pt x="45" y="15"/>
                    </a:moveTo>
                    <a:cubicBezTo>
                      <a:pt x="46" y="14"/>
                      <a:pt x="48" y="13"/>
                      <a:pt x="49" y="12"/>
                    </a:cubicBezTo>
                    <a:cubicBezTo>
                      <a:pt x="85" y="1"/>
                      <a:pt x="85" y="1"/>
                      <a:pt x="85" y="1"/>
                    </a:cubicBezTo>
                    <a:cubicBezTo>
                      <a:pt x="86" y="0"/>
                      <a:pt x="88" y="1"/>
                      <a:pt x="89" y="1"/>
                    </a:cubicBezTo>
                    <a:cubicBezTo>
                      <a:pt x="135" y="23"/>
                      <a:pt x="135" y="23"/>
                      <a:pt x="135" y="23"/>
                    </a:cubicBezTo>
                    <a:cubicBezTo>
                      <a:pt x="136" y="24"/>
                      <a:pt x="138" y="24"/>
                      <a:pt x="140" y="23"/>
                    </a:cubicBezTo>
                    <a:cubicBezTo>
                      <a:pt x="155" y="17"/>
                      <a:pt x="155" y="17"/>
                      <a:pt x="155" y="17"/>
                    </a:cubicBezTo>
                    <a:cubicBezTo>
                      <a:pt x="156" y="17"/>
                      <a:pt x="158" y="18"/>
                      <a:pt x="158" y="19"/>
                    </a:cubicBezTo>
                    <a:cubicBezTo>
                      <a:pt x="191" y="77"/>
                      <a:pt x="191" y="77"/>
                      <a:pt x="191" y="77"/>
                    </a:cubicBezTo>
                    <a:cubicBezTo>
                      <a:pt x="191" y="78"/>
                      <a:pt x="191" y="80"/>
                      <a:pt x="190" y="81"/>
                    </a:cubicBezTo>
                    <a:cubicBezTo>
                      <a:pt x="160" y="102"/>
                      <a:pt x="160" y="102"/>
                      <a:pt x="160" y="102"/>
                    </a:cubicBezTo>
                    <a:cubicBezTo>
                      <a:pt x="159" y="103"/>
                      <a:pt x="157" y="103"/>
                      <a:pt x="156" y="102"/>
                    </a:cubicBezTo>
                    <a:cubicBezTo>
                      <a:pt x="75" y="38"/>
                      <a:pt x="75" y="38"/>
                      <a:pt x="75" y="38"/>
                    </a:cubicBezTo>
                    <a:cubicBezTo>
                      <a:pt x="74" y="37"/>
                      <a:pt x="72" y="37"/>
                      <a:pt x="71" y="38"/>
                    </a:cubicBezTo>
                    <a:cubicBezTo>
                      <a:pt x="71" y="38"/>
                      <a:pt x="43" y="49"/>
                      <a:pt x="28" y="56"/>
                    </a:cubicBezTo>
                    <a:cubicBezTo>
                      <a:pt x="14" y="62"/>
                      <a:pt x="0" y="46"/>
                      <a:pt x="12" y="39"/>
                    </a:cubicBezTo>
                    <a:cubicBezTo>
                      <a:pt x="21" y="33"/>
                      <a:pt x="45" y="15"/>
                      <a:pt x="45"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11">
                <a:extLst>
                  <a:ext uri="{FF2B5EF4-FFF2-40B4-BE49-F238E27FC236}">
                    <a16:creationId xmlns:a16="http://schemas.microsoft.com/office/drawing/2014/main" id="{5620CC83-3FDF-4521-A0E2-8F4FEABDDE17}"/>
                  </a:ext>
                </a:extLst>
              </p:cNvPr>
              <p:cNvSpPr>
                <a:spLocks/>
              </p:cNvSpPr>
              <p:nvPr/>
            </p:nvSpPr>
            <p:spPr bwMode="auto">
              <a:xfrm>
                <a:off x="3885407" y="5353131"/>
                <a:ext cx="109538" cy="161925"/>
              </a:xfrm>
              <a:custGeom>
                <a:avLst/>
                <a:gdLst>
                  <a:gd name="T0" fmla="*/ 21 w 29"/>
                  <a:gd name="T1" fmla="*/ 1 h 42"/>
                  <a:gd name="T2" fmla="*/ 28 w 29"/>
                  <a:gd name="T3" fmla="*/ 14 h 42"/>
                  <a:gd name="T4" fmla="*/ 21 w 29"/>
                  <a:gd name="T5" fmla="*/ 34 h 42"/>
                  <a:gd name="T6" fmla="*/ 8 w 29"/>
                  <a:gd name="T7" fmla="*/ 40 h 42"/>
                  <a:gd name="T8" fmla="*/ 8 w 29"/>
                  <a:gd name="T9" fmla="*/ 40 h 42"/>
                  <a:gd name="T10" fmla="*/ 2 w 29"/>
                  <a:gd name="T11" fmla="*/ 28 h 42"/>
                  <a:gd name="T12" fmla="*/ 9 w 29"/>
                  <a:gd name="T13" fmla="*/ 7 h 42"/>
                  <a:gd name="T14" fmla="*/ 21 w 29"/>
                  <a:gd name="T15" fmla="*/ 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2">
                    <a:moveTo>
                      <a:pt x="21" y="1"/>
                    </a:moveTo>
                    <a:cubicBezTo>
                      <a:pt x="27" y="3"/>
                      <a:pt x="29" y="9"/>
                      <a:pt x="28" y="14"/>
                    </a:cubicBezTo>
                    <a:cubicBezTo>
                      <a:pt x="21" y="34"/>
                      <a:pt x="21" y="34"/>
                      <a:pt x="21" y="34"/>
                    </a:cubicBezTo>
                    <a:cubicBezTo>
                      <a:pt x="19" y="39"/>
                      <a:pt x="13" y="42"/>
                      <a:pt x="8" y="40"/>
                    </a:cubicBezTo>
                    <a:cubicBezTo>
                      <a:pt x="8" y="40"/>
                      <a:pt x="8" y="40"/>
                      <a:pt x="8" y="40"/>
                    </a:cubicBezTo>
                    <a:cubicBezTo>
                      <a:pt x="3" y="38"/>
                      <a:pt x="0" y="33"/>
                      <a:pt x="2" y="28"/>
                    </a:cubicBezTo>
                    <a:cubicBezTo>
                      <a:pt x="9" y="7"/>
                      <a:pt x="9" y="7"/>
                      <a:pt x="9" y="7"/>
                    </a:cubicBezTo>
                    <a:cubicBezTo>
                      <a:pt x="11" y="2"/>
                      <a:pt x="16" y="0"/>
                      <a:pt x="21"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12">
                <a:extLst>
                  <a:ext uri="{FF2B5EF4-FFF2-40B4-BE49-F238E27FC236}">
                    <a16:creationId xmlns:a16="http://schemas.microsoft.com/office/drawing/2014/main" id="{53B21468-E2A5-4874-B11B-42A9A8A749E1}"/>
                  </a:ext>
                </a:extLst>
              </p:cNvPr>
              <p:cNvSpPr>
                <a:spLocks/>
              </p:cNvSpPr>
              <p:nvPr/>
            </p:nvSpPr>
            <p:spPr bwMode="auto">
              <a:xfrm>
                <a:off x="3806032" y="5308681"/>
                <a:ext cx="109538" cy="160338"/>
              </a:xfrm>
              <a:custGeom>
                <a:avLst/>
                <a:gdLst>
                  <a:gd name="T0" fmla="*/ 21 w 29"/>
                  <a:gd name="T1" fmla="*/ 2 h 42"/>
                  <a:gd name="T2" fmla="*/ 27 w 29"/>
                  <a:gd name="T3" fmla="*/ 14 h 42"/>
                  <a:gd name="T4" fmla="*/ 20 w 29"/>
                  <a:gd name="T5" fmla="*/ 34 h 42"/>
                  <a:gd name="T6" fmla="*/ 8 w 29"/>
                  <a:gd name="T7" fmla="*/ 40 h 42"/>
                  <a:gd name="T8" fmla="*/ 8 w 29"/>
                  <a:gd name="T9" fmla="*/ 40 h 42"/>
                  <a:gd name="T10" fmla="*/ 2 w 29"/>
                  <a:gd name="T11" fmla="*/ 28 h 42"/>
                  <a:gd name="T12" fmla="*/ 9 w 29"/>
                  <a:gd name="T13" fmla="*/ 8 h 42"/>
                  <a:gd name="T14" fmla="*/ 21 w 29"/>
                  <a:gd name="T15" fmla="*/ 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2">
                    <a:moveTo>
                      <a:pt x="21" y="2"/>
                    </a:moveTo>
                    <a:cubicBezTo>
                      <a:pt x="26" y="3"/>
                      <a:pt x="29" y="9"/>
                      <a:pt x="27" y="14"/>
                    </a:cubicBezTo>
                    <a:cubicBezTo>
                      <a:pt x="20" y="34"/>
                      <a:pt x="20" y="34"/>
                      <a:pt x="20" y="34"/>
                    </a:cubicBezTo>
                    <a:cubicBezTo>
                      <a:pt x="19" y="39"/>
                      <a:pt x="13" y="42"/>
                      <a:pt x="8" y="40"/>
                    </a:cubicBezTo>
                    <a:cubicBezTo>
                      <a:pt x="8" y="40"/>
                      <a:pt x="8" y="40"/>
                      <a:pt x="8" y="40"/>
                    </a:cubicBezTo>
                    <a:cubicBezTo>
                      <a:pt x="3" y="38"/>
                      <a:pt x="0" y="33"/>
                      <a:pt x="2" y="28"/>
                    </a:cubicBezTo>
                    <a:cubicBezTo>
                      <a:pt x="9" y="8"/>
                      <a:pt x="9" y="8"/>
                      <a:pt x="9" y="8"/>
                    </a:cubicBezTo>
                    <a:cubicBezTo>
                      <a:pt x="11" y="3"/>
                      <a:pt x="16" y="0"/>
                      <a:pt x="21"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13">
                <a:extLst>
                  <a:ext uri="{FF2B5EF4-FFF2-40B4-BE49-F238E27FC236}">
                    <a16:creationId xmlns:a16="http://schemas.microsoft.com/office/drawing/2014/main" id="{3F6D156F-B503-44AD-B006-2F837930D20F}"/>
                  </a:ext>
                </a:extLst>
              </p:cNvPr>
              <p:cNvSpPr>
                <a:spLocks/>
              </p:cNvSpPr>
              <p:nvPr/>
            </p:nvSpPr>
            <p:spPr bwMode="auto">
              <a:xfrm>
                <a:off x="3726657" y="5288044"/>
                <a:ext cx="98425" cy="130175"/>
              </a:xfrm>
              <a:custGeom>
                <a:avLst/>
                <a:gdLst>
                  <a:gd name="T0" fmla="*/ 19 w 26"/>
                  <a:gd name="T1" fmla="*/ 2 h 34"/>
                  <a:gd name="T2" fmla="*/ 25 w 26"/>
                  <a:gd name="T3" fmla="*/ 14 h 34"/>
                  <a:gd name="T4" fmla="*/ 20 w 26"/>
                  <a:gd name="T5" fmla="*/ 26 h 34"/>
                  <a:gd name="T6" fmla="*/ 8 w 26"/>
                  <a:gd name="T7" fmla="*/ 32 h 34"/>
                  <a:gd name="T8" fmla="*/ 8 w 26"/>
                  <a:gd name="T9" fmla="*/ 32 h 34"/>
                  <a:gd name="T10" fmla="*/ 2 w 26"/>
                  <a:gd name="T11" fmla="*/ 20 h 34"/>
                  <a:gd name="T12" fmla="*/ 6 w 26"/>
                  <a:gd name="T13" fmla="*/ 8 h 34"/>
                  <a:gd name="T14" fmla="*/ 19 w 26"/>
                  <a:gd name="T15" fmla="*/ 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4">
                    <a:moveTo>
                      <a:pt x="19" y="2"/>
                    </a:moveTo>
                    <a:cubicBezTo>
                      <a:pt x="24" y="4"/>
                      <a:pt x="26" y="9"/>
                      <a:pt x="25" y="14"/>
                    </a:cubicBezTo>
                    <a:cubicBezTo>
                      <a:pt x="20" y="26"/>
                      <a:pt x="20" y="26"/>
                      <a:pt x="20" y="26"/>
                    </a:cubicBezTo>
                    <a:cubicBezTo>
                      <a:pt x="19" y="31"/>
                      <a:pt x="13" y="34"/>
                      <a:pt x="8" y="32"/>
                    </a:cubicBezTo>
                    <a:cubicBezTo>
                      <a:pt x="8" y="32"/>
                      <a:pt x="8" y="32"/>
                      <a:pt x="8" y="32"/>
                    </a:cubicBezTo>
                    <a:cubicBezTo>
                      <a:pt x="3" y="31"/>
                      <a:pt x="0" y="25"/>
                      <a:pt x="2" y="20"/>
                    </a:cubicBezTo>
                    <a:cubicBezTo>
                      <a:pt x="6" y="8"/>
                      <a:pt x="6" y="8"/>
                      <a:pt x="6" y="8"/>
                    </a:cubicBezTo>
                    <a:cubicBezTo>
                      <a:pt x="8" y="3"/>
                      <a:pt x="13" y="0"/>
                      <a:pt x="19"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14">
                <a:extLst>
                  <a:ext uri="{FF2B5EF4-FFF2-40B4-BE49-F238E27FC236}">
                    <a16:creationId xmlns:a16="http://schemas.microsoft.com/office/drawing/2014/main" id="{0CB1C76F-0DE2-4BDF-B144-7C44A3AE7936}"/>
                  </a:ext>
                </a:extLst>
              </p:cNvPr>
              <p:cNvSpPr>
                <a:spLocks/>
              </p:cNvSpPr>
              <p:nvPr/>
            </p:nvSpPr>
            <p:spPr bwMode="auto">
              <a:xfrm>
                <a:off x="3647282" y="5273756"/>
                <a:ext cx="85725" cy="98425"/>
              </a:xfrm>
              <a:custGeom>
                <a:avLst/>
                <a:gdLst>
                  <a:gd name="T0" fmla="*/ 16 w 23"/>
                  <a:gd name="T1" fmla="*/ 2 h 26"/>
                  <a:gd name="T2" fmla="*/ 22 w 23"/>
                  <a:gd name="T3" fmla="*/ 14 h 26"/>
                  <a:gd name="T4" fmla="*/ 20 w 23"/>
                  <a:gd name="T5" fmla="*/ 18 h 26"/>
                  <a:gd name="T6" fmla="*/ 8 w 23"/>
                  <a:gd name="T7" fmla="*/ 24 h 26"/>
                  <a:gd name="T8" fmla="*/ 8 w 23"/>
                  <a:gd name="T9" fmla="*/ 24 h 26"/>
                  <a:gd name="T10" fmla="*/ 2 w 23"/>
                  <a:gd name="T11" fmla="*/ 12 h 26"/>
                  <a:gd name="T12" fmla="*/ 3 w 23"/>
                  <a:gd name="T13" fmla="*/ 8 h 26"/>
                  <a:gd name="T14" fmla="*/ 16 w 23"/>
                  <a:gd name="T15" fmla="*/ 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6">
                    <a:moveTo>
                      <a:pt x="16" y="2"/>
                    </a:moveTo>
                    <a:cubicBezTo>
                      <a:pt x="21" y="3"/>
                      <a:pt x="23" y="9"/>
                      <a:pt x="22" y="14"/>
                    </a:cubicBezTo>
                    <a:cubicBezTo>
                      <a:pt x="20" y="18"/>
                      <a:pt x="20" y="18"/>
                      <a:pt x="20" y="18"/>
                    </a:cubicBezTo>
                    <a:cubicBezTo>
                      <a:pt x="18" y="24"/>
                      <a:pt x="13" y="26"/>
                      <a:pt x="8" y="24"/>
                    </a:cubicBezTo>
                    <a:cubicBezTo>
                      <a:pt x="8" y="24"/>
                      <a:pt x="8" y="24"/>
                      <a:pt x="8" y="24"/>
                    </a:cubicBezTo>
                    <a:cubicBezTo>
                      <a:pt x="3" y="23"/>
                      <a:pt x="0" y="17"/>
                      <a:pt x="2" y="12"/>
                    </a:cubicBezTo>
                    <a:cubicBezTo>
                      <a:pt x="3" y="8"/>
                      <a:pt x="3" y="8"/>
                      <a:pt x="3" y="8"/>
                    </a:cubicBezTo>
                    <a:cubicBezTo>
                      <a:pt x="5" y="3"/>
                      <a:pt x="11" y="0"/>
                      <a:pt x="16"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6" name="Oval 155">
              <a:extLst>
                <a:ext uri="{FF2B5EF4-FFF2-40B4-BE49-F238E27FC236}">
                  <a16:creationId xmlns:a16="http://schemas.microsoft.com/office/drawing/2014/main" id="{CB7A6E6A-26FE-46C9-AA9B-A2F7A7C26A8C}"/>
                </a:ext>
              </a:extLst>
            </p:cNvPr>
            <p:cNvSpPr/>
            <p:nvPr/>
          </p:nvSpPr>
          <p:spPr>
            <a:xfrm>
              <a:off x="7100788" y="3813110"/>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7" name="Freeform 9">
            <a:extLst>
              <a:ext uri="{FF2B5EF4-FFF2-40B4-BE49-F238E27FC236}">
                <a16:creationId xmlns:a16="http://schemas.microsoft.com/office/drawing/2014/main" id="{E1DD7AE3-F5CC-4DC3-AD2C-2B4A41623061}"/>
              </a:ext>
            </a:extLst>
          </p:cNvPr>
          <p:cNvSpPr>
            <a:spLocks noChangeAspect="1" noEditPoints="1"/>
          </p:cNvSpPr>
          <p:nvPr userDrawn="1"/>
        </p:nvSpPr>
        <p:spPr bwMode="auto">
          <a:xfrm>
            <a:off x="8154570" y="3909030"/>
            <a:ext cx="307645" cy="306000"/>
          </a:xfrm>
          <a:custGeom>
            <a:avLst/>
            <a:gdLst>
              <a:gd name="T0" fmla="*/ 129 w 1646"/>
              <a:gd name="T1" fmla="*/ 818 h 1638"/>
              <a:gd name="T2" fmla="*/ 110 w 1646"/>
              <a:gd name="T3" fmla="*/ 819 h 1638"/>
              <a:gd name="T4" fmla="*/ 10 w 1646"/>
              <a:gd name="T5" fmla="*/ 735 h 1638"/>
              <a:gd name="T6" fmla="*/ 92 w 1646"/>
              <a:gd name="T7" fmla="*/ 616 h 1638"/>
              <a:gd name="T8" fmla="*/ 893 w 1646"/>
              <a:gd name="T9" fmla="*/ 238 h 1638"/>
              <a:gd name="T10" fmla="*/ 775 w 1646"/>
              <a:gd name="T11" fmla="*/ 94 h 1638"/>
              <a:gd name="T12" fmla="*/ 1339 w 1646"/>
              <a:gd name="T13" fmla="*/ 0 h 1638"/>
              <a:gd name="T14" fmla="*/ 1139 w 1646"/>
              <a:gd name="T15" fmla="*/ 536 h 1638"/>
              <a:gd name="T16" fmla="*/ 1024 w 1646"/>
              <a:gd name="T17" fmla="*/ 396 h 1638"/>
              <a:gd name="T18" fmla="*/ 129 w 1646"/>
              <a:gd name="T19" fmla="*/ 818 h 1638"/>
              <a:gd name="T20" fmla="*/ 315 w 1646"/>
              <a:gd name="T21" fmla="*/ 1126 h 1638"/>
              <a:gd name="T22" fmla="*/ 213 w 1646"/>
              <a:gd name="T23" fmla="*/ 1126 h 1638"/>
              <a:gd name="T24" fmla="*/ 110 w 1646"/>
              <a:gd name="T25" fmla="*/ 1229 h 1638"/>
              <a:gd name="T26" fmla="*/ 110 w 1646"/>
              <a:gd name="T27" fmla="*/ 1536 h 1638"/>
              <a:gd name="T28" fmla="*/ 213 w 1646"/>
              <a:gd name="T29" fmla="*/ 1638 h 1638"/>
              <a:gd name="T30" fmla="*/ 315 w 1646"/>
              <a:gd name="T31" fmla="*/ 1638 h 1638"/>
              <a:gd name="T32" fmla="*/ 418 w 1646"/>
              <a:gd name="T33" fmla="*/ 1536 h 1638"/>
              <a:gd name="T34" fmla="*/ 418 w 1646"/>
              <a:gd name="T35" fmla="*/ 1229 h 1638"/>
              <a:gd name="T36" fmla="*/ 315 w 1646"/>
              <a:gd name="T37" fmla="*/ 1126 h 1638"/>
              <a:gd name="T38" fmla="*/ 1134 w 1646"/>
              <a:gd name="T39" fmla="*/ 717 h 1638"/>
              <a:gd name="T40" fmla="*/ 1032 w 1646"/>
              <a:gd name="T41" fmla="*/ 717 h 1638"/>
              <a:gd name="T42" fmla="*/ 930 w 1646"/>
              <a:gd name="T43" fmla="*/ 819 h 1638"/>
              <a:gd name="T44" fmla="*/ 930 w 1646"/>
              <a:gd name="T45" fmla="*/ 1536 h 1638"/>
              <a:gd name="T46" fmla="*/ 1032 w 1646"/>
              <a:gd name="T47" fmla="*/ 1638 h 1638"/>
              <a:gd name="T48" fmla="*/ 1134 w 1646"/>
              <a:gd name="T49" fmla="*/ 1638 h 1638"/>
              <a:gd name="T50" fmla="*/ 1237 w 1646"/>
              <a:gd name="T51" fmla="*/ 1536 h 1638"/>
              <a:gd name="T52" fmla="*/ 1237 w 1646"/>
              <a:gd name="T53" fmla="*/ 819 h 1638"/>
              <a:gd name="T54" fmla="*/ 1134 w 1646"/>
              <a:gd name="T55" fmla="*/ 717 h 1638"/>
              <a:gd name="T56" fmla="*/ 1544 w 1646"/>
              <a:gd name="T57" fmla="*/ 512 h 1638"/>
              <a:gd name="T58" fmla="*/ 1442 w 1646"/>
              <a:gd name="T59" fmla="*/ 512 h 1638"/>
              <a:gd name="T60" fmla="*/ 1339 w 1646"/>
              <a:gd name="T61" fmla="*/ 614 h 1638"/>
              <a:gd name="T62" fmla="*/ 1339 w 1646"/>
              <a:gd name="T63" fmla="*/ 1536 h 1638"/>
              <a:gd name="T64" fmla="*/ 1442 w 1646"/>
              <a:gd name="T65" fmla="*/ 1638 h 1638"/>
              <a:gd name="T66" fmla="*/ 1544 w 1646"/>
              <a:gd name="T67" fmla="*/ 1638 h 1638"/>
              <a:gd name="T68" fmla="*/ 1646 w 1646"/>
              <a:gd name="T69" fmla="*/ 1536 h 1638"/>
              <a:gd name="T70" fmla="*/ 1646 w 1646"/>
              <a:gd name="T71" fmla="*/ 614 h 1638"/>
              <a:gd name="T72" fmla="*/ 1544 w 1646"/>
              <a:gd name="T73" fmla="*/ 512 h 1638"/>
              <a:gd name="T74" fmla="*/ 725 w 1646"/>
              <a:gd name="T75" fmla="*/ 922 h 1638"/>
              <a:gd name="T76" fmla="*/ 622 w 1646"/>
              <a:gd name="T77" fmla="*/ 922 h 1638"/>
              <a:gd name="T78" fmla="*/ 520 w 1646"/>
              <a:gd name="T79" fmla="*/ 1024 h 1638"/>
              <a:gd name="T80" fmla="*/ 520 w 1646"/>
              <a:gd name="T81" fmla="*/ 1536 h 1638"/>
              <a:gd name="T82" fmla="*/ 622 w 1646"/>
              <a:gd name="T83" fmla="*/ 1638 h 1638"/>
              <a:gd name="T84" fmla="*/ 725 w 1646"/>
              <a:gd name="T85" fmla="*/ 1638 h 1638"/>
              <a:gd name="T86" fmla="*/ 827 w 1646"/>
              <a:gd name="T87" fmla="*/ 1536 h 1638"/>
              <a:gd name="T88" fmla="*/ 827 w 1646"/>
              <a:gd name="T89" fmla="*/ 1024 h 1638"/>
              <a:gd name="T90" fmla="*/ 725 w 1646"/>
              <a:gd name="T91" fmla="*/ 922 h 1638"/>
              <a:gd name="T92" fmla="*/ 725 w 1646"/>
              <a:gd name="T93" fmla="*/ 922 h 1638"/>
              <a:gd name="T94" fmla="*/ 725 w 1646"/>
              <a:gd name="T95" fmla="*/ 9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6" h="1638">
                <a:moveTo>
                  <a:pt x="129" y="818"/>
                </a:moveTo>
                <a:cubicBezTo>
                  <a:pt x="122" y="819"/>
                  <a:pt x="116" y="819"/>
                  <a:pt x="110" y="819"/>
                </a:cubicBezTo>
                <a:cubicBezTo>
                  <a:pt x="62" y="819"/>
                  <a:pt x="19" y="784"/>
                  <a:pt x="10" y="735"/>
                </a:cubicBezTo>
                <a:cubicBezTo>
                  <a:pt x="0" y="679"/>
                  <a:pt x="37" y="626"/>
                  <a:pt x="92" y="616"/>
                </a:cubicBezTo>
                <a:cubicBezTo>
                  <a:pt x="343" y="571"/>
                  <a:pt x="612" y="443"/>
                  <a:pt x="893" y="238"/>
                </a:cubicBezTo>
                <a:cubicBezTo>
                  <a:pt x="775" y="94"/>
                  <a:pt x="775" y="94"/>
                  <a:pt x="775" y="94"/>
                </a:cubicBezTo>
                <a:cubicBezTo>
                  <a:pt x="1339" y="0"/>
                  <a:pt x="1339" y="0"/>
                  <a:pt x="1339" y="0"/>
                </a:cubicBezTo>
                <a:cubicBezTo>
                  <a:pt x="1139" y="536"/>
                  <a:pt x="1139" y="536"/>
                  <a:pt x="1139" y="536"/>
                </a:cubicBezTo>
                <a:cubicBezTo>
                  <a:pt x="1024" y="396"/>
                  <a:pt x="1024" y="396"/>
                  <a:pt x="1024" y="396"/>
                </a:cubicBezTo>
                <a:cubicBezTo>
                  <a:pt x="711" y="627"/>
                  <a:pt x="417" y="766"/>
                  <a:pt x="129" y="818"/>
                </a:cubicBezTo>
                <a:close/>
                <a:moveTo>
                  <a:pt x="315" y="1126"/>
                </a:moveTo>
                <a:cubicBezTo>
                  <a:pt x="213" y="1126"/>
                  <a:pt x="213" y="1126"/>
                  <a:pt x="213" y="1126"/>
                </a:cubicBezTo>
                <a:cubicBezTo>
                  <a:pt x="156" y="1126"/>
                  <a:pt x="110" y="1172"/>
                  <a:pt x="110" y="1229"/>
                </a:cubicBezTo>
                <a:cubicBezTo>
                  <a:pt x="110" y="1536"/>
                  <a:pt x="110" y="1536"/>
                  <a:pt x="110" y="1536"/>
                </a:cubicBezTo>
                <a:cubicBezTo>
                  <a:pt x="110" y="1593"/>
                  <a:pt x="156" y="1638"/>
                  <a:pt x="213" y="1638"/>
                </a:cubicBezTo>
                <a:cubicBezTo>
                  <a:pt x="315" y="1638"/>
                  <a:pt x="315" y="1638"/>
                  <a:pt x="315" y="1638"/>
                </a:cubicBezTo>
                <a:cubicBezTo>
                  <a:pt x="372" y="1638"/>
                  <a:pt x="418" y="1593"/>
                  <a:pt x="418" y="1536"/>
                </a:cubicBezTo>
                <a:cubicBezTo>
                  <a:pt x="418" y="1229"/>
                  <a:pt x="418" y="1229"/>
                  <a:pt x="418" y="1229"/>
                </a:cubicBezTo>
                <a:cubicBezTo>
                  <a:pt x="418" y="1172"/>
                  <a:pt x="372" y="1126"/>
                  <a:pt x="315" y="1126"/>
                </a:cubicBezTo>
                <a:close/>
                <a:moveTo>
                  <a:pt x="1134" y="717"/>
                </a:moveTo>
                <a:cubicBezTo>
                  <a:pt x="1032" y="717"/>
                  <a:pt x="1032" y="717"/>
                  <a:pt x="1032" y="717"/>
                </a:cubicBezTo>
                <a:cubicBezTo>
                  <a:pt x="975" y="717"/>
                  <a:pt x="930" y="763"/>
                  <a:pt x="930" y="819"/>
                </a:cubicBezTo>
                <a:cubicBezTo>
                  <a:pt x="930" y="1536"/>
                  <a:pt x="930" y="1536"/>
                  <a:pt x="930" y="1536"/>
                </a:cubicBezTo>
                <a:cubicBezTo>
                  <a:pt x="930" y="1593"/>
                  <a:pt x="975" y="1638"/>
                  <a:pt x="1032" y="1638"/>
                </a:cubicBezTo>
                <a:cubicBezTo>
                  <a:pt x="1134" y="1638"/>
                  <a:pt x="1134" y="1638"/>
                  <a:pt x="1134" y="1638"/>
                </a:cubicBezTo>
                <a:cubicBezTo>
                  <a:pt x="1191" y="1638"/>
                  <a:pt x="1237" y="1593"/>
                  <a:pt x="1237" y="1536"/>
                </a:cubicBezTo>
                <a:cubicBezTo>
                  <a:pt x="1237" y="819"/>
                  <a:pt x="1237" y="819"/>
                  <a:pt x="1237" y="819"/>
                </a:cubicBezTo>
                <a:cubicBezTo>
                  <a:pt x="1237" y="763"/>
                  <a:pt x="1191" y="717"/>
                  <a:pt x="1134" y="717"/>
                </a:cubicBezTo>
                <a:close/>
                <a:moveTo>
                  <a:pt x="1544" y="512"/>
                </a:moveTo>
                <a:cubicBezTo>
                  <a:pt x="1442" y="512"/>
                  <a:pt x="1442" y="512"/>
                  <a:pt x="1442" y="512"/>
                </a:cubicBezTo>
                <a:cubicBezTo>
                  <a:pt x="1385" y="512"/>
                  <a:pt x="1339" y="558"/>
                  <a:pt x="1339" y="614"/>
                </a:cubicBezTo>
                <a:cubicBezTo>
                  <a:pt x="1339" y="1536"/>
                  <a:pt x="1339" y="1536"/>
                  <a:pt x="1339" y="1536"/>
                </a:cubicBezTo>
                <a:cubicBezTo>
                  <a:pt x="1339" y="1593"/>
                  <a:pt x="1385" y="1638"/>
                  <a:pt x="1442" y="1638"/>
                </a:cubicBezTo>
                <a:cubicBezTo>
                  <a:pt x="1544" y="1638"/>
                  <a:pt x="1544" y="1638"/>
                  <a:pt x="1544" y="1638"/>
                </a:cubicBezTo>
                <a:cubicBezTo>
                  <a:pt x="1601" y="1638"/>
                  <a:pt x="1646" y="1593"/>
                  <a:pt x="1646" y="1536"/>
                </a:cubicBezTo>
                <a:cubicBezTo>
                  <a:pt x="1646" y="614"/>
                  <a:pt x="1646" y="614"/>
                  <a:pt x="1646" y="614"/>
                </a:cubicBezTo>
                <a:cubicBezTo>
                  <a:pt x="1646" y="558"/>
                  <a:pt x="1601" y="512"/>
                  <a:pt x="1544" y="512"/>
                </a:cubicBezTo>
                <a:close/>
                <a:moveTo>
                  <a:pt x="725" y="922"/>
                </a:moveTo>
                <a:cubicBezTo>
                  <a:pt x="622" y="922"/>
                  <a:pt x="622" y="922"/>
                  <a:pt x="622" y="922"/>
                </a:cubicBezTo>
                <a:cubicBezTo>
                  <a:pt x="566" y="922"/>
                  <a:pt x="520" y="967"/>
                  <a:pt x="520" y="1024"/>
                </a:cubicBezTo>
                <a:cubicBezTo>
                  <a:pt x="520" y="1536"/>
                  <a:pt x="520" y="1536"/>
                  <a:pt x="520" y="1536"/>
                </a:cubicBezTo>
                <a:cubicBezTo>
                  <a:pt x="520" y="1593"/>
                  <a:pt x="566" y="1638"/>
                  <a:pt x="622" y="1638"/>
                </a:cubicBezTo>
                <a:cubicBezTo>
                  <a:pt x="725" y="1638"/>
                  <a:pt x="725" y="1638"/>
                  <a:pt x="725" y="1638"/>
                </a:cubicBezTo>
                <a:cubicBezTo>
                  <a:pt x="781" y="1638"/>
                  <a:pt x="827" y="1593"/>
                  <a:pt x="827" y="1536"/>
                </a:cubicBezTo>
                <a:cubicBezTo>
                  <a:pt x="827" y="1024"/>
                  <a:pt x="827" y="1024"/>
                  <a:pt x="827" y="1024"/>
                </a:cubicBezTo>
                <a:cubicBezTo>
                  <a:pt x="827" y="967"/>
                  <a:pt x="781" y="922"/>
                  <a:pt x="725" y="922"/>
                </a:cubicBezTo>
                <a:close/>
                <a:moveTo>
                  <a:pt x="725" y="922"/>
                </a:moveTo>
                <a:cubicBezTo>
                  <a:pt x="725" y="922"/>
                  <a:pt x="725" y="922"/>
                  <a:pt x="725" y="922"/>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68" name="Oval 167">
            <a:extLst>
              <a:ext uri="{FF2B5EF4-FFF2-40B4-BE49-F238E27FC236}">
                <a16:creationId xmlns:a16="http://schemas.microsoft.com/office/drawing/2014/main" id="{1572B0B6-D2CB-4EE8-945E-E3CDBABB5D24}"/>
              </a:ext>
            </a:extLst>
          </p:cNvPr>
          <p:cNvSpPr/>
          <p:nvPr userDrawn="1"/>
        </p:nvSpPr>
        <p:spPr>
          <a:xfrm>
            <a:off x="8059472" y="3813110"/>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9" name="Group 168">
            <a:extLst>
              <a:ext uri="{FF2B5EF4-FFF2-40B4-BE49-F238E27FC236}">
                <a16:creationId xmlns:a16="http://schemas.microsoft.com/office/drawing/2014/main" id="{F97E96EC-B917-494C-9932-37DDD9095253}"/>
              </a:ext>
            </a:extLst>
          </p:cNvPr>
          <p:cNvGrpSpPr>
            <a:grpSpLocks noChangeAspect="1"/>
          </p:cNvGrpSpPr>
          <p:nvPr userDrawn="1"/>
        </p:nvGrpSpPr>
        <p:grpSpPr>
          <a:xfrm>
            <a:off x="9097353" y="3905403"/>
            <a:ext cx="360000" cy="272158"/>
            <a:chOff x="15187166" y="-89644"/>
            <a:chExt cx="1125538" cy="850900"/>
          </a:xfrm>
          <a:solidFill>
            <a:srgbClr val="9BACB6"/>
          </a:solidFill>
        </p:grpSpPr>
        <p:sp>
          <p:nvSpPr>
            <p:cNvPr id="170" name="Freeform 21">
              <a:extLst>
                <a:ext uri="{FF2B5EF4-FFF2-40B4-BE49-F238E27FC236}">
                  <a16:creationId xmlns:a16="http://schemas.microsoft.com/office/drawing/2014/main" id="{DA6FB1F3-BD9D-468F-B6F8-992C76DC1B14}"/>
                </a:ext>
              </a:extLst>
            </p:cNvPr>
            <p:cNvSpPr>
              <a:spLocks/>
            </p:cNvSpPr>
            <p:nvPr/>
          </p:nvSpPr>
          <p:spPr bwMode="auto">
            <a:xfrm>
              <a:off x="15644366" y="218331"/>
              <a:ext cx="252414" cy="385762"/>
            </a:xfrm>
            <a:custGeom>
              <a:avLst/>
              <a:gdLst>
                <a:gd name="T0" fmla="*/ 45 w 67"/>
                <a:gd name="T1" fmla="*/ 54 h 103"/>
                <a:gd name="T2" fmla="*/ 67 w 67"/>
                <a:gd name="T3" fmla="*/ 3 h 103"/>
                <a:gd name="T4" fmla="*/ 62 w 67"/>
                <a:gd name="T5" fmla="*/ 0 h 103"/>
                <a:gd name="T6" fmla="*/ 32 w 67"/>
                <a:gd name="T7" fmla="*/ 48 h 103"/>
                <a:gd name="T8" fmla="*/ 28 w 67"/>
                <a:gd name="T9" fmla="*/ 48 h 103"/>
                <a:gd name="T10" fmla="*/ 0 w 67"/>
                <a:gd name="T11" fmla="*/ 75 h 103"/>
                <a:gd name="T12" fmla="*/ 28 w 67"/>
                <a:gd name="T13" fmla="*/ 103 h 103"/>
                <a:gd name="T14" fmla="*/ 56 w 67"/>
                <a:gd name="T15" fmla="*/ 75 h 103"/>
                <a:gd name="T16" fmla="*/ 45 w 67"/>
                <a:gd name="T17"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03">
                  <a:moveTo>
                    <a:pt x="45" y="54"/>
                  </a:moveTo>
                  <a:cubicBezTo>
                    <a:pt x="67" y="3"/>
                    <a:pt x="67" y="3"/>
                    <a:pt x="67" y="3"/>
                  </a:cubicBezTo>
                  <a:cubicBezTo>
                    <a:pt x="62" y="0"/>
                    <a:pt x="62" y="0"/>
                    <a:pt x="62" y="0"/>
                  </a:cubicBezTo>
                  <a:cubicBezTo>
                    <a:pt x="32" y="48"/>
                    <a:pt x="32" y="48"/>
                    <a:pt x="32" y="48"/>
                  </a:cubicBezTo>
                  <a:cubicBezTo>
                    <a:pt x="31" y="48"/>
                    <a:pt x="29" y="48"/>
                    <a:pt x="28" y="48"/>
                  </a:cubicBezTo>
                  <a:cubicBezTo>
                    <a:pt x="13" y="48"/>
                    <a:pt x="0" y="60"/>
                    <a:pt x="0" y="75"/>
                  </a:cubicBezTo>
                  <a:cubicBezTo>
                    <a:pt x="0" y="91"/>
                    <a:pt x="13" y="103"/>
                    <a:pt x="28" y="103"/>
                  </a:cubicBezTo>
                  <a:cubicBezTo>
                    <a:pt x="43" y="103"/>
                    <a:pt x="56" y="91"/>
                    <a:pt x="56" y="75"/>
                  </a:cubicBezTo>
                  <a:cubicBezTo>
                    <a:pt x="56" y="67"/>
                    <a:pt x="51" y="59"/>
                    <a:pt x="45"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1" name="Freeform 22">
              <a:extLst>
                <a:ext uri="{FF2B5EF4-FFF2-40B4-BE49-F238E27FC236}">
                  <a16:creationId xmlns:a16="http://schemas.microsoft.com/office/drawing/2014/main" id="{743B1B85-86AF-41D1-A095-7622CF7DB2BB}"/>
                </a:ext>
              </a:extLst>
            </p:cNvPr>
            <p:cNvSpPr>
              <a:spLocks/>
            </p:cNvSpPr>
            <p:nvPr/>
          </p:nvSpPr>
          <p:spPr bwMode="auto">
            <a:xfrm>
              <a:off x="15187166" y="-89644"/>
              <a:ext cx="1125538" cy="850900"/>
            </a:xfrm>
            <a:custGeom>
              <a:avLst/>
              <a:gdLst>
                <a:gd name="T0" fmla="*/ 32 w 300"/>
                <a:gd name="T1" fmla="*/ 213 h 227"/>
                <a:gd name="T2" fmla="*/ 20 w 300"/>
                <a:gd name="T3" fmla="*/ 168 h 227"/>
                <a:gd name="T4" fmla="*/ 42 w 300"/>
                <a:gd name="T5" fmla="*/ 165 h 227"/>
                <a:gd name="T6" fmla="*/ 42 w 300"/>
                <a:gd name="T7" fmla="*/ 162 h 227"/>
                <a:gd name="T8" fmla="*/ 43 w 300"/>
                <a:gd name="T9" fmla="*/ 150 h 227"/>
                <a:gd name="T10" fmla="*/ 20 w 300"/>
                <a:gd name="T11" fmla="*/ 150 h 227"/>
                <a:gd name="T12" fmla="*/ 34 w 300"/>
                <a:gd name="T13" fmla="*/ 101 h 227"/>
                <a:gd name="T14" fmla="*/ 55 w 300"/>
                <a:gd name="T15" fmla="*/ 110 h 227"/>
                <a:gd name="T16" fmla="*/ 63 w 300"/>
                <a:gd name="T17" fmla="*/ 99 h 227"/>
                <a:gd name="T18" fmla="*/ 42 w 300"/>
                <a:gd name="T19" fmla="*/ 87 h 227"/>
                <a:gd name="T20" fmla="*/ 76 w 300"/>
                <a:gd name="T21" fmla="*/ 52 h 227"/>
                <a:gd name="T22" fmla="*/ 91 w 300"/>
                <a:gd name="T23" fmla="*/ 72 h 227"/>
                <a:gd name="T24" fmla="*/ 102 w 300"/>
                <a:gd name="T25" fmla="*/ 66 h 227"/>
                <a:gd name="T26" fmla="*/ 89 w 300"/>
                <a:gd name="T27" fmla="*/ 43 h 227"/>
                <a:gd name="T28" fmla="*/ 134 w 300"/>
                <a:gd name="T29" fmla="*/ 29 h 227"/>
                <a:gd name="T30" fmla="*/ 138 w 300"/>
                <a:gd name="T31" fmla="*/ 55 h 227"/>
                <a:gd name="T32" fmla="*/ 150 w 300"/>
                <a:gd name="T33" fmla="*/ 54 h 227"/>
                <a:gd name="T34" fmla="*/ 150 w 300"/>
                <a:gd name="T35" fmla="*/ 28 h 227"/>
                <a:gd name="T36" fmla="*/ 196 w 300"/>
                <a:gd name="T37" fmla="*/ 37 h 227"/>
                <a:gd name="T38" fmla="*/ 186 w 300"/>
                <a:gd name="T39" fmla="*/ 61 h 227"/>
                <a:gd name="T40" fmla="*/ 198 w 300"/>
                <a:gd name="T41" fmla="*/ 66 h 227"/>
                <a:gd name="T42" fmla="*/ 211 w 300"/>
                <a:gd name="T43" fmla="*/ 43 h 227"/>
                <a:gd name="T44" fmla="*/ 248 w 300"/>
                <a:gd name="T45" fmla="*/ 73 h 227"/>
                <a:gd name="T46" fmla="*/ 229 w 300"/>
                <a:gd name="T47" fmla="*/ 89 h 227"/>
                <a:gd name="T48" fmla="*/ 237 w 300"/>
                <a:gd name="T49" fmla="*/ 99 h 227"/>
                <a:gd name="T50" fmla="*/ 258 w 300"/>
                <a:gd name="T51" fmla="*/ 87 h 227"/>
                <a:gd name="T52" fmla="*/ 277 w 300"/>
                <a:gd name="T53" fmla="*/ 133 h 227"/>
                <a:gd name="T54" fmla="*/ 254 w 300"/>
                <a:gd name="T55" fmla="*/ 136 h 227"/>
                <a:gd name="T56" fmla="*/ 257 w 300"/>
                <a:gd name="T57" fmla="*/ 150 h 227"/>
                <a:gd name="T58" fmla="*/ 279 w 300"/>
                <a:gd name="T59" fmla="*/ 150 h 227"/>
                <a:gd name="T60" fmla="*/ 280 w 300"/>
                <a:gd name="T61" fmla="*/ 159 h 227"/>
                <a:gd name="T62" fmla="*/ 268 w 300"/>
                <a:gd name="T63" fmla="*/ 213 h 227"/>
                <a:gd name="T64" fmla="*/ 279 w 300"/>
                <a:gd name="T65" fmla="*/ 227 h 227"/>
                <a:gd name="T66" fmla="*/ 300 w 300"/>
                <a:gd name="T67" fmla="*/ 150 h 227"/>
                <a:gd name="T68" fmla="*/ 150 w 300"/>
                <a:gd name="T69" fmla="*/ 0 h 227"/>
                <a:gd name="T70" fmla="*/ 0 w 300"/>
                <a:gd name="T71" fmla="*/ 150 h 227"/>
                <a:gd name="T72" fmla="*/ 21 w 300"/>
                <a:gd name="T73" fmla="*/ 227 h 227"/>
                <a:gd name="T74" fmla="*/ 32 w 300"/>
                <a:gd name="T75" fmla="*/ 2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227">
                  <a:moveTo>
                    <a:pt x="32" y="213"/>
                  </a:moveTo>
                  <a:cubicBezTo>
                    <a:pt x="26" y="199"/>
                    <a:pt x="22" y="184"/>
                    <a:pt x="20" y="168"/>
                  </a:cubicBezTo>
                  <a:cubicBezTo>
                    <a:pt x="42" y="165"/>
                    <a:pt x="42" y="165"/>
                    <a:pt x="42" y="165"/>
                  </a:cubicBezTo>
                  <a:cubicBezTo>
                    <a:pt x="42" y="164"/>
                    <a:pt x="42" y="163"/>
                    <a:pt x="42" y="162"/>
                  </a:cubicBezTo>
                  <a:cubicBezTo>
                    <a:pt x="42" y="158"/>
                    <a:pt x="42" y="154"/>
                    <a:pt x="43" y="150"/>
                  </a:cubicBezTo>
                  <a:cubicBezTo>
                    <a:pt x="20" y="150"/>
                    <a:pt x="20" y="150"/>
                    <a:pt x="20" y="150"/>
                  </a:cubicBezTo>
                  <a:cubicBezTo>
                    <a:pt x="22" y="133"/>
                    <a:pt x="26" y="116"/>
                    <a:pt x="34" y="101"/>
                  </a:cubicBezTo>
                  <a:cubicBezTo>
                    <a:pt x="55" y="110"/>
                    <a:pt x="55" y="110"/>
                    <a:pt x="55" y="110"/>
                  </a:cubicBezTo>
                  <a:cubicBezTo>
                    <a:pt x="58" y="106"/>
                    <a:pt x="60" y="103"/>
                    <a:pt x="63" y="99"/>
                  </a:cubicBezTo>
                  <a:cubicBezTo>
                    <a:pt x="42" y="87"/>
                    <a:pt x="42" y="87"/>
                    <a:pt x="42" y="87"/>
                  </a:cubicBezTo>
                  <a:cubicBezTo>
                    <a:pt x="51" y="73"/>
                    <a:pt x="62" y="61"/>
                    <a:pt x="76" y="52"/>
                  </a:cubicBezTo>
                  <a:cubicBezTo>
                    <a:pt x="91" y="72"/>
                    <a:pt x="91" y="72"/>
                    <a:pt x="91" y="72"/>
                  </a:cubicBezTo>
                  <a:cubicBezTo>
                    <a:pt x="94" y="70"/>
                    <a:pt x="98" y="67"/>
                    <a:pt x="102" y="66"/>
                  </a:cubicBezTo>
                  <a:cubicBezTo>
                    <a:pt x="89" y="43"/>
                    <a:pt x="89" y="43"/>
                    <a:pt x="89" y="43"/>
                  </a:cubicBezTo>
                  <a:cubicBezTo>
                    <a:pt x="103" y="36"/>
                    <a:pt x="118" y="31"/>
                    <a:pt x="134" y="29"/>
                  </a:cubicBezTo>
                  <a:cubicBezTo>
                    <a:pt x="138" y="55"/>
                    <a:pt x="138" y="55"/>
                    <a:pt x="138" y="55"/>
                  </a:cubicBezTo>
                  <a:cubicBezTo>
                    <a:pt x="142" y="55"/>
                    <a:pt x="146" y="54"/>
                    <a:pt x="150" y="54"/>
                  </a:cubicBezTo>
                  <a:cubicBezTo>
                    <a:pt x="150" y="28"/>
                    <a:pt x="150" y="28"/>
                    <a:pt x="150" y="28"/>
                  </a:cubicBezTo>
                  <a:cubicBezTo>
                    <a:pt x="166" y="28"/>
                    <a:pt x="182" y="31"/>
                    <a:pt x="196" y="37"/>
                  </a:cubicBezTo>
                  <a:cubicBezTo>
                    <a:pt x="186" y="61"/>
                    <a:pt x="186" y="61"/>
                    <a:pt x="186" y="61"/>
                  </a:cubicBezTo>
                  <a:cubicBezTo>
                    <a:pt x="190" y="62"/>
                    <a:pt x="194" y="64"/>
                    <a:pt x="198" y="66"/>
                  </a:cubicBezTo>
                  <a:cubicBezTo>
                    <a:pt x="211" y="43"/>
                    <a:pt x="211" y="43"/>
                    <a:pt x="211" y="43"/>
                  </a:cubicBezTo>
                  <a:cubicBezTo>
                    <a:pt x="225" y="51"/>
                    <a:pt x="238" y="61"/>
                    <a:pt x="248" y="73"/>
                  </a:cubicBezTo>
                  <a:cubicBezTo>
                    <a:pt x="229" y="89"/>
                    <a:pt x="229" y="89"/>
                    <a:pt x="229" y="89"/>
                  </a:cubicBezTo>
                  <a:cubicBezTo>
                    <a:pt x="232" y="92"/>
                    <a:pt x="235" y="95"/>
                    <a:pt x="237" y="99"/>
                  </a:cubicBezTo>
                  <a:cubicBezTo>
                    <a:pt x="258" y="87"/>
                    <a:pt x="258" y="87"/>
                    <a:pt x="258" y="87"/>
                  </a:cubicBezTo>
                  <a:cubicBezTo>
                    <a:pt x="267" y="100"/>
                    <a:pt x="274" y="116"/>
                    <a:pt x="277" y="133"/>
                  </a:cubicBezTo>
                  <a:cubicBezTo>
                    <a:pt x="254" y="136"/>
                    <a:pt x="254" y="136"/>
                    <a:pt x="254" y="136"/>
                  </a:cubicBezTo>
                  <a:cubicBezTo>
                    <a:pt x="256" y="141"/>
                    <a:pt x="256" y="145"/>
                    <a:pt x="257" y="150"/>
                  </a:cubicBezTo>
                  <a:cubicBezTo>
                    <a:pt x="279" y="150"/>
                    <a:pt x="279" y="150"/>
                    <a:pt x="279" y="150"/>
                  </a:cubicBezTo>
                  <a:cubicBezTo>
                    <a:pt x="280" y="153"/>
                    <a:pt x="280" y="156"/>
                    <a:pt x="280" y="159"/>
                  </a:cubicBezTo>
                  <a:cubicBezTo>
                    <a:pt x="280" y="178"/>
                    <a:pt x="275" y="197"/>
                    <a:pt x="268" y="213"/>
                  </a:cubicBezTo>
                  <a:cubicBezTo>
                    <a:pt x="272" y="218"/>
                    <a:pt x="275" y="222"/>
                    <a:pt x="279" y="227"/>
                  </a:cubicBezTo>
                  <a:cubicBezTo>
                    <a:pt x="292" y="205"/>
                    <a:pt x="300" y="178"/>
                    <a:pt x="300" y="150"/>
                  </a:cubicBezTo>
                  <a:cubicBezTo>
                    <a:pt x="300" y="67"/>
                    <a:pt x="233" y="0"/>
                    <a:pt x="150" y="0"/>
                  </a:cubicBezTo>
                  <a:cubicBezTo>
                    <a:pt x="67" y="0"/>
                    <a:pt x="0" y="67"/>
                    <a:pt x="0" y="150"/>
                  </a:cubicBezTo>
                  <a:cubicBezTo>
                    <a:pt x="0" y="178"/>
                    <a:pt x="8" y="205"/>
                    <a:pt x="21" y="227"/>
                  </a:cubicBezTo>
                  <a:cubicBezTo>
                    <a:pt x="24" y="222"/>
                    <a:pt x="28" y="218"/>
                    <a:pt x="32" y="2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72" name="Oval 171">
            <a:extLst>
              <a:ext uri="{FF2B5EF4-FFF2-40B4-BE49-F238E27FC236}">
                <a16:creationId xmlns:a16="http://schemas.microsoft.com/office/drawing/2014/main" id="{D4B4D786-9CB9-4E32-A432-8DB7D94CC149}"/>
              </a:ext>
            </a:extLst>
          </p:cNvPr>
          <p:cNvSpPr/>
          <p:nvPr userDrawn="1"/>
        </p:nvSpPr>
        <p:spPr>
          <a:xfrm>
            <a:off x="9018159" y="3813110"/>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3" name="Group 172">
            <a:extLst>
              <a:ext uri="{FF2B5EF4-FFF2-40B4-BE49-F238E27FC236}">
                <a16:creationId xmlns:a16="http://schemas.microsoft.com/office/drawing/2014/main" id="{502E18E0-2B87-477E-A53D-89967A0152DC}"/>
              </a:ext>
            </a:extLst>
          </p:cNvPr>
          <p:cNvGrpSpPr/>
          <p:nvPr userDrawn="1"/>
        </p:nvGrpSpPr>
        <p:grpSpPr>
          <a:xfrm>
            <a:off x="390000" y="3813110"/>
            <a:ext cx="497840" cy="497840"/>
            <a:chOff x="390000" y="3450509"/>
            <a:chExt cx="497840" cy="497840"/>
          </a:xfrm>
        </p:grpSpPr>
        <p:grpSp>
          <p:nvGrpSpPr>
            <p:cNvPr id="174" name="Group 25">
              <a:extLst>
                <a:ext uri="{FF2B5EF4-FFF2-40B4-BE49-F238E27FC236}">
                  <a16:creationId xmlns:a16="http://schemas.microsoft.com/office/drawing/2014/main" id="{93FF52A2-F4D6-4E6B-A935-36475BB44A75}"/>
                </a:ext>
              </a:extLst>
            </p:cNvPr>
            <p:cNvGrpSpPr>
              <a:grpSpLocks noChangeAspect="1"/>
            </p:cNvGrpSpPr>
            <p:nvPr/>
          </p:nvGrpSpPr>
          <p:grpSpPr bwMode="auto">
            <a:xfrm>
              <a:off x="445540" y="3575815"/>
              <a:ext cx="386761" cy="247229"/>
              <a:chOff x="2594" y="1981"/>
              <a:chExt cx="571" cy="365"/>
            </a:xfrm>
            <a:solidFill>
              <a:srgbClr val="4D4D4D"/>
            </a:solidFill>
          </p:grpSpPr>
          <p:sp>
            <p:nvSpPr>
              <p:cNvPr id="176" name="Freeform 26">
                <a:extLst>
                  <a:ext uri="{FF2B5EF4-FFF2-40B4-BE49-F238E27FC236}">
                    <a16:creationId xmlns:a16="http://schemas.microsoft.com/office/drawing/2014/main" id="{FCED84FC-EA51-4E6D-B92F-947DCB03F6A5}"/>
                  </a:ext>
                </a:extLst>
              </p:cNvPr>
              <p:cNvSpPr>
                <a:spLocks/>
              </p:cNvSpPr>
              <p:nvPr/>
            </p:nvSpPr>
            <p:spPr bwMode="auto">
              <a:xfrm>
                <a:off x="2910" y="2231"/>
                <a:ext cx="239" cy="80"/>
              </a:xfrm>
              <a:custGeom>
                <a:avLst/>
                <a:gdLst>
                  <a:gd name="T0" fmla="*/ 95 w 101"/>
                  <a:gd name="T1" fmla="*/ 1 h 34"/>
                  <a:gd name="T2" fmla="*/ 15 w 101"/>
                  <a:gd name="T3" fmla="*/ 18 h 34"/>
                  <a:gd name="T4" fmla="*/ 3 w 101"/>
                  <a:gd name="T5" fmla="*/ 26 h 34"/>
                  <a:gd name="T6" fmla="*/ 2 w 101"/>
                  <a:gd name="T7" fmla="*/ 28 h 34"/>
                  <a:gd name="T8" fmla="*/ 6 w 101"/>
                  <a:gd name="T9" fmla="*/ 33 h 34"/>
                  <a:gd name="T10" fmla="*/ 87 w 101"/>
                  <a:gd name="T11" fmla="*/ 17 h 34"/>
                  <a:gd name="T12" fmla="*/ 98 w 101"/>
                  <a:gd name="T13" fmla="*/ 8 h 34"/>
                  <a:gd name="T14" fmla="*/ 99 w 101"/>
                  <a:gd name="T15" fmla="*/ 7 h 34"/>
                  <a:gd name="T16" fmla="*/ 95 w 101"/>
                  <a:gd name="T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4">
                    <a:moveTo>
                      <a:pt x="95" y="1"/>
                    </a:moveTo>
                    <a:cubicBezTo>
                      <a:pt x="15" y="18"/>
                      <a:pt x="15" y="18"/>
                      <a:pt x="15" y="18"/>
                    </a:cubicBezTo>
                    <a:cubicBezTo>
                      <a:pt x="10" y="18"/>
                      <a:pt x="5" y="22"/>
                      <a:pt x="3" y="26"/>
                    </a:cubicBezTo>
                    <a:cubicBezTo>
                      <a:pt x="2" y="28"/>
                      <a:pt x="2" y="28"/>
                      <a:pt x="2" y="28"/>
                    </a:cubicBezTo>
                    <a:cubicBezTo>
                      <a:pt x="0" y="32"/>
                      <a:pt x="1" y="34"/>
                      <a:pt x="6" y="33"/>
                    </a:cubicBezTo>
                    <a:cubicBezTo>
                      <a:pt x="87" y="17"/>
                      <a:pt x="87" y="17"/>
                      <a:pt x="87" y="17"/>
                    </a:cubicBezTo>
                    <a:cubicBezTo>
                      <a:pt x="91" y="16"/>
                      <a:pt x="96" y="12"/>
                      <a:pt x="98" y="8"/>
                    </a:cubicBezTo>
                    <a:cubicBezTo>
                      <a:pt x="99" y="7"/>
                      <a:pt x="99" y="7"/>
                      <a:pt x="99" y="7"/>
                    </a:cubicBezTo>
                    <a:cubicBezTo>
                      <a:pt x="101" y="3"/>
                      <a:pt x="100" y="0"/>
                      <a:pt x="95"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27">
                <a:extLst>
                  <a:ext uri="{FF2B5EF4-FFF2-40B4-BE49-F238E27FC236}">
                    <a16:creationId xmlns:a16="http://schemas.microsoft.com/office/drawing/2014/main" id="{C9DCCCB3-5ABF-4D41-8C3C-5CF0A5062666}"/>
                  </a:ext>
                </a:extLst>
              </p:cNvPr>
              <p:cNvSpPr>
                <a:spLocks noEditPoints="1"/>
              </p:cNvSpPr>
              <p:nvPr/>
            </p:nvSpPr>
            <p:spPr bwMode="auto">
              <a:xfrm>
                <a:off x="2629" y="1981"/>
                <a:ext cx="536" cy="365"/>
              </a:xfrm>
              <a:custGeom>
                <a:avLst/>
                <a:gdLst>
                  <a:gd name="T0" fmla="*/ 118 w 227"/>
                  <a:gd name="T1" fmla="*/ 17 h 155"/>
                  <a:gd name="T2" fmla="*/ 129 w 227"/>
                  <a:gd name="T3" fmla="*/ 109 h 155"/>
                  <a:gd name="T4" fmla="*/ 220 w 227"/>
                  <a:gd name="T5" fmla="*/ 98 h 155"/>
                  <a:gd name="T6" fmla="*/ 210 w 227"/>
                  <a:gd name="T7" fmla="*/ 7 h 155"/>
                  <a:gd name="T8" fmla="*/ 149 w 227"/>
                  <a:gd name="T9" fmla="*/ 11 h 155"/>
                  <a:gd name="T10" fmla="*/ 39 w 227"/>
                  <a:gd name="T11" fmla="*/ 56 h 155"/>
                  <a:gd name="T12" fmla="*/ 0 w 227"/>
                  <a:gd name="T13" fmla="*/ 64 h 155"/>
                  <a:gd name="T14" fmla="*/ 8 w 227"/>
                  <a:gd name="T15" fmla="*/ 155 h 155"/>
                  <a:gd name="T16" fmla="*/ 100 w 227"/>
                  <a:gd name="T17" fmla="*/ 147 h 155"/>
                  <a:gd name="T18" fmla="*/ 110 w 227"/>
                  <a:gd name="T19" fmla="*/ 131 h 155"/>
                  <a:gd name="T20" fmla="*/ 120 w 227"/>
                  <a:gd name="T21" fmla="*/ 126 h 155"/>
                  <a:gd name="T22" fmla="*/ 106 w 227"/>
                  <a:gd name="T23" fmla="*/ 33 h 155"/>
                  <a:gd name="T24" fmla="*/ 97 w 227"/>
                  <a:gd name="T25" fmla="*/ 38 h 155"/>
                  <a:gd name="T26" fmla="*/ 95 w 227"/>
                  <a:gd name="T27" fmla="*/ 56 h 155"/>
                  <a:gd name="T28" fmla="*/ 52 w 227"/>
                  <a:gd name="T29" fmla="*/ 56 h 155"/>
                  <a:gd name="T30" fmla="*/ 24 w 227"/>
                  <a:gd name="T31" fmla="*/ 141 h 155"/>
                  <a:gd name="T32" fmla="*/ 24 w 227"/>
                  <a:gd name="T33" fmla="*/ 123 h 155"/>
                  <a:gd name="T34" fmla="*/ 24 w 227"/>
                  <a:gd name="T35" fmla="*/ 141 h 155"/>
                  <a:gd name="T36" fmla="*/ 15 w 227"/>
                  <a:gd name="T37" fmla="*/ 82 h 155"/>
                  <a:gd name="T38" fmla="*/ 34 w 227"/>
                  <a:gd name="T39" fmla="*/ 82 h 155"/>
                  <a:gd name="T40" fmla="*/ 73 w 227"/>
                  <a:gd name="T41" fmla="*/ 73 h 155"/>
                  <a:gd name="T42" fmla="*/ 73 w 227"/>
                  <a:gd name="T43" fmla="*/ 91 h 155"/>
                  <a:gd name="T44" fmla="*/ 73 w 227"/>
                  <a:gd name="T45" fmla="*/ 73 h 155"/>
                  <a:gd name="T46" fmla="*/ 82 w 227"/>
                  <a:gd name="T47" fmla="*/ 132 h 155"/>
                  <a:gd name="T48" fmla="*/ 64 w 227"/>
                  <a:gd name="T49" fmla="*/ 132 h 155"/>
                  <a:gd name="T50" fmla="*/ 138 w 227"/>
                  <a:gd name="T51" fmla="*/ 47 h 155"/>
                  <a:gd name="T52" fmla="*/ 138 w 227"/>
                  <a:gd name="T53" fmla="*/ 28 h 155"/>
                  <a:gd name="T54" fmla="*/ 138 w 227"/>
                  <a:gd name="T55" fmla="*/ 47 h 155"/>
                  <a:gd name="T56" fmla="*/ 160 w 227"/>
                  <a:gd name="T57" fmla="*/ 58 h 155"/>
                  <a:gd name="T58" fmla="*/ 178 w 227"/>
                  <a:gd name="T59" fmla="*/ 58 h 155"/>
                  <a:gd name="T60" fmla="*/ 203 w 227"/>
                  <a:gd name="T61" fmla="*/ 88 h 155"/>
                  <a:gd name="T62" fmla="*/ 203 w 227"/>
                  <a:gd name="T63" fmla="*/ 70 h 155"/>
                  <a:gd name="T64" fmla="*/ 203 w 227"/>
                  <a:gd name="T65" fmla="*/ 8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155">
                    <a:moveTo>
                      <a:pt x="135" y="14"/>
                    </a:moveTo>
                    <a:cubicBezTo>
                      <a:pt x="118" y="17"/>
                      <a:pt x="118" y="17"/>
                      <a:pt x="118" y="17"/>
                    </a:cubicBezTo>
                    <a:cubicBezTo>
                      <a:pt x="114" y="18"/>
                      <a:pt x="111" y="23"/>
                      <a:pt x="112" y="27"/>
                    </a:cubicBezTo>
                    <a:cubicBezTo>
                      <a:pt x="129" y="109"/>
                      <a:pt x="129" y="109"/>
                      <a:pt x="129" y="109"/>
                    </a:cubicBezTo>
                    <a:cubicBezTo>
                      <a:pt x="130" y="113"/>
                      <a:pt x="134" y="116"/>
                      <a:pt x="138" y="115"/>
                    </a:cubicBezTo>
                    <a:cubicBezTo>
                      <a:pt x="220" y="98"/>
                      <a:pt x="220" y="98"/>
                      <a:pt x="220" y="98"/>
                    </a:cubicBezTo>
                    <a:cubicBezTo>
                      <a:pt x="224" y="97"/>
                      <a:pt x="227" y="93"/>
                      <a:pt x="226" y="89"/>
                    </a:cubicBezTo>
                    <a:cubicBezTo>
                      <a:pt x="210" y="7"/>
                      <a:pt x="210" y="7"/>
                      <a:pt x="210" y="7"/>
                    </a:cubicBezTo>
                    <a:cubicBezTo>
                      <a:pt x="209" y="3"/>
                      <a:pt x="204" y="0"/>
                      <a:pt x="200" y="1"/>
                    </a:cubicBezTo>
                    <a:cubicBezTo>
                      <a:pt x="149" y="11"/>
                      <a:pt x="149" y="11"/>
                      <a:pt x="149" y="11"/>
                    </a:cubicBezTo>
                    <a:lnTo>
                      <a:pt x="135" y="14"/>
                    </a:lnTo>
                    <a:close/>
                    <a:moveTo>
                      <a:pt x="39" y="56"/>
                    </a:moveTo>
                    <a:cubicBezTo>
                      <a:pt x="8" y="56"/>
                      <a:pt x="8" y="56"/>
                      <a:pt x="8" y="56"/>
                    </a:cubicBezTo>
                    <a:cubicBezTo>
                      <a:pt x="4" y="56"/>
                      <a:pt x="0" y="59"/>
                      <a:pt x="0" y="64"/>
                    </a:cubicBezTo>
                    <a:cubicBezTo>
                      <a:pt x="0" y="147"/>
                      <a:pt x="0" y="147"/>
                      <a:pt x="0" y="147"/>
                    </a:cubicBezTo>
                    <a:cubicBezTo>
                      <a:pt x="0" y="152"/>
                      <a:pt x="4" y="155"/>
                      <a:pt x="8" y="155"/>
                    </a:cubicBezTo>
                    <a:cubicBezTo>
                      <a:pt x="92" y="155"/>
                      <a:pt x="92" y="155"/>
                      <a:pt x="92" y="155"/>
                    </a:cubicBezTo>
                    <a:cubicBezTo>
                      <a:pt x="96" y="155"/>
                      <a:pt x="100" y="152"/>
                      <a:pt x="100" y="147"/>
                    </a:cubicBezTo>
                    <a:cubicBezTo>
                      <a:pt x="100" y="81"/>
                      <a:pt x="100" y="81"/>
                      <a:pt x="100" y="81"/>
                    </a:cubicBezTo>
                    <a:cubicBezTo>
                      <a:pt x="110" y="131"/>
                      <a:pt x="110" y="131"/>
                      <a:pt x="110" y="131"/>
                    </a:cubicBezTo>
                    <a:cubicBezTo>
                      <a:pt x="111" y="135"/>
                      <a:pt x="114" y="136"/>
                      <a:pt x="116" y="132"/>
                    </a:cubicBezTo>
                    <a:cubicBezTo>
                      <a:pt x="120" y="126"/>
                      <a:pt x="120" y="126"/>
                      <a:pt x="120" y="126"/>
                    </a:cubicBezTo>
                    <a:cubicBezTo>
                      <a:pt x="122" y="122"/>
                      <a:pt x="123" y="115"/>
                      <a:pt x="122" y="111"/>
                    </a:cubicBezTo>
                    <a:cubicBezTo>
                      <a:pt x="106" y="33"/>
                      <a:pt x="106" y="33"/>
                      <a:pt x="106" y="33"/>
                    </a:cubicBezTo>
                    <a:cubicBezTo>
                      <a:pt x="105" y="28"/>
                      <a:pt x="103" y="28"/>
                      <a:pt x="101" y="32"/>
                    </a:cubicBezTo>
                    <a:cubicBezTo>
                      <a:pt x="97" y="38"/>
                      <a:pt x="97" y="38"/>
                      <a:pt x="97" y="38"/>
                    </a:cubicBezTo>
                    <a:cubicBezTo>
                      <a:pt x="94" y="42"/>
                      <a:pt x="93" y="49"/>
                      <a:pt x="94" y="53"/>
                    </a:cubicBezTo>
                    <a:cubicBezTo>
                      <a:pt x="95" y="56"/>
                      <a:pt x="95" y="56"/>
                      <a:pt x="95" y="56"/>
                    </a:cubicBezTo>
                    <a:cubicBezTo>
                      <a:pt x="94" y="56"/>
                      <a:pt x="93" y="56"/>
                      <a:pt x="92" y="56"/>
                    </a:cubicBezTo>
                    <a:cubicBezTo>
                      <a:pt x="52" y="56"/>
                      <a:pt x="52" y="56"/>
                      <a:pt x="52" y="56"/>
                    </a:cubicBezTo>
                    <a:lnTo>
                      <a:pt x="39" y="56"/>
                    </a:lnTo>
                    <a:close/>
                    <a:moveTo>
                      <a:pt x="24" y="141"/>
                    </a:moveTo>
                    <a:cubicBezTo>
                      <a:pt x="19" y="141"/>
                      <a:pt x="15" y="137"/>
                      <a:pt x="15" y="132"/>
                    </a:cubicBezTo>
                    <a:cubicBezTo>
                      <a:pt x="15" y="127"/>
                      <a:pt x="19" y="123"/>
                      <a:pt x="24" y="123"/>
                    </a:cubicBezTo>
                    <a:cubicBezTo>
                      <a:pt x="29" y="123"/>
                      <a:pt x="34" y="127"/>
                      <a:pt x="34" y="132"/>
                    </a:cubicBezTo>
                    <a:cubicBezTo>
                      <a:pt x="34" y="137"/>
                      <a:pt x="29" y="141"/>
                      <a:pt x="24" y="141"/>
                    </a:cubicBezTo>
                    <a:close/>
                    <a:moveTo>
                      <a:pt x="24" y="91"/>
                    </a:moveTo>
                    <a:cubicBezTo>
                      <a:pt x="19" y="91"/>
                      <a:pt x="15" y="87"/>
                      <a:pt x="15" y="82"/>
                    </a:cubicBezTo>
                    <a:cubicBezTo>
                      <a:pt x="15" y="77"/>
                      <a:pt x="19" y="73"/>
                      <a:pt x="24" y="73"/>
                    </a:cubicBezTo>
                    <a:cubicBezTo>
                      <a:pt x="29" y="73"/>
                      <a:pt x="34" y="77"/>
                      <a:pt x="34" y="82"/>
                    </a:cubicBezTo>
                    <a:cubicBezTo>
                      <a:pt x="34" y="87"/>
                      <a:pt x="29" y="91"/>
                      <a:pt x="24" y="91"/>
                    </a:cubicBezTo>
                    <a:close/>
                    <a:moveTo>
                      <a:pt x="73" y="73"/>
                    </a:moveTo>
                    <a:cubicBezTo>
                      <a:pt x="78" y="73"/>
                      <a:pt x="82" y="77"/>
                      <a:pt x="82" y="82"/>
                    </a:cubicBezTo>
                    <a:cubicBezTo>
                      <a:pt x="82" y="87"/>
                      <a:pt x="78" y="91"/>
                      <a:pt x="73" y="91"/>
                    </a:cubicBezTo>
                    <a:cubicBezTo>
                      <a:pt x="68" y="91"/>
                      <a:pt x="64" y="87"/>
                      <a:pt x="64" y="82"/>
                    </a:cubicBezTo>
                    <a:cubicBezTo>
                      <a:pt x="64" y="77"/>
                      <a:pt x="68" y="73"/>
                      <a:pt x="73" y="73"/>
                    </a:cubicBezTo>
                    <a:close/>
                    <a:moveTo>
                      <a:pt x="73" y="123"/>
                    </a:moveTo>
                    <a:cubicBezTo>
                      <a:pt x="78" y="123"/>
                      <a:pt x="82" y="127"/>
                      <a:pt x="82" y="132"/>
                    </a:cubicBezTo>
                    <a:cubicBezTo>
                      <a:pt x="82" y="137"/>
                      <a:pt x="78" y="141"/>
                      <a:pt x="73" y="141"/>
                    </a:cubicBezTo>
                    <a:cubicBezTo>
                      <a:pt x="68" y="141"/>
                      <a:pt x="64" y="137"/>
                      <a:pt x="64" y="132"/>
                    </a:cubicBezTo>
                    <a:cubicBezTo>
                      <a:pt x="64" y="127"/>
                      <a:pt x="68" y="123"/>
                      <a:pt x="73" y="123"/>
                    </a:cubicBezTo>
                    <a:close/>
                    <a:moveTo>
                      <a:pt x="138" y="47"/>
                    </a:moveTo>
                    <a:cubicBezTo>
                      <a:pt x="133" y="47"/>
                      <a:pt x="129" y="42"/>
                      <a:pt x="129" y="37"/>
                    </a:cubicBezTo>
                    <a:cubicBezTo>
                      <a:pt x="129" y="32"/>
                      <a:pt x="133" y="28"/>
                      <a:pt x="138" y="28"/>
                    </a:cubicBezTo>
                    <a:cubicBezTo>
                      <a:pt x="143" y="28"/>
                      <a:pt x="147" y="32"/>
                      <a:pt x="147" y="37"/>
                    </a:cubicBezTo>
                    <a:cubicBezTo>
                      <a:pt x="147" y="42"/>
                      <a:pt x="143" y="47"/>
                      <a:pt x="138" y="47"/>
                    </a:cubicBezTo>
                    <a:close/>
                    <a:moveTo>
                      <a:pt x="169" y="67"/>
                    </a:moveTo>
                    <a:cubicBezTo>
                      <a:pt x="164" y="67"/>
                      <a:pt x="160" y="63"/>
                      <a:pt x="160" y="58"/>
                    </a:cubicBezTo>
                    <a:cubicBezTo>
                      <a:pt x="160" y="53"/>
                      <a:pt x="164" y="49"/>
                      <a:pt x="169" y="49"/>
                    </a:cubicBezTo>
                    <a:cubicBezTo>
                      <a:pt x="174" y="49"/>
                      <a:pt x="178" y="53"/>
                      <a:pt x="178" y="58"/>
                    </a:cubicBezTo>
                    <a:cubicBezTo>
                      <a:pt x="178" y="63"/>
                      <a:pt x="174" y="67"/>
                      <a:pt x="169" y="67"/>
                    </a:cubicBezTo>
                    <a:close/>
                    <a:moveTo>
                      <a:pt x="203" y="88"/>
                    </a:moveTo>
                    <a:cubicBezTo>
                      <a:pt x="198" y="88"/>
                      <a:pt x="194" y="84"/>
                      <a:pt x="194" y="79"/>
                    </a:cubicBezTo>
                    <a:cubicBezTo>
                      <a:pt x="194" y="74"/>
                      <a:pt x="198" y="70"/>
                      <a:pt x="203" y="70"/>
                    </a:cubicBezTo>
                    <a:cubicBezTo>
                      <a:pt x="208" y="70"/>
                      <a:pt x="212" y="74"/>
                      <a:pt x="212" y="79"/>
                    </a:cubicBezTo>
                    <a:cubicBezTo>
                      <a:pt x="212" y="84"/>
                      <a:pt x="208" y="88"/>
                      <a:pt x="203"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28">
                <a:extLst>
                  <a:ext uri="{FF2B5EF4-FFF2-40B4-BE49-F238E27FC236}">
                    <a16:creationId xmlns:a16="http://schemas.microsoft.com/office/drawing/2014/main" id="{91612AF1-2891-4A3D-A97E-5B88D4B96D7B}"/>
                  </a:ext>
                </a:extLst>
              </p:cNvPr>
              <p:cNvSpPr>
                <a:spLocks/>
              </p:cNvSpPr>
              <p:nvPr/>
            </p:nvSpPr>
            <p:spPr bwMode="auto">
              <a:xfrm>
                <a:off x="2594" y="2118"/>
                <a:ext cx="23" cy="224"/>
              </a:xfrm>
              <a:custGeom>
                <a:avLst/>
                <a:gdLst>
                  <a:gd name="T0" fmla="*/ 7 w 10"/>
                  <a:gd name="T1" fmla="*/ 3 h 95"/>
                  <a:gd name="T2" fmla="*/ 3 w 10"/>
                  <a:gd name="T3" fmla="*/ 9 h 95"/>
                  <a:gd name="T4" fmla="*/ 0 w 10"/>
                  <a:gd name="T5" fmla="*/ 19 h 95"/>
                  <a:gd name="T6" fmla="*/ 0 w 10"/>
                  <a:gd name="T7" fmla="*/ 80 h 95"/>
                  <a:gd name="T8" fmla="*/ 4 w 10"/>
                  <a:gd name="T9" fmla="*/ 90 h 95"/>
                  <a:gd name="T10" fmla="*/ 6 w 10"/>
                  <a:gd name="T11" fmla="*/ 93 h 95"/>
                  <a:gd name="T12" fmla="*/ 10 w 10"/>
                  <a:gd name="T13" fmla="*/ 92 h 95"/>
                  <a:gd name="T14" fmla="*/ 10 w 10"/>
                  <a:gd name="T15" fmla="*/ 4 h 95"/>
                  <a:gd name="T16" fmla="*/ 7 w 10"/>
                  <a:gd name="T17"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5">
                    <a:moveTo>
                      <a:pt x="7" y="3"/>
                    </a:moveTo>
                    <a:cubicBezTo>
                      <a:pt x="3" y="9"/>
                      <a:pt x="3" y="9"/>
                      <a:pt x="3" y="9"/>
                    </a:cubicBezTo>
                    <a:cubicBezTo>
                      <a:pt x="1" y="11"/>
                      <a:pt x="0" y="16"/>
                      <a:pt x="0" y="19"/>
                    </a:cubicBezTo>
                    <a:cubicBezTo>
                      <a:pt x="0" y="80"/>
                      <a:pt x="0" y="80"/>
                      <a:pt x="0" y="80"/>
                    </a:cubicBezTo>
                    <a:cubicBezTo>
                      <a:pt x="0" y="83"/>
                      <a:pt x="1" y="88"/>
                      <a:pt x="4" y="90"/>
                    </a:cubicBezTo>
                    <a:cubicBezTo>
                      <a:pt x="6" y="93"/>
                      <a:pt x="6" y="93"/>
                      <a:pt x="6" y="93"/>
                    </a:cubicBezTo>
                    <a:cubicBezTo>
                      <a:pt x="8" y="95"/>
                      <a:pt x="10" y="95"/>
                      <a:pt x="10" y="92"/>
                    </a:cubicBezTo>
                    <a:cubicBezTo>
                      <a:pt x="10" y="4"/>
                      <a:pt x="10" y="4"/>
                      <a:pt x="10" y="4"/>
                    </a:cubicBezTo>
                    <a:cubicBezTo>
                      <a:pt x="10" y="0"/>
                      <a:pt x="8" y="0"/>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5" name="Oval 174">
              <a:extLst>
                <a:ext uri="{FF2B5EF4-FFF2-40B4-BE49-F238E27FC236}">
                  <a16:creationId xmlns:a16="http://schemas.microsoft.com/office/drawing/2014/main" id="{2E83EB19-717F-4BDC-8F91-FE13A608D31F}"/>
                </a:ext>
              </a:extLst>
            </p:cNvPr>
            <p:cNvSpPr/>
            <p:nvPr/>
          </p:nvSpPr>
          <p:spPr>
            <a:xfrm>
              <a:off x="390000" y="3450509"/>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a:extLst>
              <a:ext uri="{FF2B5EF4-FFF2-40B4-BE49-F238E27FC236}">
                <a16:creationId xmlns:a16="http://schemas.microsoft.com/office/drawing/2014/main" id="{30D1A531-BC16-44B3-987F-C54A9DE6D2CC}"/>
              </a:ext>
            </a:extLst>
          </p:cNvPr>
          <p:cNvGrpSpPr/>
          <p:nvPr userDrawn="1"/>
        </p:nvGrpSpPr>
        <p:grpSpPr>
          <a:xfrm>
            <a:off x="2307368" y="4689582"/>
            <a:ext cx="497840" cy="497840"/>
            <a:chOff x="2307368" y="4689582"/>
            <a:chExt cx="497840" cy="497840"/>
          </a:xfrm>
        </p:grpSpPr>
        <p:grpSp>
          <p:nvGrpSpPr>
            <p:cNvPr id="180" name="Group 179">
              <a:extLst>
                <a:ext uri="{FF2B5EF4-FFF2-40B4-BE49-F238E27FC236}">
                  <a16:creationId xmlns:a16="http://schemas.microsoft.com/office/drawing/2014/main" id="{B12353E9-72F3-49FC-A12B-07807DEFF53A}"/>
                </a:ext>
              </a:extLst>
            </p:cNvPr>
            <p:cNvGrpSpPr>
              <a:grpSpLocks noChangeAspect="1"/>
            </p:cNvGrpSpPr>
            <p:nvPr/>
          </p:nvGrpSpPr>
          <p:grpSpPr>
            <a:xfrm>
              <a:off x="2397217" y="4785502"/>
              <a:ext cx="318143" cy="306000"/>
              <a:chOff x="1481237" y="3620828"/>
              <a:chExt cx="1247775" cy="1200150"/>
            </a:xfrm>
            <a:solidFill>
              <a:srgbClr val="62BA46"/>
            </a:solidFill>
          </p:grpSpPr>
          <p:sp>
            <p:nvSpPr>
              <p:cNvPr id="182" name="Freeform 536">
                <a:extLst>
                  <a:ext uri="{FF2B5EF4-FFF2-40B4-BE49-F238E27FC236}">
                    <a16:creationId xmlns:a16="http://schemas.microsoft.com/office/drawing/2014/main" id="{1CEBC30E-0B77-4831-B6C1-784DD5C8D6CC}"/>
                  </a:ext>
                </a:extLst>
              </p:cNvPr>
              <p:cNvSpPr>
                <a:spLocks/>
              </p:cNvSpPr>
              <p:nvPr/>
            </p:nvSpPr>
            <p:spPr bwMode="auto">
              <a:xfrm>
                <a:off x="2186087" y="4303453"/>
                <a:ext cx="501650" cy="517525"/>
              </a:xfrm>
              <a:custGeom>
                <a:avLst/>
                <a:gdLst>
                  <a:gd name="T0" fmla="*/ 134 w 134"/>
                  <a:gd name="T1" fmla="*/ 16 h 138"/>
                  <a:gd name="T2" fmla="*/ 107 w 134"/>
                  <a:gd name="T3" fmla="*/ 34 h 138"/>
                  <a:gd name="T4" fmla="*/ 34 w 134"/>
                  <a:gd name="T5" fmla="*/ 34 h 138"/>
                  <a:gd name="T6" fmla="*/ 34 w 134"/>
                  <a:gd name="T7" fmla="*/ 0 h 138"/>
                  <a:gd name="T8" fmla="*/ 0 w 134"/>
                  <a:gd name="T9" fmla="*/ 68 h 138"/>
                  <a:gd name="T10" fmla="*/ 34 w 134"/>
                  <a:gd name="T11" fmla="*/ 138 h 138"/>
                  <a:gd name="T12" fmla="*/ 34 w 134"/>
                  <a:gd name="T13" fmla="*/ 102 h 138"/>
                  <a:gd name="T14" fmla="*/ 71 w 134"/>
                  <a:gd name="T15" fmla="*/ 102 h 138"/>
                  <a:gd name="T16" fmla="*/ 134 w 134"/>
                  <a:gd name="T17"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8">
                    <a:moveTo>
                      <a:pt x="134" y="16"/>
                    </a:moveTo>
                    <a:cubicBezTo>
                      <a:pt x="134" y="16"/>
                      <a:pt x="118" y="34"/>
                      <a:pt x="107" y="34"/>
                    </a:cubicBezTo>
                    <a:cubicBezTo>
                      <a:pt x="96" y="34"/>
                      <a:pt x="34" y="34"/>
                      <a:pt x="34" y="34"/>
                    </a:cubicBezTo>
                    <a:cubicBezTo>
                      <a:pt x="34" y="0"/>
                      <a:pt x="34" y="0"/>
                      <a:pt x="34" y="0"/>
                    </a:cubicBezTo>
                    <a:cubicBezTo>
                      <a:pt x="0" y="68"/>
                      <a:pt x="0" y="68"/>
                      <a:pt x="0" y="68"/>
                    </a:cubicBezTo>
                    <a:cubicBezTo>
                      <a:pt x="34" y="138"/>
                      <a:pt x="34" y="138"/>
                      <a:pt x="34" y="138"/>
                    </a:cubicBezTo>
                    <a:cubicBezTo>
                      <a:pt x="34" y="102"/>
                      <a:pt x="34" y="102"/>
                      <a:pt x="34" y="102"/>
                    </a:cubicBezTo>
                    <a:cubicBezTo>
                      <a:pt x="71" y="102"/>
                      <a:pt x="71" y="102"/>
                      <a:pt x="71" y="102"/>
                    </a:cubicBezTo>
                    <a:cubicBezTo>
                      <a:pt x="71" y="102"/>
                      <a:pt x="102" y="110"/>
                      <a:pt x="134"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537">
                <a:extLst>
                  <a:ext uri="{FF2B5EF4-FFF2-40B4-BE49-F238E27FC236}">
                    <a16:creationId xmlns:a16="http://schemas.microsoft.com/office/drawing/2014/main" id="{DB1E77CE-2B8B-4FB1-92E1-3E4AB837FE7C}"/>
                  </a:ext>
                </a:extLst>
              </p:cNvPr>
              <p:cNvSpPr>
                <a:spLocks/>
              </p:cNvSpPr>
              <p:nvPr/>
            </p:nvSpPr>
            <p:spPr bwMode="auto">
              <a:xfrm>
                <a:off x="2328962" y="3962141"/>
                <a:ext cx="400050" cy="460375"/>
              </a:xfrm>
              <a:custGeom>
                <a:avLst/>
                <a:gdLst>
                  <a:gd name="T0" fmla="*/ 0 w 107"/>
                  <a:gd name="T1" fmla="*/ 34 h 123"/>
                  <a:gd name="T2" fmla="*/ 58 w 107"/>
                  <a:gd name="T3" fmla="*/ 0 h 123"/>
                  <a:gd name="T4" fmla="*/ 93 w 107"/>
                  <a:gd name="T5" fmla="*/ 61 h 123"/>
                  <a:gd name="T6" fmla="*/ 82 w 107"/>
                  <a:gd name="T7" fmla="*/ 106 h 123"/>
                  <a:gd name="T8" fmla="*/ 36 w 107"/>
                  <a:gd name="T9" fmla="*/ 96 h 123"/>
                  <a:gd name="T10" fmla="*/ 0 w 107"/>
                  <a:gd name="T11" fmla="*/ 34 h 123"/>
                </a:gdLst>
                <a:ahLst/>
                <a:cxnLst>
                  <a:cxn ang="0">
                    <a:pos x="T0" y="T1"/>
                  </a:cxn>
                  <a:cxn ang="0">
                    <a:pos x="T2" y="T3"/>
                  </a:cxn>
                  <a:cxn ang="0">
                    <a:pos x="T4" y="T5"/>
                  </a:cxn>
                  <a:cxn ang="0">
                    <a:pos x="T6" y="T7"/>
                  </a:cxn>
                  <a:cxn ang="0">
                    <a:pos x="T8" y="T9"/>
                  </a:cxn>
                  <a:cxn ang="0">
                    <a:pos x="T10" y="T11"/>
                  </a:cxn>
                </a:cxnLst>
                <a:rect l="0" t="0" r="r" b="b"/>
                <a:pathLst>
                  <a:path w="107" h="123">
                    <a:moveTo>
                      <a:pt x="0" y="34"/>
                    </a:moveTo>
                    <a:cubicBezTo>
                      <a:pt x="58" y="0"/>
                      <a:pt x="58" y="0"/>
                      <a:pt x="58" y="0"/>
                    </a:cubicBezTo>
                    <a:cubicBezTo>
                      <a:pt x="93" y="61"/>
                      <a:pt x="93" y="61"/>
                      <a:pt x="93" y="61"/>
                    </a:cubicBezTo>
                    <a:cubicBezTo>
                      <a:pt x="93" y="61"/>
                      <a:pt x="107" y="88"/>
                      <a:pt x="82" y="106"/>
                    </a:cubicBezTo>
                    <a:cubicBezTo>
                      <a:pt x="58" y="123"/>
                      <a:pt x="36" y="96"/>
                      <a:pt x="36" y="96"/>
                    </a:cubicBezTo>
                    <a:lnTo>
                      <a:pt x="0"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538">
                <a:extLst>
                  <a:ext uri="{FF2B5EF4-FFF2-40B4-BE49-F238E27FC236}">
                    <a16:creationId xmlns:a16="http://schemas.microsoft.com/office/drawing/2014/main" id="{3F7E887B-89CF-450E-940B-FF23D973E3E7}"/>
                  </a:ext>
                </a:extLst>
              </p:cNvPr>
              <p:cNvSpPr>
                <a:spLocks/>
              </p:cNvSpPr>
              <p:nvPr/>
            </p:nvSpPr>
            <p:spPr bwMode="auto">
              <a:xfrm>
                <a:off x="1481237" y="4078028"/>
                <a:ext cx="490538" cy="550863"/>
              </a:xfrm>
              <a:custGeom>
                <a:avLst/>
                <a:gdLst>
                  <a:gd name="T0" fmla="*/ 67 w 131"/>
                  <a:gd name="T1" fmla="*/ 147 h 147"/>
                  <a:gd name="T2" fmla="*/ 65 w 131"/>
                  <a:gd name="T3" fmla="*/ 114 h 147"/>
                  <a:gd name="T4" fmla="*/ 101 w 131"/>
                  <a:gd name="T5" fmla="*/ 52 h 147"/>
                  <a:gd name="T6" fmla="*/ 131 w 131"/>
                  <a:gd name="T7" fmla="*/ 69 h 147"/>
                  <a:gd name="T8" fmla="*/ 89 w 131"/>
                  <a:gd name="T9" fmla="*/ 4 h 147"/>
                  <a:gd name="T10" fmla="*/ 12 w 131"/>
                  <a:gd name="T11" fmla="*/ 0 h 147"/>
                  <a:gd name="T12" fmla="*/ 43 w 131"/>
                  <a:gd name="T13" fmla="*/ 18 h 147"/>
                  <a:gd name="T14" fmla="*/ 24 w 131"/>
                  <a:gd name="T15" fmla="*/ 50 h 147"/>
                  <a:gd name="T16" fmla="*/ 67 w 131"/>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47">
                    <a:moveTo>
                      <a:pt x="67" y="147"/>
                    </a:moveTo>
                    <a:cubicBezTo>
                      <a:pt x="67" y="147"/>
                      <a:pt x="60" y="125"/>
                      <a:pt x="65" y="114"/>
                    </a:cubicBezTo>
                    <a:cubicBezTo>
                      <a:pt x="69" y="104"/>
                      <a:pt x="101" y="52"/>
                      <a:pt x="101" y="52"/>
                    </a:cubicBezTo>
                    <a:cubicBezTo>
                      <a:pt x="131" y="69"/>
                      <a:pt x="131" y="69"/>
                      <a:pt x="131" y="69"/>
                    </a:cubicBezTo>
                    <a:cubicBezTo>
                      <a:pt x="89" y="4"/>
                      <a:pt x="89" y="4"/>
                      <a:pt x="89" y="4"/>
                    </a:cubicBezTo>
                    <a:cubicBezTo>
                      <a:pt x="12" y="0"/>
                      <a:pt x="12" y="0"/>
                      <a:pt x="12" y="0"/>
                    </a:cubicBezTo>
                    <a:cubicBezTo>
                      <a:pt x="43" y="18"/>
                      <a:pt x="43" y="18"/>
                      <a:pt x="43" y="18"/>
                    </a:cubicBezTo>
                    <a:cubicBezTo>
                      <a:pt x="24" y="50"/>
                      <a:pt x="24" y="50"/>
                      <a:pt x="24" y="50"/>
                    </a:cubicBezTo>
                    <a:cubicBezTo>
                      <a:pt x="24" y="50"/>
                      <a:pt x="0" y="73"/>
                      <a:pt x="67" y="1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539">
                <a:extLst>
                  <a:ext uri="{FF2B5EF4-FFF2-40B4-BE49-F238E27FC236}">
                    <a16:creationId xmlns:a16="http://schemas.microsoft.com/office/drawing/2014/main" id="{FBCD0593-16EB-42DC-BD50-6BBADC764C42}"/>
                  </a:ext>
                </a:extLst>
              </p:cNvPr>
              <p:cNvSpPr>
                <a:spLocks/>
              </p:cNvSpPr>
              <p:nvPr/>
            </p:nvSpPr>
            <p:spPr bwMode="auto">
              <a:xfrm>
                <a:off x="1765400" y="4457441"/>
                <a:ext cx="398463" cy="250825"/>
              </a:xfrm>
              <a:custGeom>
                <a:avLst/>
                <a:gdLst>
                  <a:gd name="T0" fmla="*/ 106 w 106"/>
                  <a:gd name="T1" fmla="*/ 0 h 67"/>
                  <a:gd name="T2" fmla="*/ 106 w 106"/>
                  <a:gd name="T3" fmla="*/ 67 h 67"/>
                  <a:gd name="T4" fmla="*/ 36 w 106"/>
                  <a:gd name="T5" fmla="*/ 66 h 67"/>
                  <a:gd name="T6" fmla="*/ 3 w 106"/>
                  <a:gd name="T7" fmla="*/ 35 h 67"/>
                  <a:gd name="T8" fmla="*/ 34 w 106"/>
                  <a:gd name="T9" fmla="*/ 0 h 67"/>
                  <a:gd name="T10" fmla="*/ 106 w 106"/>
                  <a:gd name="T11" fmla="*/ 0 h 67"/>
                </a:gdLst>
                <a:ahLst/>
                <a:cxnLst>
                  <a:cxn ang="0">
                    <a:pos x="T0" y="T1"/>
                  </a:cxn>
                  <a:cxn ang="0">
                    <a:pos x="T2" y="T3"/>
                  </a:cxn>
                  <a:cxn ang="0">
                    <a:pos x="T4" y="T5"/>
                  </a:cxn>
                  <a:cxn ang="0">
                    <a:pos x="T6" y="T7"/>
                  </a:cxn>
                  <a:cxn ang="0">
                    <a:pos x="T8" y="T9"/>
                  </a:cxn>
                  <a:cxn ang="0">
                    <a:pos x="T10" y="T11"/>
                  </a:cxn>
                </a:cxnLst>
                <a:rect l="0" t="0" r="r" b="b"/>
                <a:pathLst>
                  <a:path w="106" h="67">
                    <a:moveTo>
                      <a:pt x="106" y="0"/>
                    </a:moveTo>
                    <a:cubicBezTo>
                      <a:pt x="106" y="67"/>
                      <a:pt x="106" y="67"/>
                      <a:pt x="106" y="67"/>
                    </a:cubicBezTo>
                    <a:cubicBezTo>
                      <a:pt x="36" y="66"/>
                      <a:pt x="36" y="66"/>
                      <a:pt x="36" y="66"/>
                    </a:cubicBezTo>
                    <a:cubicBezTo>
                      <a:pt x="36" y="66"/>
                      <a:pt x="6" y="65"/>
                      <a:pt x="3" y="35"/>
                    </a:cubicBezTo>
                    <a:cubicBezTo>
                      <a:pt x="0" y="6"/>
                      <a:pt x="34" y="0"/>
                      <a:pt x="34" y="0"/>
                    </a:cubicBezTo>
                    <a:lnTo>
                      <a:pt x="10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540">
                <a:extLst>
                  <a:ext uri="{FF2B5EF4-FFF2-40B4-BE49-F238E27FC236}">
                    <a16:creationId xmlns:a16="http://schemas.microsoft.com/office/drawing/2014/main" id="{1448D662-8251-441F-8B0C-E6409968EEB9}"/>
                  </a:ext>
                </a:extLst>
              </p:cNvPr>
              <p:cNvSpPr>
                <a:spLocks/>
              </p:cNvSpPr>
              <p:nvPr/>
            </p:nvSpPr>
            <p:spPr bwMode="auto">
              <a:xfrm>
                <a:off x="1979712" y="3620828"/>
                <a:ext cx="581025" cy="400050"/>
              </a:xfrm>
              <a:custGeom>
                <a:avLst/>
                <a:gdLst>
                  <a:gd name="T0" fmla="*/ 0 w 155"/>
                  <a:gd name="T1" fmla="*/ 13 h 107"/>
                  <a:gd name="T2" fmla="*/ 30 w 155"/>
                  <a:gd name="T3" fmla="*/ 27 h 107"/>
                  <a:gd name="T4" fmla="*/ 66 w 155"/>
                  <a:gd name="T5" fmla="*/ 90 h 107"/>
                  <a:gd name="T6" fmla="*/ 36 w 155"/>
                  <a:gd name="T7" fmla="*/ 107 h 107"/>
                  <a:gd name="T8" fmla="*/ 113 w 155"/>
                  <a:gd name="T9" fmla="*/ 103 h 107"/>
                  <a:gd name="T10" fmla="*/ 155 w 155"/>
                  <a:gd name="T11" fmla="*/ 39 h 107"/>
                  <a:gd name="T12" fmla="*/ 124 w 155"/>
                  <a:gd name="T13" fmla="*/ 56 h 107"/>
                  <a:gd name="T14" fmla="*/ 106 w 155"/>
                  <a:gd name="T15" fmla="*/ 25 h 107"/>
                  <a:gd name="T16" fmla="*/ 0 w 155"/>
                  <a:gd name="T17"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07">
                    <a:moveTo>
                      <a:pt x="0" y="13"/>
                    </a:moveTo>
                    <a:cubicBezTo>
                      <a:pt x="0" y="13"/>
                      <a:pt x="25" y="19"/>
                      <a:pt x="30" y="27"/>
                    </a:cubicBezTo>
                    <a:cubicBezTo>
                      <a:pt x="35" y="35"/>
                      <a:pt x="66" y="90"/>
                      <a:pt x="66" y="90"/>
                    </a:cubicBezTo>
                    <a:cubicBezTo>
                      <a:pt x="36" y="107"/>
                      <a:pt x="36" y="107"/>
                      <a:pt x="36" y="107"/>
                    </a:cubicBezTo>
                    <a:cubicBezTo>
                      <a:pt x="113" y="103"/>
                      <a:pt x="113" y="103"/>
                      <a:pt x="113" y="103"/>
                    </a:cubicBezTo>
                    <a:cubicBezTo>
                      <a:pt x="155" y="39"/>
                      <a:pt x="155" y="39"/>
                      <a:pt x="155" y="39"/>
                    </a:cubicBezTo>
                    <a:cubicBezTo>
                      <a:pt x="124" y="56"/>
                      <a:pt x="124" y="56"/>
                      <a:pt x="124" y="56"/>
                    </a:cubicBezTo>
                    <a:cubicBezTo>
                      <a:pt x="106" y="25"/>
                      <a:pt x="106" y="25"/>
                      <a:pt x="106" y="25"/>
                    </a:cubicBezTo>
                    <a:cubicBezTo>
                      <a:pt x="106" y="25"/>
                      <a:pt x="102" y="0"/>
                      <a:pt x="0"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Freeform 541">
                <a:extLst>
                  <a:ext uri="{FF2B5EF4-FFF2-40B4-BE49-F238E27FC236}">
                    <a16:creationId xmlns:a16="http://schemas.microsoft.com/office/drawing/2014/main" id="{F0EE1171-F2AA-4A71-A334-25975DAD3ACD}"/>
                  </a:ext>
                </a:extLst>
              </p:cNvPr>
              <p:cNvSpPr>
                <a:spLocks/>
              </p:cNvSpPr>
              <p:nvPr/>
            </p:nvSpPr>
            <p:spPr bwMode="auto">
              <a:xfrm>
                <a:off x="1701900" y="3662103"/>
                <a:ext cx="396875" cy="449263"/>
              </a:xfrm>
              <a:custGeom>
                <a:avLst/>
                <a:gdLst>
                  <a:gd name="T0" fmla="*/ 59 w 106"/>
                  <a:gd name="T1" fmla="*/ 120 h 120"/>
                  <a:gd name="T2" fmla="*/ 0 w 106"/>
                  <a:gd name="T3" fmla="*/ 86 h 120"/>
                  <a:gd name="T4" fmla="*/ 36 w 106"/>
                  <a:gd name="T5" fmla="*/ 26 h 120"/>
                  <a:gd name="T6" fmla="*/ 80 w 106"/>
                  <a:gd name="T7" fmla="*/ 13 h 120"/>
                  <a:gd name="T8" fmla="*/ 94 w 106"/>
                  <a:gd name="T9" fmla="*/ 58 h 120"/>
                  <a:gd name="T10" fmla="*/ 59 w 106"/>
                  <a:gd name="T11" fmla="*/ 120 h 120"/>
                </a:gdLst>
                <a:ahLst/>
                <a:cxnLst>
                  <a:cxn ang="0">
                    <a:pos x="T0" y="T1"/>
                  </a:cxn>
                  <a:cxn ang="0">
                    <a:pos x="T2" y="T3"/>
                  </a:cxn>
                  <a:cxn ang="0">
                    <a:pos x="T4" y="T5"/>
                  </a:cxn>
                  <a:cxn ang="0">
                    <a:pos x="T6" y="T7"/>
                  </a:cxn>
                  <a:cxn ang="0">
                    <a:pos x="T8" y="T9"/>
                  </a:cxn>
                  <a:cxn ang="0">
                    <a:pos x="T10" y="T11"/>
                  </a:cxn>
                </a:cxnLst>
                <a:rect l="0" t="0" r="r" b="b"/>
                <a:pathLst>
                  <a:path w="106" h="120">
                    <a:moveTo>
                      <a:pt x="59" y="120"/>
                    </a:moveTo>
                    <a:cubicBezTo>
                      <a:pt x="0" y="86"/>
                      <a:pt x="0" y="86"/>
                      <a:pt x="0" y="86"/>
                    </a:cubicBezTo>
                    <a:cubicBezTo>
                      <a:pt x="36" y="26"/>
                      <a:pt x="36" y="26"/>
                      <a:pt x="36" y="26"/>
                    </a:cubicBezTo>
                    <a:cubicBezTo>
                      <a:pt x="36" y="26"/>
                      <a:pt x="52" y="0"/>
                      <a:pt x="80" y="13"/>
                    </a:cubicBezTo>
                    <a:cubicBezTo>
                      <a:pt x="106" y="25"/>
                      <a:pt x="94" y="58"/>
                      <a:pt x="94" y="58"/>
                    </a:cubicBezTo>
                    <a:lnTo>
                      <a:pt x="59" y="1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81" name="Oval 180">
              <a:extLst>
                <a:ext uri="{FF2B5EF4-FFF2-40B4-BE49-F238E27FC236}">
                  <a16:creationId xmlns:a16="http://schemas.microsoft.com/office/drawing/2014/main" id="{BFEB7266-6F7B-4347-8E84-7271B1EAEF69}"/>
                </a:ext>
              </a:extLst>
            </p:cNvPr>
            <p:cNvSpPr/>
            <p:nvPr/>
          </p:nvSpPr>
          <p:spPr>
            <a:xfrm>
              <a:off x="2307368" y="4689582"/>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a:extLst>
              <a:ext uri="{FF2B5EF4-FFF2-40B4-BE49-F238E27FC236}">
                <a16:creationId xmlns:a16="http://schemas.microsoft.com/office/drawing/2014/main" id="{C78B5DCE-E719-43EE-89D0-EFE202C579D7}"/>
              </a:ext>
            </a:extLst>
          </p:cNvPr>
          <p:cNvGrpSpPr/>
          <p:nvPr userDrawn="1"/>
        </p:nvGrpSpPr>
        <p:grpSpPr>
          <a:xfrm>
            <a:off x="1348684" y="4689582"/>
            <a:ext cx="497840" cy="497840"/>
            <a:chOff x="1348684" y="4210238"/>
            <a:chExt cx="497840" cy="497840"/>
          </a:xfrm>
        </p:grpSpPr>
        <p:grpSp>
          <p:nvGrpSpPr>
            <p:cNvPr id="189" name="Group 4">
              <a:extLst>
                <a:ext uri="{FF2B5EF4-FFF2-40B4-BE49-F238E27FC236}">
                  <a16:creationId xmlns:a16="http://schemas.microsoft.com/office/drawing/2014/main" id="{87CC9E6C-3B84-4AB4-B99F-8947FCF51EE9}"/>
                </a:ext>
              </a:extLst>
            </p:cNvPr>
            <p:cNvGrpSpPr>
              <a:grpSpLocks noChangeAspect="1"/>
            </p:cNvGrpSpPr>
            <p:nvPr/>
          </p:nvGrpSpPr>
          <p:grpSpPr bwMode="auto">
            <a:xfrm>
              <a:off x="1426130" y="4306158"/>
              <a:ext cx="342949" cy="306000"/>
              <a:chOff x="1940" y="835"/>
              <a:chExt cx="659" cy="588"/>
            </a:xfrm>
            <a:solidFill>
              <a:schemeClr val="bg2"/>
            </a:solidFill>
          </p:grpSpPr>
          <p:sp>
            <p:nvSpPr>
              <p:cNvPr id="191" name="Freeform 5">
                <a:extLst>
                  <a:ext uri="{FF2B5EF4-FFF2-40B4-BE49-F238E27FC236}">
                    <a16:creationId xmlns:a16="http://schemas.microsoft.com/office/drawing/2014/main" id="{09D2AEC8-B957-4902-BEC3-5D5FC9D22578}"/>
                  </a:ext>
                </a:extLst>
              </p:cNvPr>
              <p:cNvSpPr>
                <a:spLocks/>
              </p:cNvSpPr>
              <p:nvPr/>
            </p:nvSpPr>
            <p:spPr bwMode="auto">
              <a:xfrm>
                <a:off x="1940" y="876"/>
                <a:ext cx="224" cy="169"/>
              </a:xfrm>
              <a:custGeom>
                <a:avLst/>
                <a:gdLst>
                  <a:gd name="T0" fmla="*/ 0 w 224"/>
                  <a:gd name="T1" fmla="*/ 100 h 169"/>
                  <a:gd name="T2" fmla="*/ 177 w 224"/>
                  <a:gd name="T3" fmla="*/ 169 h 169"/>
                  <a:gd name="T4" fmla="*/ 224 w 224"/>
                  <a:gd name="T5" fmla="*/ 50 h 169"/>
                  <a:gd name="T6" fmla="*/ 117 w 224"/>
                  <a:gd name="T7" fmla="*/ 0 h 169"/>
                  <a:gd name="T8" fmla="*/ 0 w 224"/>
                  <a:gd name="T9" fmla="*/ 100 h 169"/>
                </a:gdLst>
                <a:ahLst/>
                <a:cxnLst>
                  <a:cxn ang="0">
                    <a:pos x="T0" y="T1"/>
                  </a:cxn>
                  <a:cxn ang="0">
                    <a:pos x="T2" y="T3"/>
                  </a:cxn>
                  <a:cxn ang="0">
                    <a:pos x="T4" y="T5"/>
                  </a:cxn>
                  <a:cxn ang="0">
                    <a:pos x="T6" y="T7"/>
                  </a:cxn>
                  <a:cxn ang="0">
                    <a:pos x="T8" y="T9"/>
                  </a:cxn>
                </a:cxnLst>
                <a:rect l="0" t="0" r="r" b="b"/>
                <a:pathLst>
                  <a:path w="224" h="169">
                    <a:moveTo>
                      <a:pt x="0" y="100"/>
                    </a:moveTo>
                    <a:lnTo>
                      <a:pt x="177" y="169"/>
                    </a:lnTo>
                    <a:lnTo>
                      <a:pt x="224" y="50"/>
                    </a:lnTo>
                    <a:lnTo>
                      <a:pt x="117" y="0"/>
                    </a:lnTo>
                    <a:lnTo>
                      <a:pt x="0"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6">
                <a:extLst>
                  <a:ext uri="{FF2B5EF4-FFF2-40B4-BE49-F238E27FC236}">
                    <a16:creationId xmlns:a16="http://schemas.microsoft.com/office/drawing/2014/main" id="{B722418B-3776-46F4-8B80-C8C4B04CDB4E}"/>
                  </a:ext>
                </a:extLst>
              </p:cNvPr>
              <p:cNvSpPr>
                <a:spLocks/>
              </p:cNvSpPr>
              <p:nvPr/>
            </p:nvSpPr>
            <p:spPr bwMode="auto">
              <a:xfrm>
                <a:off x="1940" y="876"/>
                <a:ext cx="224" cy="169"/>
              </a:xfrm>
              <a:custGeom>
                <a:avLst/>
                <a:gdLst>
                  <a:gd name="T0" fmla="*/ 0 w 224"/>
                  <a:gd name="T1" fmla="*/ 100 h 169"/>
                  <a:gd name="T2" fmla="*/ 177 w 224"/>
                  <a:gd name="T3" fmla="*/ 169 h 169"/>
                  <a:gd name="T4" fmla="*/ 224 w 224"/>
                  <a:gd name="T5" fmla="*/ 50 h 169"/>
                  <a:gd name="T6" fmla="*/ 117 w 224"/>
                  <a:gd name="T7" fmla="*/ 0 h 169"/>
                </a:gdLst>
                <a:ahLst/>
                <a:cxnLst>
                  <a:cxn ang="0">
                    <a:pos x="T0" y="T1"/>
                  </a:cxn>
                  <a:cxn ang="0">
                    <a:pos x="T2" y="T3"/>
                  </a:cxn>
                  <a:cxn ang="0">
                    <a:pos x="T4" y="T5"/>
                  </a:cxn>
                  <a:cxn ang="0">
                    <a:pos x="T6" y="T7"/>
                  </a:cxn>
                </a:cxnLst>
                <a:rect l="0" t="0" r="r" b="b"/>
                <a:pathLst>
                  <a:path w="224" h="169">
                    <a:moveTo>
                      <a:pt x="0" y="100"/>
                    </a:moveTo>
                    <a:lnTo>
                      <a:pt x="177" y="169"/>
                    </a:lnTo>
                    <a:lnTo>
                      <a:pt x="224" y="50"/>
                    </a:lnTo>
                    <a:lnTo>
                      <a:pt x="117"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7">
                <a:extLst>
                  <a:ext uri="{FF2B5EF4-FFF2-40B4-BE49-F238E27FC236}">
                    <a16:creationId xmlns:a16="http://schemas.microsoft.com/office/drawing/2014/main" id="{F0E21595-DCB3-49FF-9F3C-F7D7E8DA01D2}"/>
                  </a:ext>
                </a:extLst>
              </p:cNvPr>
              <p:cNvSpPr>
                <a:spLocks/>
              </p:cNvSpPr>
              <p:nvPr/>
            </p:nvSpPr>
            <p:spPr bwMode="auto">
              <a:xfrm>
                <a:off x="2284" y="988"/>
                <a:ext cx="315" cy="433"/>
              </a:xfrm>
              <a:custGeom>
                <a:avLst/>
                <a:gdLst>
                  <a:gd name="T0" fmla="*/ 0 w 315"/>
                  <a:gd name="T1" fmla="*/ 433 h 433"/>
                  <a:gd name="T2" fmla="*/ 315 w 315"/>
                  <a:gd name="T3" fmla="*/ 0 h 433"/>
                  <a:gd name="T4" fmla="*/ 143 w 315"/>
                  <a:gd name="T5" fmla="*/ 69 h 433"/>
                  <a:gd name="T6" fmla="*/ 0 w 315"/>
                  <a:gd name="T7" fmla="*/ 433 h 433"/>
                </a:gdLst>
                <a:ahLst/>
                <a:cxnLst>
                  <a:cxn ang="0">
                    <a:pos x="T0" y="T1"/>
                  </a:cxn>
                  <a:cxn ang="0">
                    <a:pos x="T2" y="T3"/>
                  </a:cxn>
                  <a:cxn ang="0">
                    <a:pos x="T4" y="T5"/>
                  </a:cxn>
                  <a:cxn ang="0">
                    <a:pos x="T6" y="T7"/>
                  </a:cxn>
                </a:cxnLst>
                <a:rect l="0" t="0" r="r" b="b"/>
                <a:pathLst>
                  <a:path w="315" h="433">
                    <a:moveTo>
                      <a:pt x="0" y="433"/>
                    </a:moveTo>
                    <a:lnTo>
                      <a:pt x="315" y="0"/>
                    </a:lnTo>
                    <a:lnTo>
                      <a:pt x="143" y="69"/>
                    </a:lnTo>
                    <a:lnTo>
                      <a:pt x="0" y="4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8">
                <a:extLst>
                  <a:ext uri="{FF2B5EF4-FFF2-40B4-BE49-F238E27FC236}">
                    <a16:creationId xmlns:a16="http://schemas.microsoft.com/office/drawing/2014/main" id="{AC082E6D-DBF4-4036-8C20-5B477C772A2E}"/>
                  </a:ext>
                </a:extLst>
              </p:cNvPr>
              <p:cNvSpPr>
                <a:spLocks/>
              </p:cNvSpPr>
              <p:nvPr/>
            </p:nvSpPr>
            <p:spPr bwMode="auto">
              <a:xfrm>
                <a:off x="2071" y="835"/>
                <a:ext cx="406" cy="77"/>
              </a:xfrm>
              <a:custGeom>
                <a:avLst/>
                <a:gdLst>
                  <a:gd name="T0" fmla="*/ 289 w 406"/>
                  <a:gd name="T1" fmla="*/ 77 h 77"/>
                  <a:gd name="T2" fmla="*/ 406 w 406"/>
                  <a:gd name="T3" fmla="*/ 26 h 77"/>
                  <a:gd name="T4" fmla="*/ 327 w 406"/>
                  <a:gd name="T5" fmla="*/ 0 h 77"/>
                  <a:gd name="T6" fmla="*/ 77 w 406"/>
                  <a:gd name="T7" fmla="*/ 0 h 77"/>
                  <a:gd name="T8" fmla="*/ 0 w 406"/>
                  <a:gd name="T9" fmla="*/ 31 h 77"/>
                  <a:gd name="T10" fmla="*/ 103 w 406"/>
                  <a:gd name="T11" fmla="*/ 77 h 77"/>
                  <a:gd name="T12" fmla="*/ 289 w 40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06" h="77">
                    <a:moveTo>
                      <a:pt x="289" y="77"/>
                    </a:moveTo>
                    <a:lnTo>
                      <a:pt x="406" y="26"/>
                    </a:lnTo>
                    <a:lnTo>
                      <a:pt x="327" y="0"/>
                    </a:lnTo>
                    <a:lnTo>
                      <a:pt x="77" y="0"/>
                    </a:lnTo>
                    <a:lnTo>
                      <a:pt x="0" y="31"/>
                    </a:lnTo>
                    <a:lnTo>
                      <a:pt x="103" y="77"/>
                    </a:lnTo>
                    <a:lnTo>
                      <a:pt x="28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9">
                <a:extLst>
                  <a:ext uri="{FF2B5EF4-FFF2-40B4-BE49-F238E27FC236}">
                    <a16:creationId xmlns:a16="http://schemas.microsoft.com/office/drawing/2014/main" id="{121AF9A7-4205-4A65-A49B-2457BC4BBBBA}"/>
                  </a:ext>
                </a:extLst>
              </p:cNvPr>
              <p:cNvSpPr>
                <a:spLocks/>
              </p:cNvSpPr>
              <p:nvPr/>
            </p:nvSpPr>
            <p:spPr bwMode="auto">
              <a:xfrm>
                <a:off x="2370" y="873"/>
                <a:ext cx="227" cy="172"/>
              </a:xfrm>
              <a:custGeom>
                <a:avLst/>
                <a:gdLst>
                  <a:gd name="T0" fmla="*/ 122 w 227"/>
                  <a:gd name="T1" fmla="*/ 0 h 172"/>
                  <a:gd name="T2" fmla="*/ 0 w 227"/>
                  <a:gd name="T3" fmla="*/ 55 h 172"/>
                  <a:gd name="T4" fmla="*/ 55 w 227"/>
                  <a:gd name="T5" fmla="*/ 172 h 172"/>
                  <a:gd name="T6" fmla="*/ 227 w 227"/>
                  <a:gd name="T7" fmla="*/ 103 h 172"/>
                  <a:gd name="T8" fmla="*/ 122 w 227"/>
                  <a:gd name="T9" fmla="*/ 0 h 172"/>
                </a:gdLst>
                <a:ahLst/>
                <a:cxnLst>
                  <a:cxn ang="0">
                    <a:pos x="T0" y="T1"/>
                  </a:cxn>
                  <a:cxn ang="0">
                    <a:pos x="T2" y="T3"/>
                  </a:cxn>
                  <a:cxn ang="0">
                    <a:pos x="T4" y="T5"/>
                  </a:cxn>
                  <a:cxn ang="0">
                    <a:pos x="T6" y="T7"/>
                  </a:cxn>
                  <a:cxn ang="0">
                    <a:pos x="T8" y="T9"/>
                  </a:cxn>
                </a:cxnLst>
                <a:rect l="0" t="0" r="r" b="b"/>
                <a:pathLst>
                  <a:path w="227" h="172">
                    <a:moveTo>
                      <a:pt x="122" y="0"/>
                    </a:moveTo>
                    <a:lnTo>
                      <a:pt x="0" y="55"/>
                    </a:lnTo>
                    <a:lnTo>
                      <a:pt x="55" y="172"/>
                    </a:lnTo>
                    <a:lnTo>
                      <a:pt x="227" y="103"/>
                    </a:lnTo>
                    <a:lnTo>
                      <a:pt x="1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10">
                <a:extLst>
                  <a:ext uri="{FF2B5EF4-FFF2-40B4-BE49-F238E27FC236}">
                    <a16:creationId xmlns:a16="http://schemas.microsoft.com/office/drawing/2014/main" id="{106164B9-CD5C-4714-AFE5-B9A88ED6DA97}"/>
                  </a:ext>
                </a:extLst>
              </p:cNvPr>
              <p:cNvSpPr>
                <a:spLocks/>
              </p:cNvSpPr>
              <p:nvPr/>
            </p:nvSpPr>
            <p:spPr bwMode="auto">
              <a:xfrm>
                <a:off x="2370" y="873"/>
                <a:ext cx="227" cy="172"/>
              </a:xfrm>
              <a:custGeom>
                <a:avLst/>
                <a:gdLst>
                  <a:gd name="T0" fmla="*/ 122 w 227"/>
                  <a:gd name="T1" fmla="*/ 0 h 172"/>
                  <a:gd name="T2" fmla="*/ 0 w 227"/>
                  <a:gd name="T3" fmla="*/ 55 h 172"/>
                  <a:gd name="T4" fmla="*/ 55 w 227"/>
                  <a:gd name="T5" fmla="*/ 172 h 172"/>
                  <a:gd name="T6" fmla="*/ 227 w 227"/>
                  <a:gd name="T7" fmla="*/ 103 h 172"/>
                </a:gdLst>
                <a:ahLst/>
                <a:cxnLst>
                  <a:cxn ang="0">
                    <a:pos x="T0" y="T1"/>
                  </a:cxn>
                  <a:cxn ang="0">
                    <a:pos x="T2" y="T3"/>
                  </a:cxn>
                  <a:cxn ang="0">
                    <a:pos x="T4" y="T5"/>
                  </a:cxn>
                  <a:cxn ang="0">
                    <a:pos x="T6" y="T7"/>
                  </a:cxn>
                </a:cxnLst>
                <a:rect l="0" t="0" r="r" b="b"/>
                <a:pathLst>
                  <a:path w="227" h="172">
                    <a:moveTo>
                      <a:pt x="122" y="0"/>
                    </a:moveTo>
                    <a:lnTo>
                      <a:pt x="0" y="55"/>
                    </a:lnTo>
                    <a:lnTo>
                      <a:pt x="55" y="172"/>
                    </a:lnTo>
                    <a:lnTo>
                      <a:pt x="227" y="10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11">
                <a:extLst>
                  <a:ext uri="{FF2B5EF4-FFF2-40B4-BE49-F238E27FC236}">
                    <a16:creationId xmlns:a16="http://schemas.microsoft.com/office/drawing/2014/main" id="{D0A9D305-643F-4C4A-AA29-F5DB0C6A30AE}"/>
                  </a:ext>
                </a:extLst>
              </p:cNvPr>
              <p:cNvSpPr>
                <a:spLocks/>
              </p:cNvSpPr>
              <p:nvPr/>
            </p:nvSpPr>
            <p:spPr bwMode="auto">
              <a:xfrm>
                <a:off x="2129" y="928"/>
                <a:ext cx="284" cy="120"/>
              </a:xfrm>
              <a:custGeom>
                <a:avLst/>
                <a:gdLst>
                  <a:gd name="T0" fmla="*/ 229 w 284"/>
                  <a:gd name="T1" fmla="*/ 0 h 120"/>
                  <a:gd name="T2" fmla="*/ 47 w 284"/>
                  <a:gd name="T3" fmla="*/ 3 h 120"/>
                  <a:gd name="T4" fmla="*/ 0 w 284"/>
                  <a:gd name="T5" fmla="*/ 120 h 120"/>
                  <a:gd name="T6" fmla="*/ 284 w 284"/>
                  <a:gd name="T7" fmla="*/ 120 h 120"/>
                  <a:gd name="T8" fmla="*/ 229 w 284"/>
                  <a:gd name="T9" fmla="*/ 0 h 120"/>
                </a:gdLst>
                <a:ahLst/>
                <a:cxnLst>
                  <a:cxn ang="0">
                    <a:pos x="T0" y="T1"/>
                  </a:cxn>
                  <a:cxn ang="0">
                    <a:pos x="T2" y="T3"/>
                  </a:cxn>
                  <a:cxn ang="0">
                    <a:pos x="T4" y="T5"/>
                  </a:cxn>
                  <a:cxn ang="0">
                    <a:pos x="T6" y="T7"/>
                  </a:cxn>
                  <a:cxn ang="0">
                    <a:pos x="T8" y="T9"/>
                  </a:cxn>
                </a:cxnLst>
                <a:rect l="0" t="0" r="r" b="b"/>
                <a:pathLst>
                  <a:path w="284" h="120">
                    <a:moveTo>
                      <a:pt x="229" y="0"/>
                    </a:moveTo>
                    <a:lnTo>
                      <a:pt x="47" y="3"/>
                    </a:lnTo>
                    <a:lnTo>
                      <a:pt x="0" y="120"/>
                    </a:lnTo>
                    <a:lnTo>
                      <a:pt x="284" y="120"/>
                    </a:lnTo>
                    <a:lnTo>
                      <a:pt x="2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12">
                <a:extLst>
                  <a:ext uri="{FF2B5EF4-FFF2-40B4-BE49-F238E27FC236}">
                    <a16:creationId xmlns:a16="http://schemas.microsoft.com/office/drawing/2014/main" id="{5BC3E7FD-DB9A-4AD6-87E5-057779417408}"/>
                  </a:ext>
                </a:extLst>
              </p:cNvPr>
              <p:cNvSpPr>
                <a:spLocks/>
              </p:cNvSpPr>
              <p:nvPr/>
            </p:nvSpPr>
            <p:spPr bwMode="auto">
              <a:xfrm>
                <a:off x="1940" y="988"/>
                <a:ext cx="315" cy="433"/>
              </a:xfrm>
              <a:custGeom>
                <a:avLst/>
                <a:gdLst>
                  <a:gd name="T0" fmla="*/ 174 w 315"/>
                  <a:gd name="T1" fmla="*/ 69 h 433"/>
                  <a:gd name="T2" fmla="*/ 0 w 315"/>
                  <a:gd name="T3" fmla="*/ 0 h 433"/>
                  <a:gd name="T4" fmla="*/ 315 w 315"/>
                  <a:gd name="T5" fmla="*/ 433 h 433"/>
                  <a:gd name="T6" fmla="*/ 174 w 315"/>
                  <a:gd name="T7" fmla="*/ 69 h 433"/>
                </a:gdLst>
                <a:ahLst/>
                <a:cxnLst>
                  <a:cxn ang="0">
                    <a:pos x="T0" y="T1"/>
                  </a:cxn>
                  <a:cxn ang="0">
                    <a:pos x="T2" y="T3"/>
                  </a:cxn>
                  <a:cxn ang="0">
                    <a:pos x="T4" y="T5"/>
                  </a:cxn>
                  <a:cxn ang="0">
                    <a:pos x="T6" y="T7"/>
                  </a:cxn>
                </a:cxnLst>
                <a:rect l="0" t="0" r="r" b="b"/>
                <a:pathLst>
                  <a:path w="315" h="433">
                    <a:moveTo>
                      <a:pt x="174" y="69"/>
                    </a:moveTo>
                    <a:lnTo>
                      <a:pt x="0" y="0"/>
                    </a:lnTo>
                    <a:lnTo>
                      <a:pt x="315" y="433"/>
                    </a:lnTo>
                    <a:lnTo>
                      <a:pt x="174"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13">
                <a:extLst>
                  <a:ext uri="{FF2B5EF4-FFF2-40B4-BE49-F238E27FC236}">
                    <a16:creationId xmlns:a16="http://schemas.microsoft.com/office/drawing/2014/main" id="{205FE887-AA64-44C1-92D6-00BE88DD1553}"/>
                  </a:ext>
                </a:extLst>
              </p:cNvPr>
              <p:cNvSpPr>
                <a:spLocks/>
              </p:cNvSpPr>
              <p:nvPr/>
            </p:nvSpPr>
            <p:spPr bwMode="auto">
              <a:xfrm>
                <a:off x="2129" y="1060"/>
                <a:ext cx="284" cy="363"/>
              </a:xfrm>
              <a:custGeom>
                <a:avLst/>
                <a:gdLst>
                  <a:gd name="T0" fmla="*/ 284 w 284"/>
                  <a:gd name="T1" fmla="*/ 0 h 363"/>
                  <a:gd name="T2" fmla="*/ 0 w 284"/>
                  <a:gd name="T3" fmla="*/ 0 h 363"/>
                  <a:gd name="T4" fmla="*/ 141 w 284"/>
                  <a:gd name="T5" fmla="*/ 363 h 363"/>
                  <a:gd name="T6" fmla="*/ 284 w 284"/>
                  <a:gd name="T7" fmla="*/ 0 h 363"/>
                </a:gdLst>
                <a:ahLst/>
                <a:cxnLst>
                  <a:cxn ang="0">
                    <a:pos x="T0" y="T1"/>
                  </a:cxn>
                  <a:cxn ang="0">
                    <a:pos x="T2" y="T3"/>
                  </a:cxn>
                  <a:cxn ang="0">
                    <a:pos x="T4" y="T5"/>
                  </a:cxn>
                  <a:cxn ang="0">
                    <a:pos x="T6" y="T7"/>
                  </a:cxn>
                </a:cxnLst>
                <a:rect l="0" t="0" r="r" b="b"/>
                <a:pathLst>
                  <a:path w="284" h="363">
                    <a:moveTo>
                      <a:pt x="284" y="0"/>
                    </a:moveTo>
                    <a:lnTo>
                      <a:pt x="0" y="0"/>
                    </a:lnTo>
                    <a:lnTo>
                      <a:pt x="141" y="363"/>
                    </a:lnTo>
                    <a:lnTo>
                      <a:pt x="28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90" name="Oval 189">
              <a:extLst>
                <a:ext uri="{FF2B5EF4-FFF2-40B4-BE49-F238E27FC236}">
                  <a16:creationId xmlns:a16="http://schemas.microsoft.com/office/drawing/2014/main" id="{9ECB46FD-3094-4A16-B043-7378ED5866DF}"/>
                </a:ext>
              </a:extLst>
            </p:cNvPr>
            <p:cNvSpPr/>
            <p:nvPr/>
          </p:nvSpPr>
          <p:spPr>
            <a:xfrm>
              <a:off x="1348684" y="4210238"/>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a:extLst>
              <a:ext uri="{FF2B5EF4-FFF2-40B4-BE49-F238E27FC236}">
                <a16:creationId xmlns:a16="http://schemas.microsoft.com/office/drawing/2014/main" id="{D9EF239A-3B89-4A5D-B524-14147A24CF93}"/>
              </a:ext>
            </a:extLst>
          </p:cNvPr>
          <p:cNvGrpSpPr/>
          <p:nvPr userDrawn="1"/>
        </p:nvGrpSpPr>
        <p:grpSpPr>
          <a:xfrm>
            <a:off x="3266052" y="4689582"/>
            <a:ext cx="497840" cy="497840"/>
            <a:chOff x="3266052" y="4689582"/>
            <a:chExt cx="497840" cy="497840"/>
          </a:xfrm>
        </p:grpSpPr>
        <p:sp>
          <p:nvSpPr>
            <p:cNvPr id="201" name="Freeform 5">
              <a:extLst>
                <a:ext uri="{FF2B5EF4-FFF2-40B4-BE49-F238E27FC236}">
                  <a16:creationId xmlns:a16="http://schemas.microsoft.com/office/drawing/2014/main" id="{6EBA4633-7F9F-4E04-8AE4-9E5DCC0414CE}"/>
                </a:ext>
              </a:extLst>
            </p:cNvPr>
            <p:cNvSpPr>
              <a:spLocks noChangeAspect="1" noEditPoints="1"/>
            </p:cNvSpPr>
            <p:nvPr/>
          </p:nvSpPr>
          <p:spPr bwMode="auto">
            <a:xfrm>
              <a:off x="3361684" y="4785502"/>
              <a:ext cx="306576" cy="306000"/>
            </a:xfrm>
            <a:custGeom>
              <a:avLst/>
              <a:gdLst>
                <a:gd name="T0" fmla="*/ 224 w 358"/>
                <a:gd name="T1" fmla="*/ 239 h 358"/>
                <a:gd name="T2" fmla="*/ 112 w 358"/>
                <a:gd name="T3" fmla="*/ 314 h 358"/>
                <a:gd name="T4" fmla="*/ 0 w 358"/>
                <a:gd name="T5" fmla="*/ 239 h 358"/>
                <a:gd name="T6" fmla="*/ 112 w 358"/>
                <a:gd name="T7" fmla="*/ 284 h 358"/>
                <a:gd name="T8" fmla="*/ 112 w 358"/>
                <a:gd name="T9" fmla="*/ 329 h 358"/>
                <a:gd name="T10" fmla="*/ 0 w 358"/>
                <a:gd name="T11" fmla="*/ 284 h 358"/>
                <a:gd name="T12" fmla="*/ 112 w 358"/>
                <a:gd name="T13" fmla="*/ 358 h 358"/>
                <a:gd name="T14" fmla="*/ 224 w 358"/>
                <a:gd name="T15" fmla="*/ 284 h 358"/>
                <a:gd name="T16" fmla="*/ 112 w 358"/>
                <a:gd name="T17" fmla="*/ 329 h 358"/>
                <a:gd name="T18" fmla="*/ 0 w 358"/>
                <a:gd name="T19" fmla="*/ 209 h 358"/>
                <a:gd name="T20" fmla="*/ 224 w 358"/>
                <a:gd name="T21" fmla="*/ 209 h 358"/>
                <a:gd name="T22" fmla="*/ 246 w 358"/>
                <a:gd name="T23" fmla="*/ 269 h 358"/>
                <a:gd name="T24" fmla="*/ 239 w 358"/>
                <a:gd name="T25" fmla="*/ 298 h 358"/>
                <a:gd name="T26" fmla="*/ 358 w 358"/>
                <a:gd name="T27" fmla="*/ 239 h 358"/>
                <a:gd name="T28" fmla="*/ 357 w 358"/>
                <a:gd name="T29" fmla="*/ 217 h 358"/>
                <a:gd name="T30" fmla="*/ 246 w 358"/>
                <a:gd name="T31" fmla="*/ 119 h 358"/>
                <a:gd name="T32" fmla="*/ 246 w 358"/>
                <a:gd name="T33" fmla="*/ 0 h 358"/>
                <a:gd name="T34" fmla="*/ 246 w 358"/>
                <a:gd name="T35" fmla="*/ 119 h 358"/>
                <a:gd name="T36" fmla="*/ 135 w 358"/>
                <a:gd name="T37" fmla="*/ 82 h 358"/>
                <a:gd name="T38" fmla="*/ 134 w 358"/>
                <a:gd name="T39" fmla="*/ 105 h 358"/>
                <a:gd name="T40" fmla="*/ 210 w 358"/>
                <a:gd name="T41" fmla="*/ 161 h 358"/>
                <a:gd name="T42" fmla="*/ 358 w 358"/>
                <a:gd name="T43" fmla="*/ 105 h 358"/>
                <a:gd name="T44" fmla="*/ 357 w 358"/>
                <a:gd name="T45" fmla="*/ 82 h 358"/>
                <a:gd name="T46" fmla="*/ 246 w 358"/>
                <a:gd name="T47" fmla="*/ 179 h 358"/>
                <a:gd name="T48" fmla="*/ 239 w 358"/>
                <a:gd name="T49" fmla="*/ 209 h 358"/>
                <a:gd name="T50" fmla="*/ 358 w 358"/>
                <a:gd name="T51" fmla="*/ 149 h 358"/>
                <a:gd name="T52" fmla="*/ 357 w 358"/>
                <a:gd name="T53" fmla="*/ 127 h 358"/>
                <a:gd name="T54" fmla="*/ 246 w 358"/>
                <a:gd name="T55" fmla="*/ 224 h 358"/>
                <a:gd name="T56" fmla="*/ 239 w 358"/>
                <a:gd name="T57" fmla="*/ 254 h 358"/>
                <a:gd name="T58" fmla="*/ 358 w 358"/>
                <a:gd name="T59" fmla="*/ 194 h 358"/>
                <a:gd name="T60" fmla="*/ 357 w 358"/>
                <a:gd name="T61" fmla="*/ 172 h 358"/>
                <a:gd name="T62" fmla="*/ 246 w 358"/>
                <a:gd name="T63" fmla="*/ 22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8">
                  <a:moveTo>
                    <a:pt x="223" y="231"/>
                  </a:moveTo>
                  <a:cubicBezTo>
                    <a:pt x="224" y="234"/>
                    <a:pt x="224" y="236"/>
                    <a:pt x="224" y="239"/>
                  </a:cubicBezTo>
                  <a:cubicBezTo>
                    <a:pt x="224" y="254"/>
                    <a:pt x="224" y="254"/>
                    <a:pt x="224" y="254"/>
                  </a:cubicBezTo>
                  <a:cubicBezTo>
                    <a:pt x="224" y="287"/>
                    <a:pt x="174" y="314"/>
                    <a:pt x="112" y="314"/>
                  </a:cubicBezTo>
                  <a:cubicBezTo>
                    <a:pt x="50" y="314"/>
                    <a:pt x="0" y="287"/>
                    <a:pt x="0" y="254"/>
                  </a:cubicBezTo>
                  <a:cubicBezTo>
                    <a:pt x="0" y="239"/>
                    <a:pt x="0" y="239"/>
                    <a:pt x="0" y="239"/>
                  </a:cubicBezTo>
                  <a:cubicBezTo>
                    <a:pt x="0" y="236"/>
                    <a:pt x="0" y="234"/>
                    <a:pt x="1" y="231"/>
                  </a:cubicBezTo>
                  <a:cubicBezTo>
                    <a:pt x="8" y="261"/>
                    <a:pt x="55" y="284"/>
                    <a:pt x="112" y="284"/>
                  </a:cubicBezTo>
                  <a:cubicBezTo>
                    <a:pt x="169" y="284"/>
                    <a:pt x="216" y="261"/>
                    <a:pt x="223" y="231"/>
                  </a:cubicBezTo>
                  <a:close/>
                  <a:moveTo>
                    <a:pt x="112" y="329"/>
                  </a:moveTo>
                  <a:cubicBezTo>
                    <a:pt x="55" y="329"/>
                    <a:pt x="8" y="306"/>
                    <a:pt x="1" y="276"/>
                  </a:cubicBezTo>
                  <a:cubicBezTo>
                    <a:pt x="0" y="279"/>
                    <a:pt x="0" y="281"/>
                    <a:pt x="0" y="284"/>
                  </a:cubicBezTo>
                  <a:cubicBezTo>
                    <a:pt x="0" y="299"/>
                    <a:pt x="0" y="299"/>
                    <a:pt x="0" y="299"/>
                  </a:cubicBezTo>
                  <a:cubicBezTo>
                    <a:pt x="0" y="332"/>
                    <a:pt x="50" y="358"/>
                    <a:pt x="112" y="358"/>
                  </a:cubicBezTo>
                  <a:cubicBezTo>
                    <a:pt x="174" y="358"/>
                    <a:pt x="224" y="332"/>
                    <a:pt x="224" y="299"/>
                  </a:cubicBezTo>
                  <a:cubicBezTo>
                    <a:pt x="224" y="284"/>
                    <a:pt x="224" y="284"/>
                    <a:pt x="224" y="284"/>
                  </a:cubicBezTo>
                  <a:cubicBezTo>
                    <a:pt x="224" y="281"/>
                    <a:pt x="224" y="279"/>
                    <a:pt x="223" y="276"/>
                  </a:cubicBezTo>
                  <a:cubicBezTo>
                    <a:pt x="216" y="306"/>
                    <a:pt x="169" y="329"/>
                    <a:pt x="112" y="329"/>
                  </a:cubicBezTo>
                  <a:close/>
                  <a:moveTo>
                    <a:pt x="112" y="149"/>
                  </a:moveTo>
                  <a:cubicBezTo>
                    <a:pt x="50" y="149"/>
                    <a:pt x="0" y="176"/>
                    <a:pt x="0" y="209"/>
                  </a:cubicBezTo>
                  <a:cubicBezTo>
                    <a:pt x="0" y="242"/>
                    <a:pt x="50" y="269"/>
                    <a:pt x="112" y="269"/>
                  </a:cubicBezTo>
                  <a:cubicBezTo>
                    <a:pt x="174" y="269"/>
                    <a:pt x="224" y="242"/>
                    <a:pt x="224" y="209"/>
                  </a:cubicBezTo>
                  <a:cubicBezTo>
                    <a:pt x="224" y="176"/>
                    <a:pt x="174" y="149"/>
                    <a:pt x="112" y="149"/>
                  </a:cubicBezTo>
                  <a:close/>
                  <a:moveTo>
                    <a:pt x="246" y="269"/>
                  </a:moveTo>
                  <a:cubicBezTo>
                    <a:pt x="244" y="269"/>
                    <a:pt x="241" y="269"/>
                    <a:pt x="239" y="269"/>
                  </a:cubicBezTo>
                  <a:cubicBezTo>
                    <a:pt x="239" y="298"/>
                    <a:pt x="239" y="298"/>
                    <a:pt x="239" y="298"/>
                  </a:cubicBezTo>
                  <a:cubicBezTo>
                    <a:pt x="241" y="299"/>
                    <a:pt x="244" y="299"/>
                    <a:pt x="246" y="299"/>
                  </a:cubicBezTo>
                  <a:cubicBezTo>
                    <a:pt x="308" y="299"/>
                    <a:pt x="358" y="272"/>
                    <a:pt x="358" y="239"/>
                  </a:cubicBezTo>
                  <a:cubicBezTo>
                    <a:pt x="358" y="224"/>
                    <a:pt x="358" y="224"/>
                    <a:pt x="358" y="224"/>
                  </a:cubicBezTo>
                  <a:cubicBezTo>
                    <a:pt x="358" y="221"/>
                    <a:pt x="358" y="219"/>
                    <a:pt x="357" y="217"/>
                  </a:cubicBezTo>
                  <a:cubicBezTo>
                    <a:pt x="351" y="246"/>
                    <a:pt x="304" y="269"/>
                    <a:pt x="246" y="269"/>
                  </a:cubicBezTo>
                  <a:close/>
                  <a:moveTo>
                    <a:pt x="246" y="119"/>
                  </a:moveTo>
                  <a:cubicBezTo>
                    <a:pt x="308" y="119"/>
                    <a:pt x="358" y="93"/>
                    <a:pt x="358" y="60"/>
                  </a:cubicBezTo>
                  <a:cubicBezTo>
                    <a:pt x="358" y="27"/>
                    <a:pt x="308" y="0"/>
                    <a:pt x="246" y="0"/>
                  </a:cubicBezTo>
                  <a:cubicBezTo>
                    <a:pt x="185" y="0"/>
                    <a:pt x="134" y="27"/>
                    <a:pt x="134" y="60"/>
                  </a:cubicBezTo>
                  <a:cubicBezTo>
                    <a:pt x="134" y="93"/>
                    <a:pt x="185" y="119"/>
                    <a:pt x="246" y="119"/>
                  </a:cubicBezTo>
                  <a:close/>
                  <a:moveTo>
                    <a:pt x="246" y="134"/>
                  </a:moveTo>
                  <a:cubicBezTo>
                    <a:pt x="189" y="134"/>
                    <a:pt x="142" y="112"/>
                    <a:pt x="135" y="82"/>
                  </a:cubicBezTo>
                  <a:cubicBezTo>
                    <a:pt x="135" y="85"/>
                    <a:pt x="134" y="87"/>
                    <a:pt x="134" y="90"/>
                  </a:cubicBezTo>
                  <a:cubicBezTo>
                    <a:pt x="134" y="105"/>
                    <a:pt x="134" y="105"/>
                    <a:pt x="134" y="105"/>
                  </a:cubicBezTo>
                  <a:cubicBezTo>
                    <a:pt x="134" y="117"/>
                    <a:pt x="142" y="129"/>
                    <a:pt x="155" y="139"/>
                  </a:cubicBezTo>
                  <a:cubicBezTo>
                    <a:pt x="176" y="143"/>
                    <a:pt x="195" y="151"/>
                    <a:pt x="210" y="161"/>
                  </a:cubicBezTo>
                  <a:cubicBezTo>
                    <a:pt x="221" y="163"/>
                    <a:pt x="234" y="164"/>
                    <a:pt x="246" y="164"/>
                  </a:cubicBezTo>
                  <a:cubicBezTo>
                    <a:pt x="308" y="164"/>
                    <a:pt x="358" y="138"/>
                    <a:pt x="358" y="105"/>
                  </a:cubicBezTo>
                  <a:cubicBezTo>
                    <a:pt x="358" y="90"/>
                    <a:pt x="358" y="90"/>
                    <a:pt x="358" y="90"/>
                  </a:cubicBezTo>
                  <a:cubicBezTo>
                    <a:pt x="358" y="87"/>
                    <a:pt x="358" y="85"/>
                    <a:pt x="357" y="82"/>
                  </a:cubicBezTo>
                  <a:cubicBezTo>
                    <a:pt x="351" y="112"/>
                    <a:pt x="304" y="134"/>
                    <a:pt x="246" y="134"/>
                  </a:cubicBezTo>
                  <a:close/>
                  <a:moveTo>
                    <a:pt x="246" y="179"/>
                  </a:moveTo>
                  <a:cubicBezTo>
                    <a:pt x="240" y="179"/>
                    <a:pt x="234" y="179"/>
                    <a:pt x="228" y="178"/>
                  </a:cubicBezTo>
                  <a:cubicBezTo>
                    <a:pt x="235" y="188"/>
                    <a:pt x="239" y="198"/>
                    <a:pt x="239" y="209"/>
                  </a:cubicBezTo>
                  <a:cubicBezTo>
                    <a:pt x="241" y="209"/>
                    <a:pt x="244" y="209"/>
                    <a:pt x="246" y="209"/>
                  </a:cubicBezTo>
                  <a:cubicBezTo>
                    <a:pt x="308" y="209"/>
                    <a:pt x="358" y="182"/>
                    <a:pt x="358" y="149"/>
                  </a:cubicBezTo>
                  <a:cubicBezTo>
                    <a:pt x="358" y="134"/>
                    <a:pt x="358" y="134"/>
                    <a:pt x="358" y="134"/>
                  </a:cubicBezTo>
                  <a:cubicBezTo>
                    <a:pt x="358" y="132"/>
                    <a:pt x="358" y="129"/>
                    <a:pt x="357" y="127"/>
                  </a:cubicBezTo>
                  <a:cubicBezTo>
                    <a:pt x="351" y="156"/>
                    <a:pt x="304" y="179"/>
                    <a:pt x="246" y="179"/>
                  </a:cubicBezTo>
                  <a:close/>
                  <a:moveTo>
                    <a:pt x="246" y="224"/>
                  </a:moveTo>
                  <a:cubicBezTo>
                    <a:pt x="244" y="224"/>
                    <a:pt x="241" y="224"/>
                    <a:pt x="239" y="224"/>
                  </a:cubicBezTo>
                  <a:cubicBezTo>
                    <a:pt x="239" y="254"/>
                    <a:pt x="239" y="254"/>
                    <a:pt x="239" y="254"/>
                  </a:cubicBezTo>
                  <a:cubicBezTo>
                    <a:pt x="241" y="254"/>
                    <a:pt x="244" y="254"/>
                    <a:pt x="246" y="254"/>
                  </a:cubicBezTo>
                  <a:cubicBezTo>
                    <a:pt x="308" y="254"/>
                    <a:pt x="358" y="227"/>
                    <a:pt x="358" y="194"/>
                  </a:cubicBezTo>
                  <a:cubicBezTo>
                    <a:pt x="358" y="179"/>
                    <a:pt x="358" y="179"/>
                    <a:pt x="358" y="179"/>
                  </a:cubicBezTo>
                  <a:cubicBezTo>
                    <a:pt x="358" y="177"/>
                    <a:pt x="358" y="174"/>
                    <a:pt x="357" y="172"/>
                  </a:cubicBezTo>
                  <a:cubicBezTo>
                    <a:pt x="351" y="201"/>
                    <a:pt x="304" y="224"/>
                    <a:pt x="246" y="224"/>
                  </a:cubicBezTo>
                  <a:close/>
                  <a:moveTo>
                    <a:pt x="246" y="224"/>
                  </a:moveTo>
                  <a:cubicBezTo>
                    <a:pt x="246" y="224"/>
                    <a:pt x="246" y="224"/>
                    <a:pt x="246" y="224"/>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02" name="Oval 201">
              <a:extLst>
                <a:ext uri="{FF2B5EF4-FFF2-40B4-BE49-F238E27FC236}">
                  <a16:creationId xmlns:a16="http://schemas.microsoft.com/office/drawing/2014/main" id="{79022077-6D78-4B60-82E4-941718798172}"/>
                </a:ext>
              </a:extLst>
            </p:cNvPr>
            <p:cNvSpPr/>
            <p:nvPr/>
          </p:nvSpPr>
          <p:spPr>
            <a:xfrm>
              <a:off x="3266052" y="4689582"/>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a:extLst>
              <a:ext uri="{FF2B5EF4-FFF2-40B4-BE49-F238E27FC236}">
                <a16:creationId xmlns:a16="http://schemas.microsoft.com/office/drawing/2014/main" id="{8847F265-C0B3-4D89-AEF2-078B1A80092E}"/>
              </a:ext>
            </a:extLst>
          </p:cNvPr>
          <p:cNvGrpSpPr/>
          <p:nvPr userDrawn="1"/>
        </p:nvGrpSpPr>
        <p:grpSpPr>
          <a:xfrm>
            <a:off x="4224736" y="4689582"/>
            <a:ext cx="497840" cy="497840"/>
            <a:chOff x="4224736" y="4689582"/>
            <a:chExt cx="497840" cy="497840"/>
          </a:xfrm>
        </p:grpSpPr>
        <p:sp>
          <p:nvSpPr>
            <p:cNvPr id="204" name="Freeform 382">
              <a:extLst>
                <a:ext uri="{FF2B5EF4-FFF2-40B4-BE49-F238E27FC236}">
                  <a16:creationId xmlns:a16="http://schemas.microsoft.com/office/drawing/2014/main" id="{5C46C7AC-92DE-4B15-89EB-60662BB0FE33}"/>
                </a:ext>
              </a:extLst>
            </p:cNvPr>
            <p:cNvSpPr>
              <a:spLocks noChangeAspect="1" noEditPoints="1"/>
            </p:cNvSpPr>
            <p:nvPr/>
          </p:nvSpPr>
          <p:spPr bwMode="auto">
            <a:xfrm>
              <a:off x="4338876" y="4785502"/>
              <a:ext cx="269561" cy="306000"/>
            </a:xfrm>
            <a:custGeom>
              <a:avLst/>
              <a:gdLst>
                <a:gd name="T0" fmla="*/ 155 w 260"/>
                <a:gd name="T1" fmla="*/ 38 h 295"/>
                <a:gd name="T2" fmla="*/ 155 w 260"/>
                <a:gd name="T3" fmla="*/ 70 h 295"/>
                <a:gd name="T4" fmla="*/ 200 w 260"/>
                <a:gd name="T5" fmla="*/ 95 h 295"/>
                <a:gd name="T6" fmla="*/ 228 w 260"/>
                <a:gd name="T7" fmla="*/ 166 h 295"/>
                <a:gd name="T8" fmla="*/ 200 w 260"/>
                <a:gd name="T9" fmla="*/ 236 h 295"/>
                <a:gd name="T10" fmla="*/ 129 w 260"/>
                <a:gd name="T11" fmla="*/ 264 h 295"/>
                <a:gd name="T12" fmla="*/ 60 w 260"/>
                <a:gd name="T13" fmla="*/ 236 h 295"/>
                <a:gd name="T14" fmla="*/ 31 w 260"/>
                <a:gd name="T15" fmla="*/ 166 h 295"/>
                <a:gd name="T16" fmla="*/ 60 w 260"/>
                <a:gd name="T17" fmla="*/ 95 h 295"/>
                <a:gd name="T18" fmla="*/ 104 w 260"/>
                <a:gd name="T19" fmla="*/ 70 h 295"/>
                <a:gd name="T20" fmla="*/ 104 w 260"/>
                <a:gd name="T21" fmla="*/ 38 h 295"/>
                <a:gd name="T22" fmla="*/ 0 w 260"/>
                <a:gd name="T23" fmla="*/ 166 h 295"/>
                <a:gd name="T24" fmla="*/ 129 w 260"/>
                <a:gd name="T25" fmla="*/ 295 h 295"/>
                <a:gd name="T26" fmla="*/ 260 w 260"/>
                <a:gd name="T27" fmla="*/ 166 h 295"/>
                <a:gd name="T28" fmla="*/ 155 w 260"/>
                <a:gd name="T29" fmla="*/ 38 h 295"/>
                <a:gd name="T30" fmla="*/ 129 w 260"/>
                <a:gd name="T31" fmla="*/ 163 h 295"/>
                <a:gd name="T32" fmla="*/ 146 w 260"/>
                <a:gd name="T33" fmla="*/ 146 h 295"/>
                <a:gd name="T34" fmla="*/ 146 w 260"/>
                <a:gd name="T35" fmla="*/ 15 h 295"/>
                <a:gd name="T36" fmla="*/ 129 w 260"/>
                <a:gd name="T37" fmla="*/ 0 h 295"/>
                <a:gd name="T38" fmla="*/ 114 w 260"/>
                <a:gd name="T39" fmla="*/ 15 h 295"/>
                <a:gd name="T40" fmla="*/ 114 w 260"/>
                <a:gd name="T41" fmla="*/ 146 h 295"/>
                <a:gd name="T42" fmla="*/ 129 w 260"/>
                <a:gd name="T43" fmla="*/ 16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295">
                  <a:moveTo>
                    <a:pt x="155" y="38"/>
                  </a:moveTo>
                  <a:cubicBezTo>
                    <a:pt x="155" y="70"/>
                    <a:pt x="155" y="70"/>
                    <a:pt x="155" y="70"/>
                  </a:cubicBezTo>
                  <a:cubicBezTo>
                    <a:pt x="172" y="75"/>
                    <a:pt x="187" y="83"/>
                    <a:pt x="200" y="95"/>
                  </a:cubicBezTo>
                  <a:cubicBezTo>
                    <a:pt x="217" y="113"/>
                    <a:pt x="228" y="138"/>
                    <a:pt x="228" y="166"/>
                  </a:cubicBezTo>
                  <a:cubicBezTo>
                    <a:pt x="228" y="193"/>
                    <a:pt x="217" y="218"/>
                    <a:pt x="200" y="236"/>
                  </a:cubicBezTo>
                  <a:cubicBezTo>
                    <a:pt x="182" y="254"/>
                    <a:pt x="157" y="264"/>
                    <a:pt x="129" y="264"/>
                  </a:cubicBezTo>
                  <a:cubicBezTo>
                    <a:pt x="103" y="264"/>
                    <a:pt x="78" y="254"/>
                    <a:pt x="60" y="236"/>
                  </a:cubicBezTo>
                  <a:cubicBezTo>
                    <a:pt x="43" y="218"/>
                    <a:pt x="31" y="193"/>
                    <a:pt x="31" y="166"/>
                  </a:cubicBezTo>
                  <a:cubicBezTo>
                    <a:pt x="31" y="138"/>
                    <a:pt x="43" y="113"/>
                    <a:pt x="60" y="95"/>
                  </a:cubicBezTo>
                  <a:cubicBezTo>
                    <a:pt x="73" y="83"/>
                    <a:pt x="88" y="75"/>
                    <a:pt x="104" y="70"/>
                  </a:cubicBezTo>
                  <a:cubicBezTo>
                    <a:pt x="104" y="38"/>
                    <a:pt x="104" y="38"/>
                    <a:pt x="104" y="38"/>
                  </a:cubicBezTo>
                  <a:cubicBezTo>
                    <a:pt x="45" y="50"/>
                    <a:pt x="0" y="103"/>
                    <a:pt x="0" y="166"/>
                  </a:cubicBezTo>
                  <a:cubicBezTo>
                    <a:pt x="0" y="237"/>
                    <a:pt x="58" y="295"/>
                    <a:pt x="129" y="295"/>
                  </a:cubicBezTo>
                  <a:cubicBezTo>
                    <a:pt x="202" y="295"/>
                    <a:pt x="260" y="237"/>
                    <a:pt x="260" y="166"/>
                  </a:cubicBezTo>
                  <a:cubicBezTo>
                    <a:pt x="260" y="103"/>
                    <a:pt x="215" y="50"/>
                    <a:pt x="155" y="38"/>
                  </a:cubicBezTo>
                  <a:close/>
                  <a:moveTo>
                    <a:pt x="129" y="163"/>
                  </a:moveTo>
                  <a:cubicBezTo>
                    <a:pt x="139" y="163"/>
                    <a:pt x="146" y="155"/>
                    <a:pt x="146" y="146"/>
                  </a:cubicBezTo>
                  <a:cubicBezTo>
                    <a:pt x="146" y="15"/>
                    <a:pt x="146" y="15"/>
                    <a:pt x="146" y="15"/>
                  </a:cubicBezTo>
                  <a:cubicBezTo>
                    <a:pt x="146" y="7"/>
                    <a:pt x="139" y="0"/>
                    <a:pt x="129" y="0"/>
                  </a:cubicBezTo>
                  <a:cubicBezTo>
                    <a:pt x="121" y="0"/>
                    <a:pt x="114" y="7"/>
                    <a:pt x="114" y="15"/>
                  </a:cubicBezTo>
                  <a:cubicBezTo>
                    <a:pt x="114" y="146"/>
                    <a:pt x="114" y="146"/>
                    <a:pt x="114" y="146"/>
                  </a:cubicBezTo>
                  <a:cubicBezTo>
                    <a:pt x="114" y="155"/>
                    <a:pt x="121" y="163"/>
                    <a:pt x="129" y="163"/>
                  </a:cubicBezTo>
                  <a:close/>
                </a:path>
              </a:pathLst>
            </a:custGeom>
            <a:solidFill>
              <a:srgbClr val="F06464"/>
            </a:solidFill>
            <a:ln>
              <a:noFill/>
            </a:ln>
          </p:spPr>
          <p:txBody>
            <a:bodyPr vert="horz" wrap="square" lIns="91440" tIns="45720" rIns="91440" bIns="45720" numCol="1" anchor="t" anchorCtr="0" compatLnSpc="1">
              <a:prstTxWarp prst="textNoShape">
                <a:avLst/>
              </a:prstTxWarp>
            </a:bodyPr>
            <a:lstStyle/>
            <a:p>
              <a:endParaRPr lang="en-GB"/>
            </a:p>
          </p:txBody>
        </p:sp>
        <p:sp>
          <p:nvSpPr>
            <p:cNvPr id="205" name="Oval 204">
              <a:extLst>
                <a:ext uri="{FF2B5EF4-FFF2-40B4-BE49-F238E27FC236}">
                  <a16:creationId xmlns:a16="http://schemas.microsoft.com/office/drawing/2014/main" id="{63971DE3-6031-47AE-BE14-961B68299428}"/>
                </a:ext>
              </a:extLst>
            </p:cNvPr>
            <p:cNvSpPr/>
            <p:nvPr/>
          </p:nvSpPr>
          <p:spPr>
            <a:xfrm>
              <a:off x="4224736" y="4689582"/>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 name="Group 205">
            <a:extLst>
              <a:ext uri="{FF2B5EF4-FFF2-40B4-BE49-F238E27FC236}">
                <a16:creationId xmlns:a16="http://schemas.microsoft.com/office/drawing/2014/main" id="{104FFE0F-757C-4740-8C7A-095FED31E152}"/>
              </a:ext>
            </a:extLst>
          </p:cNvPr>
          <p:cNvGrpSpPr/>
          <p:nvPr userDrawn="1"/>
        </p:nvGrpSpPr>
        <p:grpSpPr>
          <a:xfrm>
            <a:off x="5183420" y="4689582"/>
            <a:ext cx="497840" cy="497840"/>
            <a:chOff x="5183420" y="4689582"/>
            <a:chExt cx="497840" cy="497840"/>
          </a:xfrm>
        </p:grpSpPr>
        <p:grpSp>
          <p:nvGrpSpPr>
            <p:cNvPr id="207" name="Group 22">
              <a:extLst>
                <a:ext uri="{FF2B5EF4-FFF2-40B4-BE49-F238E27FC236}">
                  <a16:creationId xmlns:a16="http://schemas.microsoft.com/office/drawing/2014/main" id="{C9380BDB-C844-4672-916A-D794767AE5D8}"/>
                </a:ext>
              </a:extLst>
            </p:cNvPr>
            <p:cNvGrpSpPr>
              <a:grpSpLocks noChangeAspect="1"/>
            </p:cNvGrpSpPr>
            <p:nvPr/>
          </p:nvGrpSpPr>
          <p:grpSpPr bwMode="auto">
            <a:xfrm>
              <a:off x="5304416" y="4785502"/>
              <a:ext cx="255849" cy="306000"/>
              <a:chOff x="2744" y="3292"/>
              <a:chExt cx="653" cy="781"/>
            </a:xfrm>
            <a:solidFill>
              <a:schemeClr val="accent6"/>
            </a:solidFill>
          </p:grpSpPr>
          <p:sp>
            <p:nvSpPr>
              <p:cNvPr id="209" name="Freeform 23">
                <a:extLst>
                  <a:ext uri="{FF2B5EF4-FFF2-40B4-BE49-F238E27FC236}">
                    <a16:creationId xmlns:a16="http://schemas.microsoft.com/office/drawing/2014/main" id="{56322F0F-035C-4612-B669-F27622658D4A}"/>
                  </a:ext>
                </a:extLst>
              </p:cNvPr>
              <p:cNvSpPr>
                <a:spLocks/>
              </p:cNvSpPr>
              <p:nvPr/>
            </p:nvSpPr>
            <p:spPr bwMode="auto">
              <a:xfrm>
                <a:off x="2902" y="3439"/>
                <a:ext cx="337" cy="226"/>
              </a:xfrm>
              <a:custGeom>
                <a:avLst/>
                <a:gdLst>
                  <a:gd name="T0" fmla="*/ 172 w 172"/>
                  <a:gd name="T1" fmla="*/ 19 h 116"/>
                  <a:gd name="T2" fmla="*/ 85 w 172"/>
                  <a:gd name="T3" fmla="*/ 116 h 116"/>
                  <a:gd name="T4" fmla="*/ 0 w 172"/>
                  <a:gd name="T5" fmla="*/ 19 h 116"/>
                  <a:gd name="T6" fmla="*/ 0 w 172"/>
                  <a:gd name="T7" fmla="*/ 0 h 116"/>
                  <a:gd name="T8" fmla="*/ 172 w 172"/>
                  <a:gd name="T9" fmla="*/ 0 h 116"/>
                  <a:gd name="T10" fmla="*/ 172 w 172"/>
                  <a:gd name="T11" fmla="*/ 19 h 116"/>
                </a:gdLst>
                <a:ahLst/>
                <a:cxnLst>
                  <a:cxn ang="0">
                    <a:pos x="T0" y="T1"/>
                  </a:cxn>
                  <a:cxn ang="0">
                    <a:pos x="T2" y="T3"/>
                  </a:cxn>
                  <a:cxn ang="0">
                    <a:pos x="T4" y="T5"/>
                  </a:cxn>
                  <a:cxn ang="0">
                    <a:pos x="T6" y="T7"/>
                  </a:cxn>
                  <a:cxn ang="0">
                    <a:pos x="T8" y="T9"/>
                  </a:cxn>
                  <a:cxn ang="0">
                    <a:pos x="T10" y="T11"/>
                  </a:cxn>
                </a:cxnLst>
                <a:rect l="0" t="0" r="r" b="b"/>
                <a:pathLst>
                  <a:path w="172" h="116">
                    <a:moveTo>
                      <a:pt x="172" y="19"/>
                    </a:moveTo>
                    <a:cubicBezTo>
                      <a:pt x="172" y="46"/>
                      <a:pt x="85" y="116"/>
                      <a:pt x="85" y="116"/>
                    </a:cubicBezTo>
                    <a:cubicBezTo>
                      <a:pt x="85" y="116"/>
                      <a:pt x="0" y="51"/>
                      <a:pt x="0" y="19"/>
                    </a:cubicBezTo>
                    <a:cubicBezTo>
                      <a:pt x="0" y="5"/>
                      <a:pt x="0" y="0"/>
                      <a:pt x="0" y="0"/>
                    </a:cubicBezTo>
                    <a:cubicBezTo>
                      <a:pt x="172" y="0"/>
                      <a:pt x="172" y="0"/>
                      <a:pt x="172" y="0"/>
                    </a:cubicBezTo>
                    <a:cubicBezTo>
                      <a:pt x="172" y="0"/>
                      <a:pt x="172" y="0"/>
                      <a:pt x="172" y="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24">
                <a:extLst>
                  <a:ext uri="{FF2B5EF4-FFF2-40B4-BE49-F238E27FC236}">
                    <a16:creationId xmlns:a16="http://schemas.microsoft.com/office/drawing/2014/main" id="{FE918628-D74A-45AC-9B03-A5AD7F60322E}"/>
                  </a:ext>
                </a:extLst>
              </p:cNvPr>
              <p:cNvSpPr>
                <a:spLocks/>
              </p:cNvSpPr>
              <p:nvPr/>
            </p:nvSpPr>
            <p:spPr bwMode="auto">
              <a:xfrm>
                <a:off x="2897" y="3839"/>
                <a:ext cx="347" cy="127"/>
              </a:xfrm>
              <a:custGeom>
                <a:avLst/>
                <a:gdLst>
                  <a:gd name="T0" fmla="*/ 178 w 178"/>
                  <a:gd name="T1" fmla="*/ 65 h 65"/>
                  <a:gd name="T2" fmla="*/ 0 w 178"/>
                  <a:gd name="T3" fmla="*/ 65 h 65"/>
                  <a:gd name="T4" fmla="*/ 0 w 178"/>
                  <a:gd name="T5" fmla="*/ 44 h 65"/>
                  <a:gd name="T6" fmla="*/ 88 w 178"/>
                  <a:gd name="T7" fmla="*/ 0 h 65"/>
                  <a:gd name="T8" fmla="*/ 178 w 178"/>
                  <a:gd name="T9" fmla="*/ 44 h 65"/>
                  <a:gd name="T10" fmla="*/ 178 w 178"/>
                  <a:gd name="T11" fmla="*/ 65 h 65"/>
                </a:gdLst>
                <a:ahLst/>
                <a:cxnLst>
                  <a:cxn ang="0">
                    <a:pos x="T0" y="T1"/>
                  </a:cxn>
                  <a:cxn ang="0">
                    <a:pos x="T2" y="T3"/>
                  </a:cxn>
                  <a:cxn ang="0">
                    <a:pos x="T4" y="T5"/>
                  </a:cxn>
                  <a:cxn ang="0">
                    <a:pos x="T6" y="T7"/>
                  </a:cxn>
                  <a:cxn ang="0">
                    <a:pos x="T8" y="T9"/>
                  </a:cxn>
                  <a:cxn ang="0">
                    <a:pos x="T10" y="T11"/>
                  </a:cxn>
                </a:cxnLst>
                <a:rect l="0" t="0" r="r" b="b"/>
                <a:pathLst>
                  <a:path w="178" h="65">
                    <a:moveTo>
                      <a:pt x="178" y="65"/>
                    </a:moveTo>
                    <a:cubicBezTo>
                      <a:pt x="0" y="65"/>
                      <a:pt x="0" y="65"/>
                      <a:pt x="0" y="65"/>
                    </a:cubicBezTo>
                    <a:cubicBezTo>
                      <a:pt x="0" y="65"/>
                      <a:pt x="0" y="57"/>
                      <a:pt x="0" y="44"/>
                    </a:cubicBezTo>
                    <a:cubicBezTo>
                      <a:pt x="0" y="31"/>
                      <a:pt x="88" y="0"/>
                      <a:pt x="88" y="0"/>
                    </a:cubicBezTo>
                    <a:cubicBezTo>
                      <a:pt x="88" y="0"/>
                      <a:pt x="178" y="29"/>
                      <a:pt x="178" y="44"/>
                    </a:cubicBezTo>
                    <a:cubicBezTo>
                      <a:pt x="178" y="59"/>
                      <a:pt x="178" y="65"/>
                      <a:pt x="178" y="6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25">
                <a:extLst>
                  <a:ext uri="{FF2B5EF4-FFF2-40B4-BE49-F238E27FC236}">
                    <a16:creationId xmlns:a16="http://schemas.microsoft.com/office/drawing/2014/main" id="{47F35C9D-CB20-40BC-A387-A9E8CBC6B116}"/>
                  </a:ext>
                </a:extLst>
              </p:cNvPr>
              <p:cNvSpPr>
                <a:spLocks noEditPoints="1"/>
              </p:cNvSpPr>
              <p:nvPr/>
            </p:nvSpPr>
            <p:spPr bwMode="auto">
              <a:xfrm>
                <a:off x="2744" y="3292"/>
                <a:ext cx="653" cy="781"/>
              </a:xfrm>
              <a:custGeom>
                <a:avLst/>
                <a:gdLst>
                  <a:gd name="T0" fmla="*/ 315 w 334"/>
                  <a:gd name="T1" fmla="*/ 364 h 400"/>
                  <a:gd name="T2" fmla="*/ 299 w 334"/>
                  <a:gd name="T3" fmla="*/ 364 h 400"/>
                  <a:gd name="T4" fmla="*/ 299 w 334"/>
                  <a:gd name="T5" fmla="*/ 306 h 400"/>
                  <a:gd name="T6" fmla="*/ 234 w 334"/>
                  <a:gd name="T7" fmla="*/ 200 h 400"/>
                  <a:gd name="T8" fmla="*/ 299 w 334"/>
                  <a:gd name="T9" fmla="*/ 95 h 400"/>
                  <a:gd name="T10" fmla="*/ 299 w 334"/>
                  <a:gd name="T11" fmla="*/ 36 h 400"/>
                  <a:gd name="T12" fmla="*/ 315 w 334"/>
                  <a:gd name="T13" fmla="*/ 36 h 400"/>
                  <a:gd name="T14" fmla="*/ 334 w 334"/>
                  <a:gd name="T15" fmla="*/ 18 h 400"/>
                  <a:gd name="T16" fmla="*/ 315 w 334"/>
                  <a:gd name="T17" fmla="*/ 0 h 400"/>
                  <a:gd name="T18" fmla="*/ 19 w 334"/>
                  <a:gd name="T19" fmla="*/ 0 h 400"/>
                  <a:gd name="T20" fmla="*/ 0 w 334"/>
                  <a:gd name="T21" fmla="*/ 18 h 400"/>
                  <a:gd name="T22" fmla="*/ 19 w 334"/>
                  <a:gd name="T23" fmla="*/ 36 h 400"/>
                  <a:gd name="T24" fmla="*/ 31 w 334"/>
                  <a:gd name="T25" fmla="*/ 36 h 400"/>
                  <a:gd name="T26" fmla="*/ 31 w 334"/>
                  <a:gd name="T27" fmla="*/ 95 h 400"/>
                  <a:gd name="T28" fmla="*/ 97 w 334"/>
                  <a:gd name="T29" fmla="*/ 201 h 400"/>
                  <a:gd name="T30" fmla="*/ 72 w 334"/>
                  <a:gd name="T31" fmla="*/ 225 h 400"/>
                  <a:gd name="T32" fmla="*/ 31 w 334"/>
                  <a:gd name="T33" fmla="*/ 306 h 400"/>
                  <a:gd name="T34" fmla="*/ 31 w 334"/>
                  <a:gd name="T35" fmla="*/ 364 h 400"/>
                  <a:gd name="T36" fmla="*/ 19 w 334"/>
                  <a:gd name="T37" fmla="*/ 364 h 400"/>
                  <a:gd name="T38" fmla="*/ 0 w 334"/>
                  <a:gd name="T39" fmla="*/ 382 h 400"/>
                  <a:gd name="T40" fmla="*/ 19 w 334"/>
                  <a:gd name="T41" fmla="*/ 400 h 400"/>
                  <a:gd name="T42" fmla="*/ 315 w 334"/>
                  <a:gd name="T43" fmla="*/ 400 h 400"/>
                  <a:gd name="T44" fmla="*/ 334 w 334"/>
                  <a:gd name="T45" fmla="*/ 382 h 400"/>
                  <a:gd name="T46" fmla="*/ 315 w 334"/>
                  <a:gd name="T47" fmla="*/ 364 h 400"/>
                  <a:gd name="T48" fmla="*/ 63 w 334"/>
                  <a:gd name="T49" fmla="*/ 306 h 400"/>
                  <a:gd name="T50" fmla="*/ 130 w 334"/>
                  <a:gd name="T51" fmla="*/ 212 h 400"/>
                  <a:gd name="T52" fmla="*/ 136 w 334"/>
                  <a:gd name="T53" fmla="*/ 200 h 400"/>
                  <a:gd name="T54" fmla="*/ 130 w 334"/>
                  <a:gd name="T55" fmla="*/ 189 h 400"/>
                  <a:gd name="T56" fmla="*/ 63 w 334"/>
                  <a:gd name="T57" fmla="*/ 95 h 400"/>
                  <a:gd name="T58" fmla="*/ 63 w 334"/>
                  <a:gd name="T59" fmla="*/ 36 h 400"/>
                  <a:gd name="T60" fmla="*/ 271 w 334"/>
                  <a:gd name="T61" fmla="*/ 36 h 400"/>
                  <a:gd name="T62" fmla="*/ 271 w 334"/>
                  <a:gd name="T63" fmla="*/ 95 h 400"/>
                  <a:gd name="T64" fmla="*/ 204 w 334"/>
                  <a:gd name="T65" fmla="*/ 189 h 400"/>
                  <a:gd name="T66" fmla="*/ 199 w 334"/>
                  <a:gd name="T67" fmla="*/ 201 h 400"/>
                  <a:gd name="T68" fmla="*/ 204 w 334"/>
                  <a:gd name="T69" fmla="*/ 213 h 400"/>
                  <a:gd name="T70" fmla="*/ 271 w 334"/>
                  <a:gd name="T71" fmla="*/ 306 h 400"/>
                  <a:gd name="T72" fmla="*/ 271 w 334"/>
                  <a:gd name="T73" fmla="*/ 364 h 400"/>
                  <a:gd name="T74" fmla="*/ 63 w 334"/>
                  <a:gd name="T75" fmla="*/ 364 h 400"/>
                  <a:gd name="T76" fmla="*/ 63 w 334"/>
                  <a:gd name="T77" fmla="*/ 30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4" h="400">
                    <a:moveTo>
                      <a:pt x="315" y="364"/>
                    </a:moveTo>
                    <a:cubicBezTo>
                      <a:pt x="299" y="364"/>
                      <a:pt x="299" y="364"/>
                      <a:pt x="299" y="364"/>
                    </a:cubicBezTo>
                    <a:cubicBezTo>
                      <a:pt x="299" y="306"/>
                      <a:pt x="299" y="306"/>
                      <a:pt x="299" y="306"/>
                    </a:cubicBezTo>
                    <a:cubicBezTo>
                      <a:pt x="299" y="260"/>
                      <a:pt x="257" y="219"/>
                      <a:pt x="234" y="200"/>
                    </a:cubicBezTo>
                    <a:cubicBezTo>
                      <a:pt x="257" y="180"/>
                      <a:pt x="299" y="137"/>
                      <a:pt x="299" y="95"/>
                    </a:cubicBezTo>
                    <a:cubicBezTo>
                      <a:pt x="299" y="36"/>
                      <a:pt x="299" y="36"/>
                      <a:pt x="299" y="36"/>
                    </a:cubicBezTo>
                    <a:cubicBezTo>
                      <a:pt x="315" y="36"/>
                      <a:pt x="315" y="36"/>
                      <a:pt x="315" y="36"/>
                    </a:cubicBezTo>
                    <a:cubicBezTo>
                      <a:pt x="325" y="36"/>
                      <a:pt x="334" y="28"/>
                      <a:pt x="334" y="18"/>
                    </a:cubicBezTo>
                    <a:cubicBezTo>
                      <a:pt x="334" y="8"/>
                      <a:pt x="325" y="0"/>
                      <a:pt x="315" y="0"/>
                    </a:cubicBezTo>
                    <a:cubicBezTo>
                      <a:pt x="19" y="0"/>
                      <a:pt x="19" y="0"/>
                      <a:pt x="19" y="0"/>
                    </a:cubicBezTo>
                    <a:cubicBezTo>
                      <a:pt x="9" y="0"/>
                      <a:pt x="0" y="8"/>
                      <a:pt x="0" y="18"/>
                    </a:cubicBezTo>
                    <a:cubicBezTo>
                      <a:pt x="0" y="28"/>
                      <a:pt x="9" y="36"/>
                      <a:pt x="19" y="36"/>
                    </a:cubicBezTo>
                    <a:cubicBezTo>
                      <a:pt x="31" y="36"/>
                      <a:pt x="31" y="36"/>
                      <a:pt x="31" y="36"/>
                    </a:cubicBezTo>
                    <a:cubicBezTo>
                      <a:pt x="31" y="95"/>
                      <a:pt x="31" y="95"/>
                      <a:pt x="31" y="95"/>
                    </a:cubicBezTo>
                    <a:cubicBezTo>
                      <a:pt x="31" y="139"/>
                      <a:pt x="74" y="181"/>
                      <a:pt x="97" y="201"/>
                    </a:cubicBezTo>
                    <a:cubicBezTo>
                      <a:pt x="90" y="207"/>
                      <a:pt x="81" y="215"/>
                      <a:pt x="72" y="225"/>
                    </a:cubicBezTo>
                    <a:cubicBezTo>
                      <a:pt x="45" y="254"/>
                      <a:pt x="31" y="282"/>
                      <a:pt x="31" y="306"/>
                    </a:cubicBezTo>
                    <a:cubicBezTo>
                      <a:pt x="31" y="364"/>
                      <a:pt x="31" y="364"/>
                      <a:pt x="31" y="364"/>
                    </a:cubicBezTo>
                    <a:cubicBezTo>
                      <a:pt x="19" y="364"/>
                      <a:pt x="19" y="364"/>
                      <a:pt x="19" y="364"/>
                    </a:cubicBezTo>
                    <a:cubicBezTo>
                      <a:pt x="9" y="364"/>
                      <a:pt x="0" y="372"/>
                      <a:pt x="0" y="382"/>
                    </a:cubicBezTo>
                    <a:cubicBezTo>
                      <a:pt x="0" y="392"/>
                      <a:pt x="9" y="400"/>
                      <a:pt x="19" y="400"/>
                    </a:cubicBezTo>
                    <a:cubicBezTo>
                      <a:pt x="315" y="400"/>
                      <a:pt x="315" y="400"/>
                      <a:pt x="315" y="400"/>
                    </a:cubicBezTo>
                    <a:cubicBezTo>
                      <a:pt x="325" y="400"/>
                      <a:pt x="334" y="392"/>
                      <a:pt x="334" y="382"/>
                    </a:cubicBezTo>
                    <a:cubicBezTo>
                      <a:pt x="334" y="372"/>
                      <a:pt x="325" y="364"/>
                      <a:pt x="315" y="364"/>
                    </a:cubicBezTo>
                    <a:close/>
                    <a:moveTo>
                      <a:pt x="63" y="306"/>
                    </a:moveTo>
                    <a:cubicBezTo>
                      <a:pt x="63" y="271"/>
                      <a:pt x="111" y="226"/>
                      <a:pt x="130" y="212"/>
                    </a:cubicBezTo>
                    <a:cubicBezTo>
                      <a:pt x="134" y="209"/>
                      <a:pt x="136" y="205"/>
                      <a:pt x="136" y="200"/>
                    </a:cubicBezTo>
                    <a:cubicBezTo>
                      <a:pt x="136" y="196"/>
                      <a:pt x="134" y="192"/>
                      <a:pt x="130" y="189"/>
                    </a:cubicBezTo>
                    <a:cubicBezTo>
                      <a:pt x="111" y="175"/>
                      <a:pt x="63" y="132"/>
                      <a:pt x="63" y="95"/>
                    </a:cubicBezTo>
                    <a:cubicBezTo>
                      <a:pt x="63" y="36"/>
                      <a:pt x="63" y="36"/>
                      <a:pt x="63" y="36"/>
                    </a:cubicBezTo>
                    <a:cubicBezTo>
                      <a:pt x="271" y="36"/>
                      <a:pt x="271" y="36"/>
                      <a:pt x="271" y="36"/>
                    </a:cubicBezTo>
                    <a:cubicBezTo>
                      <a:pt x="271" y="95"/>
                      <a:pt x="271" y="95"/>
                      <a:pt x="271" y="95"/>
                    </a:cubicBezTo>
                    <a:cubicBezTo>
                      <a:pt x="271" y="131"/>
                      <a:pt x="223" y="175"/>
                      <a:pt x="204" y="189"/>
                    </a:cubicBezTo>
                    <a:cubicBezTo>
                      <a:pt x="200" y="192"/>
                      <a:pt x="199" y="196"/>
                      <a:pt x="199" y="201"/>
                    </a:cubicBezTo>
                    <a:cubicBezTo>
                      <a:pt x="199" y="206"/>
                      <a:pt x="201" y="210"/>
                      <a:pt x="204" y="213"/>
                    </a:cubicBezTo>
                    <a:cubicBezTo>
                      <a:pt x="223" y="225"/>
                      <a:pt x="271" y="267"/>
                      <a:pt x="271" y="306"/>
                    </a:cubicBezTo>
                    <a:cubicBezTo>
                      <a:pt x="271" y="364"/>
                      <a:pt x="271" y="364"/>
                      <a:pt x="271" y="364"/>
                    </a:cubicBezTo>
                    <a:cubicBezTo>
                      <a:pt x="63" y="364"/>
                      <a:pt x="63" y="364"/>
                      <a:pt x="63" y="364"/>
                    </a:cubicBezTo>
                    <a:lnTo>
                      <a:pt x="63" y="30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8" name="Oval 207">
              <a:extLst>
                <a:ext uri="{FF2B5EF4-FFF2-40B4-BE49-F238E27FC236}">
                  <a16:creationId xmlns:a16="http://schemas.microsoft.com/office/drawing/2014/main" id="{5B73EABD-704B-4AB4-92E9-A846A8F0F95F}"/>
                </a:ext>
              </a:extLst>
            </p:cNvPr>
            <p:cNvSpPr/>
            <p:nvPr/>
          </p:nvSpPr>
          <p:spPr>
            <a:xfrm>
              <a:off x="5183420" y="4689582"/>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2" name="Group 11">
            <a:extLst>
              <a:ext uri="{FF2B5EF4-FFF2-40B4-BE49-F238E27FC236}">
                <a16:creationId xmlns:a16="http://schemas.microsoft.com/office/drawing/2014/main" id="{3804FE09-A37D-459F-AD39-A6FE281E4A6D}"/>
              </a:ext>
            </a:extLst>
          </p:cNvPr>
          <p:cNvGrpSpPr>
            <a:grpSpLocks noChangeAspect="1"/>
          </p:cNvGrpSpPr>
          <p:nvPr userDrawn="1"/>
        </p:nvGrpSpPr>
        <p:grpSpPr bwMode="auto">
          <a:xfrm>
            <a:off x="6341368" y="4785502"/>
            <a:ext cx="186064" cy="306000"/>
            <a:chOff x="-1355" y="2281"/>
            <a:chExt cx="287" cy="472"/>
          </a:xfrm>
          <a:solidFill>
            <a:schemeClr val="accent5"/>
          </a:solidFill>
        </p:grpSpPr>
        <p:sp>
          <p:nvSpPr>
            <p:cNvPr id="213" name="Freeform 12">
              <a:extLst>
                <a:ext uri="{FF2B5EF4-FFF2-40B4-BE49-F238E27FC236}">
                  <a16:creationId xmlns:a16="http://schemas.microsoft.com/office/drawing/2014/main" id="{D7C1DF35-90E6-41E3-862E-3034C1149A73}"/>
                </a:ext>
              </a:extLst>
            </p:cNvPr>
            <p:cNvSpPr>
              <a:spLocks/>
            </p:cNvSpPr>
            <p:nvPr/>
          </p:nvSpPr>
          <p:spPr bwMode="auto">
            <a:xfrm>
              <a:off x="-1355" y="2371"/>
              <a:ext cx="287" cy="382"/>
            </a:xfrm>
            <a:custGeom>
              <a:avLst/>
              <a:gdLst>
                <a:gd name="T0" fmla="*/ 210 w 243"/>
                <a:gd name="T1" fmla="*/ 143 h 324"/>
                <a:gd name="T2" fmla="*/ 131 w 243"/>
                <a:gd name="T3" fmla="*/ 135 h 324"/>
                <a:gd name="T4" fmla="*/ 128 w 243"/>
                <a:gd name="T5" fmla="*/ 21 h 324"/>
                <a:gd name="T6" fmla="*/ 107 w 243"/>
                <a:gd name="T7" fmla="*/ 0 h 324"/>
                <a:gd name="T8" fmla="*/ 91 w 243"/>
                <a:gd name="T9" fmla="*/ 21 h 324"/>
                <a:gd name="T10" fmla="*/ 91 w 243"/>
                <a:gd name="T11" fmla="*/ 181 h 324"/>
                <a:gd name="T12" fmla="*/ 60 w 243"/>
                <a:gd name="T13" fmla="*/ 146 h 324"/>
                <a:gd name="T14" fmla="*/ 11 w 243"/>
                <a:gd name="T15" fmla="*/ 136 h 324"/>
                <a:gd name="T16" fmla="*/ 28 w 243"/>
                <a:gd name="T17" fmla="*/ 169 h 324"/>
                <a:gd name="T18" fmla="*/ 111 w 243"/>
                <a:gd name="T19" fmla="*/ 289 h 324"/>
                <a:gd name="T20" fmla="*/ 125 w 243"/>
                <a:gd name="T21" fmla="*/ 307 h 324"/>
                <a:gd name="T22" fmla="*/ 134 w 243"/>
                <a:gd name="T23" fmla="*/ 314 h 324"/>
                <a:gd name="T24" fmla="*/ 168 w 243"/>
                <a:gd name="T25" fmla="*/ 324 h 324"/>
                <a:gd name="T26" fmla="*/ 232 w 243"/>
                <a:gd name="T27" fmla="*/ 265 h 324"/>
                <a:gd name="T28" fmla="*/ 232 w 243"/>
                <a:gd name="T29" fmla="*/ 262 h 324"/>
                <a:gd name="T30" fmla="*/ 243 w 243"/>
                <a:gd name="T31" fmla="*/ 168 h 324"/>
                <a:gd name="T32" fmla="*/ 210 w 243"/>
                <a:gd name="T3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24">
                  <a:moveTo>
                    <a:pt x="210" y="143"/>
                  </a:moveTo>
                  <a:cubicBezTo>
                    <a:pt x="131" y="135"/>
                    <a:pt x="131" y="135"/>
                    <a:pt x="131" y="135"/>
                  </a:cubicBezTo>
                  <a:cubicBezTo>
                    <a:pt x="131" y="97"/>
                    <a:pt x="128" y="59"/>
                    <a:pt x="128" y="21"/>
                  </a:cubicBezTo>
                  <a:cubicBezTo>
                    <a:pt x="128" y="10"/>
                    <a:pt x="118" y="0"/>
                    <a:pt x="107" y="0"/>
                  </a:cubicBezTo>
                  <a:cubicBezTo>
                    <a:pt x="95" y="0"/>
                    <a:pt x="91" y="10"/>
                    <a:pt x="91" y="21"/>
                  </a:cubicBezTo>
                  <a:cubicBezTo>
                    <a:pt x="91" y="71"/>
                    <a:pt x="91" y="131"/>
                    <a:pt x="91" y="181"/>
                  </a:cubicBezTo>
                  <a:cubicBezTo>
                    <a:pt x="85" y="172"/>
                    <a:pt x="60" y="146"/>
                    <a:pt x="60" y="146"/>
                  </a:cubicBezTo>
                  <a:cubicBezTo>
                    <a:pt x="52" y="135"/>
                    <a:pt x="24" y="128"/>
                    <a:pt x="11" y="136"/>
                  </a:cubicBezTo>
                  <a:cubicBezTo>
                    <a:pt x="0" y="142"/>
                    <a:pt x="20" y="158"/>
                    <a:pt x="28" y="169"/>
                  </a:cubicBezTo>
                  <a:cubicBezTo>
                    <a:pt x="58" y="209"/>
                    <a:pt x="81" y="249"/>
                    <a:pt x="111" y="289"/>
                  </a:cubicBezTo>
                  <a:cubicBezTo>
                    <a:pt x="115" y="296"/>
                    <a:pt x="119" y="302"/>
                    <a:pt x="125" y="307"/>
                  </a:cubicBezTo>
                  <a:cubicBezTo>
                    <a:pt x="128" y="310"/>
                    <a:pt x="131" y="313"/>
                    <a:pt x="134" y="314"/>
                  </a:cubicBezTo>
                  <a:cubicBezTo>
                    <a:pt x="144" y="320"/>
                    <a:pt x="156" y="324"/>
                    <a:pt x="168" y="324"/>
                  </a:cubicBezTo>
                  <a:cubicBezTo>
                    <a:pt x="202" y="324"/>
                    <a:pt x="229" y="298"/>
                    <a:pt x="232" y="265"/>
                  </a:cubicBezTo>
                  <a:cubicBezTo>
                    <a:pt x="232" y="264"/>
                    <a:pt x="232" y="263"/>
                    <a:pt x="232" y="262"/>
                  </a:cubicBezTo>
                  <a:cubicBezTo>
                    <a:pt x="243" y="168"/>
                    <a:pt x="243" y="168"/>
                    <a:pt x="243" y="168"/>
                  </a:cubicBezTo>
                  <a:cubicBezTo>
                    <a:pt x="243" y="156"/>
                    <a:pt x="222" y="143"/>
                    <a:pt x="210" y="1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13">
              <a:extLst>
                <a:ext uri="{FF2B5EF4-FFF2-40B4-BE49-F238E27FC236}">
                  <a16:creationId xmlns:a16="http://schemas.microsoft.com/office/drawing/2014/main" id="{B4CBA00B-B15C-4546-9F98-EC1B9372D6D6}"/>
                </a:ext>
              </a:extLst>
            </p:cNvPr>
            <p:cNvSpPr>
              <a:spLocks/>
            </p:cNvSpPr>
            <p:nvPr/>
          </p:nvSpPr>
          <p:spPr bwMode="auto">
            <a:xfrm>
              <a:off x="-1347" y="2281"/>
              <a:ext cx="229" cy="225"/>
            </a:xfrm>
            <a:custGeom>
              <a:avLst/>
              <a:gdLst>
                <a:gd name="T0" fmla="*/ 72 w 194"/>
                <a:gd name="T1" fmla="*/ 191 h 191"/>
                <a:gd name="T2" fmla="*/ 72 w 194"/>
                <a:gd name="T3" fmla="*/ 168 h 191"/>
                <a:gd name="T4" fmla="*/ 22 w 194"/>
                <a:gd name="T5" fmla="*/ 97 h 191"/>
                <a:gd name="T6" fmla="*/ 97 w 194"/>
                <a:gd name="T7" fmla="*/ 22 h 191"/>
                <a:gd name="T8" fmla="*/ 173 w 194"/>
                <a:gd name="T9" fmla="*/ 97 h 191"/>
                <a:gd name="T10" fmla="*/ 136 w 194"/>
                <a:gd name="T11" fmla="*/ 162 h 191"/>
                <a:gd name="T12" fmla="*/ 137 w 194"/>
                <a:gd name="T13" fmla="*/ 186 h 191"/>
                <a:gd name="T14" fmla="*/ 194 w 194"/>
                <a:gd name="T15" fmla="*/ 97 h 191"/>
                <a:gd name="T16" fmla="*/ 97 w 194"/>
                <a:gd name="T17" fmla="*/ 0 h 191"/>
                <a:gd name="T18" fmla="*/ 0 w 194"/>
                <a:gd name="T19" fmla="*/ 97 h 191"/>
                <a:gd name="T20" fmla="*/ 72 w 194"/>
                <a:gd name="T2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1">
                  <a:moveTo>
                    <a:pt x="72" y="191"/>
                  </a:moveTo>
                  <a:cubicBezTo>
                    <a:pt x="72" y="183"/>
                    <a:pt x="72" y="176"/>
                    <a:pt x="72" y="168"/>
                  </a:cubicBezTo>
                  <a:cubicBezTo>
                    <a:pt x="43" y="158"/>
                    <a:pt x="22" y="130"/>
                    <a:pt x="22" y="97"/>
                  </a:cubicBezTo>
                  <a:cubicBezTo>
                    <a:pt x="22" y="55"/>
                    <a:pt x="56" y="22"/>
                    <a:pt x="97" y="22"/>
                  </a:cubicBezTo>
                  <a:cubicBezTo>
                    <a:pt x="139" y="22"/>
                    <a:pt x="173" y="55"/>
                    <a:pt x="173" y="97"/>
                  </a:cubicBezTo>
                  <a:cubicBezTo>
                    <a:pt x="173" y="125"/>
                    <a:pt x="158" y="149"/>
                    <a:pt x="136" y="162"/>
                  </a:cubicBezTo>
                  <a:cubicBezTo>
                    <a:pt x="136" y="170"/>
                    <a:pt x="136" y="178"/>
                    <a:pt x="137" y="186"/>
                  </a:cubicBezTo>
                  <a:cubicBezTo>
                    <a:pt x="171" y="171"/>
                    <a:pt x="194" y="137"/>
                    <a:pt x="194" y="97"/>
                  </a:cubicBezTo>
                  <a:cubicBezTo>
                    <a:pt x="194" y="44"/>
                    <a:pt x="151" y="0"/>
                    <a:pt x="97" y="0"/>
                  </a:cubicBezTo>
                  <a:cubicBezTo>
                    <a:pt x="44" y="0"/>
                    <a:pt x="0" y="44"/>
                    <a:pt x="0" y="97"/>
                  </a:cubicBezTo>
                  <a:cubicBezTo>
                    <a:pt x="0" y="142"/>
                    <a:pt x="31" y="179"/>
                    <a:pt x="72" y="1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5" name="Oval 214">
            <a:extLst>
              <a:ext uri="{FF2B5EF4-FFF2-40B4-BE49-F238E27FC236}">
                <a16:creationId xmlns:a16="http://schemas.microsoft.com/office/drawing/2014/main" id="{FD31A41D-44DB-414B-9427-CC7AD6B56770}"/>
              </a:ext>
            </a:extLst>
          </p:cNvPr>
          <p:cNvSpPr/>
          <p:nvPr userDrawn="1"/>
        </p:nvSpPr>
        <p:spPr>
          <a:xfrm>
            <a:off x="6185480" y="4689582"/>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6" name="Group 215">
            <a:extLst>
              <a:ext uri="{FF2B5EF4-FFF2-40B4-BE49-F238E27FC236}">
                <a16:creationId xmlns:a16="http://schemas.microsoft.com/office/drawing/2014/main" id="{D13AF029-5107-4F73-A302-37D31FA4F258}"/>
              </a:ext>
            </a:extLst>
          </p:cNvPr>
          <p:cNvGrpSpPr/>
          <p:nvPr userDrawn="1"/>
        </p:nvGrpSpPr>
        <p:grpSpPr>
          <a:xfrm>
            <a:off x="7100788" y="4689582"/>
            <a:ext cx="497840" cy="497840"/>
            <a:chOff x="7100788" y="4689582"/>
            <a:chExt cx="497840" cy="497840"/>
          </a:xfrm>
        </p:grpSpPr>
        <p:sp>
          <p:nvSpPr>
            <p:cNvPr id="217" name="Freeform 44">
              <a:extLst>
                <a:ext uri="{FF2B5EF4-FFF2-40B4-BE49-F238E27FC236}">
                  <a16:creationId xmlns:a16="http://schemas.microsoft.com/office/drawing/2014/main" id="{900025DD-C4F2-4BFA-8998-900366295485}"/>
                </a:ext>
              </a:extLst>
            </p:cNvPr>
            <p:cNvSpPr>
              <a:spLocks noChangeAspect="1"/>
            </p:cNvSpPr>
            <p:nvPr/>
          </p:nvSpPr>
          <p:spPr bwMode="auto">
            <a:xfrm>
              <a:off x="7240666" y="4785502"/>
              <a:ext cx="218084" cy="306000"/>
            </a:xfrm>
            <a:custGeom>
              <a:avLst/>
              <a:gdLst>
                <a:gd name="T0" fmla="*/ 86 w 271"/>
                <a:gd name="T1" fmla="*/ 0 h 380"/>
                <a:gd name="T2" fmla="*/ 86 w 271"/>
                <a:gd name="T3" fmla="*/ 128 h 380"/>
                <a:gd name="T4" fmla="*/ 59 w 271"/>
                <a:gd name="T5" fmla="*/ 351 h 380"/>
                <a:gd name="T6" fmla="*/ 118 w 271"/>
                <a:gd name="T7" fmla="*/ 380 h 380"/>
                <a:gd name="T8" fmla="*/ 88 w 271"/>
                <a:gd name="T9" fmla="*/ 276 h 380"/>
                <a:gd name="T10" fmla="*/ 136 w 271"/>
                <a:gd name="T11" fmla="*/ 145 h 380"/>
                <a:gd name="T12" fmla="*/ 149 w 271"/>
                <a:gd name="T13" fmla="*/ 273 h 380"/>
                <a:gd name="T14" fmla="*/ 176 w 271"/>
                <a:gd name="T15" fmla="*/ 273 h 380"/>
                <a:gd name="T16" fmla="*/ 191 w 271"/>
                <a:gd name="T17" fmla="*/ 359 h 380"/>
                <a:gd name="T18" fmla="*/ 242 w 271"/>
                <a:gd name="T19" fmla="*/ 280 h 380"/>
                <a:gd name="T20" fmla="*/ 86 w 271"/>
                <a:gd name="T2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380">
                  <a:moveTo>
                    <a:pt x="86" y="0"/>
                  </a:moveTo>
                  <a:cubicBezTo>
                    <a:pt x="86" y="0"/>
                    <a:pt x="145" y="42"/>
                    <a:pt x="86" y="128"/>
                  </a:cubicBezTo>
                  <a:cubicBezTo>
                    <a:pt x="32" y="206"/>
                    <a:pt x="0" y="289"/>
                    <a:pt x="59" y="351"/>
                  </a:cubicBezTo>
                  <a:cubicBezTo>
                    <a:pt x="76" y="368"/>
                    <a:pt x="97" y="378"/>
                    <a:pt x="118" y="380"/>
                  </a:cubicBezTo>
                  <a:cubicBezTo>
                    <a:pt x="84" y="370"/>
                    <a:pt x="59" y="336"/>
                    <a:pt x="88" y="276"/>
                  </a:cubicBezTo>
                  <a:cubicBezTo>
                    <a:pt x="106" y="240"/>
                    <a:pt x="151" y="196"/>
                    <a:pt x="136" y="145"/>
                  </a:cubicBezTo>
                  <a:cubicBezTo>
                    <a:pt x="136" y="145"/>
                    <a:pt x="176" y="196"/>
                    <a:pt x="149" y="273"/>
                  </a:cubicBezTo>
                  <a:cubicBezTo>
                    <a:pt x="136" y="308"/>
                    <a:pt x="191" y="312"/>
                    <a:pt x="176" y="273"/>
                  </a:cubicBezTo>
                  <a:cubicBezTo>
                    <a:pt x="167" y="250"/>
                    <a:pt x="219" y="319"/>
                    <a:pt x="191" y="359"/>
                  </a:cubicBezTo>
                  <a:cubicBezTo>
                    <a:pt x="217" y="341"/>
                    <a:pt x="231" y="312"/>
                    <a:pt x="242" y="280"/>
                  </a:cubicBezTo>
                  <a:cubicBezTo>
                    <a:pt x="271" y="190"/>
                    <a:pt x="232" y="45"/>
                    <a:pt x="86" y="0"/>
                  </a:cubicBezTo>
                  <a:close/>
                </a:path>
              </a:pathLst>
            </a:custGeom>
            <a:solidFill>
              <a:srgbClr val="F6911E"/>
            </a:solidFill>
            <a:ln>
              <a:noFill/>
            </a:ln>
          </p:spPr>
          <p:txBody>
            <a:bodyPr vert="horz" wrap="square" lIns="91440" tIns="45720" rIns="91440" bIns="45720" numCol="1" anchor="t" anchorCtr="0" compatLnSpc="1">
              <a:prstTxWarp prst="textNoShape">
                <a:avLst/>
              </a:prstTxWarp>
            </a:bodyPr>
            <a:lstStyle/>
            <a:p>
              <a:endParaRPr lang="en-GB"/>
            </a:p>
          </p:txBody>
        </p:sp>
        <p:sp>
          <p:nvSpPr>
            <p:cNvPr id="218" name="Oval 217">
              <a:extLst>
                <a:ext uri="{FF2B5EF4-FFF2-40B4-BE49-F238E27FC236}">
                  <a16:creationId xmlns:a16="http://schemas.microsoft.com/office/drawing/2014/main" id="{4038F4FE-CD27-4FBC-99E1-0C1609F5B135}"/>
                </a:ext>
              </a:extLst>
            </p:cNvPr>
            <p:cNvSpPr/>
            <p:nvPr/>
          </p:nvSpPr>
          <p:spPr>
            <a:xfrm>
              <a:off x="7100788" y="4689582"/>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5">
            <a:extLst>
              <a:ext uri="{FF2B5EF4-FFF2-40B4-BE49-F238E27FC236}">
                <a16:creationId xmlns:a16="http://schemas.microsoft.com/office/drawing/2014/main" id="{BEFD371C-564C-41E9-BFC6-23CAEEB36388}"/>
              </a:ext>
            </a:extLst>
          </p:cNvPr>
          <p:cNvGrpSpPr>
            <a:grpSpLocks noChangeAspect="1"/>
          </p:cNvGrpSpPr>
          <p:nvPr userDrawn="1"/>
        </p:nvGrpSpPr>
        <p:grpSpPr bwMode="auto">
          <a:xfrm>
            <a:off x="8106764" y="4795212"/>
            <a:ext cx="403256" cy="306000"/>
            <a:chOff x="204" y="797"/>
            <a:chExt cx="850" cy="645"/>
          </a:xfrm>
          <a:solidFill>
            <a:schemeClr val="tx1"/>
          </a:solidFill>
        </p:grpSpPr>
        <p:sp>
          <p:nvSpPr>
            <p:cNvPr id="220" name="Freeform 44">
              <a:extLst>
                <a:ext uri="{FF2B5EF4-FFF2-40B4-BE49-F238E27FC236}">
                  <a16:creationId xmlns:a16="http://schemas.microsoft.com/office/drawing/2014/main" id="{1937C66D-C4E0-4EF7-A0CF-DB9842D8B281}"/>
                </a:ext>
              </a:extLst>
            </p:cNvPr>
            <p:cNvSpPr>
              <a:spLocks/>
            </p:cNvSpPr>
            <p:nvPr/>
          </p:nvSpPr>
          <p:spPr bwMode="auto">
            <a:xfrm>
              <a:off x="376" y="1125"/>
              <a:ext cx="506" cy="317"/>
            </a:xfrm>
            <a:custGeom>
              <a:avLst/>
              <a:gdLst>
                <a:gd name="T0" fmla="*/ 107 w 214"/>
                <a:gd name="T1" fmla="*/ 53 h 134"/>
                <a:gd name="T2" fmla="*/ 107 w 214"/>
                <a:gd name="T3" fmla="*/ 53 h 134"/>
                <a:gd name="T4" fmla="*/ 107 w 214"/>
                <a:gd name="T5" fmla="*/ 53 h 134"/>
                <a:gd name="T6" fmla="*/ 107 w 214"/>
                <a:gd name="T7" fmla="*/ 53 h 134"/>
                <a:gd name="T8" fmla="*/ 107 w 214"/>
                <a:gd name="T9" fmla="*/ 53 h 134"/>
                <a:gd name="T10" fmla="*/ 0 w 214"/>
                <a:gd name="T11" fmla="*/ 0 h 134"/>
                <a:gd name="T12" fmla="*/ 0 w 214"/>
                <a:gd name="T13" fmla="*/ 35 h 134"/>
                <a:gd name="T14" fmla="*/ 5 w 214"/>
                <a:gd name="T15" fmla="*/ 41 h 134"/>
                <a:gd name="T16" fmla="*/ 105 w 214"/>
                <a:gd name="T17" fmla="*/ 133 h 134"/>
                <a:gd name="T18" fmla="*/ 107 w 214"/>
                <a:gd name="T19" fmla="*/ 134 h 134"/>
                <a:gd name="T20" fmla="*/ 109 w 214"/>
                <a:gd name="T21" fmla="*/ 133 h 134"/>
                <a:gd name="T22" fmla="*/ 209 w 214"/>
                <a:gd name="T23" fmla="*/ 41 h 134"/>
                <a:gd name="T24" fmla="*/ 214 w 214"/>
                <a:gd name="T25" fmla="*/ 35 h 134"/>
                <a:gd name="T26" fmla="*/ 214 w 214"/>
                <a:gd name="T27" fmla="*/ 0 h 134"/>
                <a:gd name="T28" fmla="*/ 107 w 214"/>
                <a:gd name="T29" fmla="*/ 5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 h="134">
                  <a:moveTo>
                    <a:pt x="107" y="53"/>
                  </a:moveTo>
                  <a:cubicBezTo>
                    <a:pt x="107" y="53"/>
                    <a:pt x="107" y="53"/>
                    <a:pt x="107" y="53"/>
                  </a:cubicBezTo>
                  <a:cubicBezTo>
                    <a:pt x="107" y="53"/>
                    <a:pt x="107" y="53"/>
                    <a:pt x="107" y="53"/>
                  </a:cubicBezTo>
                  <a:cubicBezTo>
                    <a:pt x="107" y="53"/>
                    <a:pt x="107" y="53"/>
                    <a:pt x="107" y="53"/>
                  </a:cubicBezTo>
                  <a:cubicBezTo>
                    <a:pt x="107" y="53"/>
                    <a:pt x="107" y="53"/>
                    <a:pt x="107" y="53"/>
                  </a:cubicBezTo>
                  <a:cubicBezTo>
                    <a:pt x="107" y="53"/>
                    <a:pt x="50" y="25"/>
                    <a:pt x="0" y="0"/>
                  </a:cubicBezTo>
                  <a:cubicBezTo>
                    <a:pt x="0" y="35"/>
                    <a:pt x="0" y="35"/>
                    <a:pt x="0" y="35"/>
                  </a:cubicBezTo>
                  <a:cubicBezTo>
                    <a:pt x="0" y="37"/>
                    <a:pt x="2" y="40"/>
                    <a:pt x="5" y="41"/>
                  </a:cubicBezTo>
                  <a:cubicBezTo>
                    <a:pt x="55" y="61"/>
                    <a:pt x="95" y="116"/>
                    <a:pt x="105" y="133"/>
                  </a:cubicBezTo>
                  <a:cubicBezTo>
                    <a:pt x="105" y="134"/>
                    <a:pt x="106" y="134"/>
                    <a:pt x="107" y="134"/>
                  </a:cubicBezTo>
                  <a:cubicBezTo>
                    <a:pt x="108" y="134"/>
                    <a:pt x="109" y="134"/>
                    <a:pt x="109" y="133"/>
                  </a:cubicBezTo>
                  <a:cubicBezTo>
                    <a:pt x="119" y="116"/>
                    <a:pt x="159" y="61"/>
                    <a:pt x="209" y="41"/>
                  </a:cubicBezTo>
                  <a:cubicBezTo>
                    <a:pt x="212" y="40"/>
                    <a:pt x="214" y="37"/>
                    <a:pt x="214" y="35"/>
                  </a:cubicBezTo>
                  <a:cubicBezTo>
                    <a:pt x="214" y="0"/>
                    <a:pt x="214" y="0"/>
                    <a:pt x="214" y="0"/>
                  </a:cubicBezTo>
                  <a:cubicBezTo>
                    <a:pt x="164" y="25"/>
                    <a:pt x="107" y="53"/>
                    <a:pt x="107" y="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7">
              <a:extLst>
                <a:ext uri="{FF2B5EF4-FFF2-40B4-BE49-F238E27FC236}">
                  <a16:creationId xmlns:a16="http://schemas.microsoft.com/office/drawing/2014/main" id="{0EDC9013-D380-4F22-AF50-189031A4DE5E}"/>
                </a:ext>
              </a:extLst>
            </p:cNvPr>
            <p:cNvSpPr>
              <a:spLocks/>
            </p:cNvSpPr>
            <p:nvPr/>
          </p:nvSpPr>
          <p:spPr bwMode="auto">
            <a:xfrm>
              <a:off x="204" y="797"/>
              <a:ext cx="850" cy="626"/>
            </a:xfrm>
            <a:custGeom>
              <a:avLst/>
              <a:gdLst>
                <a:gd name="T0" fmla="*/ 360 w 360"/>
                <a:gd name="T1" fmla="*/ 89 h 265"/>
                <a:gd name="T2" fmla="*/ 355 w 360"/>
                <a:gd name="T3" fmla="*/ 86 h 265"/>
                <a:gd name="T4" fmla="*/ 184 w 360"/>
                <a:gd name="T5" fmla="*/ 2 h 265"/>
                <a:gd name="T6" fmla="*/ 176 w 360"/>
                <a:gd name="T7" fmla="*/ 2 h 265"/>
                <a:gd name="T8" fmla="*/ 5 w 360"/>
                <a:gd name="T9" fmla="*/ 86 h 265"/>
                <a:gd name="T10" fmla="*/ 0 w 360"/>
                <a:gd name="T11" fmla="*/ 89 h 265"/>
                <a:gd name="T12" fmla="*/ 0 w 360"/>
                <a:gd name="T13" fmla="*/ 90 h 265"/>
                <a:gd name="T14" fmla="*/ 0 w 360"/>
                <a:gd name="T15" fmla="*/ 91 h 265"/>
                <a:gd name="T16" fmla="*/ 5 w 360"/>
                <a:gd name="T17" fmla="*/ 94 h 265"/>
                <a:gd name="T18" fmla="*/ 56 w 360"/>
                <a:gd name="T19" fmla="*/ 119 h 265"/>
                <a:gd name="T20" fmla="*/ 56 w 360"/>
                <a:gd name="T21" fmla="*/ 221 h 265"/>
                <a:gd name="T22" fmla="*/ 52 w 360"/>
                <a:gd name="T23" fmla="*/ 228 h 265"/>
                <a:gd name="T24" fmla="*/ 55 w 360"/>
                <a:gd name="T25" fmla="*/ 234 h 265"/>
                <a:gd name="T26" fmla="*/ 52 w 360"/>
                <a:gd name="T27" fmla="*/ 265 h 265"/>
                <a:gd name="T28" fmla="*/ 69 w 360"/>
                <a:gd name="T29" fmla="*/ 265 h 265"/>
                <a:gd name="T30" fmla="*/ 66 w 360"/>
                <a:gd name="T31" fmla="*/ 234 h 265"/>
                <a:gd name="T32" fmla="*/ 68 w 360"/>
                <a:gd name="T33" fmla="*/ 228 h 265"/>
                <a:gd name="T34" fmla="*/ 64 w 360"/>
                <a:gd name="T35" fmla="*/ 221 h 265"/>
                <a:gd name="T36" fmla="*/ 64 w 360"/>
                <a:gd name="T37" fmla="*/ 121 h 265"/>
                <a:gd name="T38" fmla="*/ 66 w 360"/>
                <a:gd name="T39" fmla="*/ 120 h 265"/>
                <a:gd name="T40" fmla="*/ 158 w 360"/>
                <a:gd name="T41" fmla="*/ 91 h 265"/>
                <a:gd name="T42" fmla="*/ 165 w 360"/>
                <a:gd name="T43" fmla="*/ 86 h 265"/>
                <a:gd name="T44" fmla="*/ 180 w 360"/>
                <a:gd name="T45" fmla="*/ 84 h 265"/>
                <a:gd name="T46" fmla="*/ 197 w 360"/>
                <a:gd name="T47" fmla="*/ 90 h 265"/>
                <a:gd name="T48" fmla="*/ 180 w 360"/>
                <a:gd name="T49" fmla="*/ 96 h 265"/>
                <a:gd name="T50" fmla="*/ 176 w 360"/>
                <a:gd name="T51" fmla="*/ 95 h 265"/>
                <a:gd name="T52" fmla="*/ 167 w 360"/>
                <a:gd name="T53" fmla="*/ 96 h 265"/>
                <a:gd name="T54" fmla="*/ 76 w 360"/>
                <a:gd name="T55" fmla="*/ 125 h 265"/>
                <a:gd name="T56" fmla="*/ 74 w 360"/>
                <a:gd name="T57" fmla="*/ 128 h 265"/>
                <a:gd name="T58" fmla="*/ 76 w 360"/>
                <a:gd name="T59" fmla="*/ 129 h 265"/>
                <a:gd name="T60" fmla="*/ 176 w 360"/>
                <a:gd name="T61" fmla="*/ 178 h 265"/>
                <a:gd name="T62" fmla="*/ 184 w 360"/>
                <a:gd name="T63" fmla="*/ 178 h 265"/>
                <a:gd name="T64" fmla="*/ 284 w 360"/>
                <a:gd name="T65" fmla="*/ 129 h 265"/>
                <a:gd name="T66" fmla="*/ 355 w 360"/>
                <a:gd name="T67" fmla="*/ 94 h 265"/>
                <a:gd name="T68" fmla="*/ 360 w 360"/>
                <a:gd name="T69" fmla="*/ 91 h 265"/>
                <a:gd name="T70" fmla="*/ 360 w 360"/>
                <a:gd name="T71" fmla="*/ 90 h 265"/>
                <a:gd name="T72" fmla="*/ 360 w 360"/>
                <a:gd name="T73" fmla="*/ 8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265">
                  <a:moveTo>
                    <a:pt x="360" y="89"/>
                  </a:moveTo>
                  <a:cubicBezTo>
                    <a:pt x="360" y="88"/>
                    <a:pt x="357" y="87"/>
                    <a:pt x="355" y="86"/>
                  </a:cubicBezTo>
                  <a:cubicBezTo>
                    <a:pt x="331" y="74"/>
                    <a:pt x="209" y="14"/>
                    <a:pt x="184" y="2"/>
                  </a:cubicBezTo>
                  <a:cubicBezTo>
                    <a:pt x="182" y="0"/>
                    <a:pt x="178" y="0"/>
                    <a:pt x="176" y="2"/>
                  </a:cubicBezTo>
                  <a:cubicBezTo>
                    <a:pt x="152" y="13"/>
                    <a:pt x="29" y="74"/>
                    <a:pt x="5" y="86"/>
                  </a:cubicBezTo>
                  <a:cubicBezTo>
                    <a:pt x="3" y="87"/>
                    <a:pt x="0" y="88"/>
                    <a:pt x="0" y="89"/>
                  </a:cubicBezTo>
                  <a:cubicBezTo>
                    <a:pt x="0" y="89"/>
                    <a:pt x="0" y="89"/>
                    <a:pt x="0" y="90"/>
                  </a:cubicBezTo>
                  <a:cubicBezTo>
                    <a:pt x="0" y="90"/>
                    <a:pt x="0" y="90"/>
                    <a:pt x="0" y="91"/>
                  </a:cubicBezTo>
                  <a:cubicBezTo>
                    <a:pt x="0" y="91"/>
                    <a:pt x="3" y="92"/>
                    <a:pt x="5" y="94"/>
                  </a:cubicBezTo>
                  <a:cubicBezTo>
                    <a:pt x="13" y="98"/>
                    <a:pt x="32" y="107"/>
                    <a:pt x="56" y="119"/>
                  </a:cubicBezTo>
                  <a:cubicBezTo>
                    <a:pt x="56" y="221"/>
                    <a:pt x="56" y="221"/>
                    <a:pt x="56" y="221"/>
                  </a:cubicBezTo>
                  <a:cubicBezTo>
                    <a:pt x="52" y="223"/>
                    <a:pt x="52" y="225"/>
                    <a:pt x="52" y="228"/>
                  </a:cubicBezTo>
                  <a:cubicBezTo>
                    <a:pt x="52" y="231"/>
                    <a:pt x="53" y="233"/>
                    <a:pt x="55" y="234"/>
                  </a:cubicBezTo>
                  <a:cubicBezTo>
                    <a:pt x="52" y="265"/>
                    <a:pt x="52" y="265"/>
                    <a:pt x="52" y="265"/>
                  </a:cubicBezTo>
                  <a:cubicBezTo>
                    <a:pt x="69" y="265"/>
                    <a:pt x="69" y="265"/>
                    <a:pt x="69" y="265"/>
                  </a:cubicBezTo>
                  <a:cubicBezTo>
                    <a:pt x="66" y="234"/>
                    <a:pt x="66" y="234"/>
                    <a:pt x="66" y="234"/>
                  </a:cubicBezTo>
                  <a:cubicBezTo>
                    <a:pt x="68" y="233"/>
                    <a:pt x="68" y="230"/>
                    <a:pt x="68" y="228"/>
                  </a:cubicBezTo>
                  <a:cubicBezTo>
                    <a:pt x="68" y="225"/>
                    <a:pt x="68" y="223"/>
                    <a:pt x="64" y="221"/>
                  </a:cubicBezTo>
                  <a:cubicBezTo>
                    <a:pt x="64" y="121"/>
                    <a:pt x="64" y="121"/>
                    <a:pt x="64" y="121"/>
                  </a:cubicBezTo>
                  <a:cubicBezTo>
                    <a:pt x="64" y="120"/>
                    <a:pt x="65" y="120"/>
                    <a:pt x="66" y="120"/>
                  </a:cubicBezTo>
                  <a:cubicBezTo>
                    <a:pt x="158" y="91"/>
                    <a:pt x="158" y="91"/>
                    <a:pt x="158" y="91"/>
                  </a:cubicBezTo>
                  <a:cubicBezTo>
                    <a:pt x="161" y="91"/>
                    <a:pt x="163" y="88"/>
                    <a:pt x="165" y="86"/>
                  </a:cubicBezTo>
                  <a:cubicBezTo>
                    <a:pt x="168" y="85"/>
                    <a:pt x="174" y="84"/>
                    <a:pt x="180" y="84"/>
                  </a:cubicBezTo>
                  <a:cubicBezTo>
                    <a:pt x="190" y="84"/>
                    <a:pt x="197" y="86"/>
                    <a:pt x="197" y="90"/>
                  </a:cubicBezTo>
                  <a:cubicBezTo>
                    <a:pt x="197" y="93"/>
                    <a:pt x="190" y="96"/>
                    <a:pt x="180" y="96"/>
                  </a:cubicBezTo>
                  <a:cubicBezTo>
                    <a:pt x="179" y="96"/>
                    <a:pt x="177" y="96"/>
                    <a:pt x="176" y="95"/>
                  </a:cubicBezTo>
                  <a:cubicBezTo>
                    <a:pt x="174" y="95"/>
                    <a:pt x="170" y="95"/>
                    <a:pt x="167" y="96"/>
                  </a:cubicBezTo>
                  <a:cubicBezTo>
                    <a:pt x="76" y="125"/>
                    <a:pt x="76" y="125"/>
                    <a:pt x="76" y="125"/>
                  </a:cubicBezTo>
                  <a:cubicBezTo>
                    <a:pt x="73" y="126"/>
                    <a:pt x="72" y="127"/>
                    <a:pt x="74" y="128"/>
                  </a:cubicBezTo>
                  <a:cubicBezTo>
                    <a:pt x="74" y="128"/>
                    <a:pt x="75" y="128"/>
                    <a:pt x="76" y="129"/>
                  </a:cubicBezTo>
                  <a:cubicBezTo>
                    <a:pt x="117" y="149"/>
                    <a:pt x="162" y="171"/>
                    <a:pt x="176" y="178"/>
                  </a:cubicBezTo>
                  <a:cubicBezTo>
                    <a:pt x="178" y="179"/>
                    <a:pt x="182" y="179"/>
                    <a:pt x="184" y="178"/>
                  </a:cubicBezTo>
                  <a:cubicBezTo>
                    <a:pt x="198" y="171"/>
                    <a:pt x="243" y="149"/>
                    <a:pt x="284" y="129"/>
                  </a:cubicBezTo>
                  <a:cubicBezTo>
                    <a:pt x="316" y="113"/>
                    <a:pt x="345" y="99"/>
                    <a:pt x="355" y="94"/>
                  </a:cubicBezTo>
                  <a:cubicBezTo>
                    <a:pt x="357" y="92"/>
                    <a:pt x="360" y="91"/>
                    <a:pt x="360" y="91"/>
                  </a:cubicBezTo>
                  <a:cubicBezTo>
                    <a:pt x="360" y="90"/>
                    <a:pt x="360" y="90"/>
                    <a:pt x="360" y="90"/>
                  </a:cubicBezTo>
                  <a:cubicBezTo>
                    <a:pt x="360" y="89"/>
                    <a:pt x="360" y="89"/>
                    <a:pt x="360" y="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2" name="Oval 221">
            <a:extLst>
              <a:ext uri="{FF2B5EF4-FFF2-40B4-BE49-F238E27FC236}">
                <a16:creationId xmlns:a16="http://schemas.microsoft.com/office/drawing/2014/main" id="{E68A392B-B5D7-405A-BBEA-79B535383AD8}"/>
              </a:ext>
            </a:extLst>
          </p:cNvPr>
          <p:cNvSpPr/>
          <p:nvPr userDrawn="1"/>
        </p:nvSpPr>
        <p:spPr>
          <a:xfrm>
            <a:off x="8059472" y="4689582"/>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3" name="Group 5">
            <a:extLst>
              <a:ext uri="{FF2B5EF4-FFF2-40B4-BE49-F238E27FC236}">
                <a16:creationId xmlns:a16="http://schemas.microsoft.com/office/drawing/2014/main" id="{C58EC803-CC37-4686-956E-BCDE438DDF35}"/>
              </a:ext>
            </a:extLst>
          </p:cNvPr>
          <p:cNvGrpSpPr>
            <a:grpSpLocks noChangeAspect="1"/>
          </p:cNvGrpSpPr>
          <p:nvPr userDrawn="1"/>
        </p:nvGrpSpPr>
        <p:grpSpPr bwMode="auto">
          <a:xfrm>
            <a:off x="9114079" y="4785502"/>
            <a:ext cx="306000" cy="306000"/>
            <a:chOff x="1882" y="841"/>
            <a:chExt cx="555" cy="555"/>
          </a:xfrm>
          <a:solidFill>
            <a:srgbClr val="9BACB6"/>
          </a:solidFill>
        </p:grpSpPr>
        <p:sp>
          <p:nvSpPr>
            <p:cNvPr id="224" name="Freeform 6">
              <a:extLst>
                <a:ext uri="{FF2B5EF4-FFF2-40B4-BE49-F238E27FC236}">
                  <a16:creationId xmlns:a16="http://schemas.microsoft.com/office/drawing/2014/main" id="{2C2CEBF4-6D76-4D4A-88BC-08E7C312F93D}"/>
                </a:ext>
              </a:extLst>
            </p:cNvPr>
            <p:cNvSpPr>
              <a:spLocks noEditPoints="1"/>
            </p:cNvSpPr>
            <p:nvPr/>
          </p:nvSpPr>
          <p:spPr bwMode="auto">
            <a:xfrm>
              <a:off x="1882" y="841"/>
              <a:ext cx="555" cy="555"/>
            </a:xfrm>
            <a:custGeom>
              <a:avLst/>
              <a:gdLst>
                <a:gd name="T0" fmla="*/ 60 w 120"/>
                <a:gd name="T1" fmla="*/ 0 h 120"/>
                <a:gd name="T2" fmla="*/ 0 w 120"/>
                <a:gd name="T3" fmla="*/ 60 h 120"/>
                <a:gd name="T4" fmla="*/ 60 w 120"/>
                <a:gd name="T5" fmla="*/ 120 h 120"/>
                <a:gd name="T6" fmla="*/ 120 w 120"/>
                <a:gd name="T7" fmla="*/ 60 h 120"/>
                <a:gd name="T8" fmla="*/ 60 w 120"/>
                <a:gd name="T9" fmla="*/ 0 h 120"/>
                <a:gd name="T10" fmla="*/ 60 w 120"/>
                <a:gd name="T11" fmla="*/ 104 h 120"/>
                <a:gd name="T12" fmla="*/ 16 w 120"/>
                <a:gd name="T13" fmla="*/ 60 h 120"/>
                <a:gd name="T14" fmla="*/ 60 w 120"/>
                <a:gd name="T15" fmla="*/ 16 h 120"/>
                <a:gd name="T16" fmla="*/ 104 w 120"/>
                <a:gd name="T17" fmla="*/ 60 h 120"/>
                <a:gd name="T18" fmla="*/ 60 w 120"/>
                <a:gd name="T1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60" y="104"/>
                  </a:moveTo>
                  <a:cubicBezTo>
                    <a:pt x="35" y="104"/>
                    <a:pt x="16" y="85"/>
                    <a:pt x="16" y="60"/>
                  </a:cubicBezTo>
                  <a:cubicBezTo>
                    <a:pt x="16" y="36"/>
                    <a:pt x="35" y="16"/>
                    <a:pt x="60" y="16"/>
                  </a:cubicBezTo>
                  <a:cubicBezTo>
                    <a:pt x="84" y="16"/>
                    <a:pt x="104" y="36"/>
                    <a:pt x="104" y="60"/>
                  </a:cubicBezTo>
                  <a:cubicBezTo>
                    <a:pt x="104" y="85"/>
                    <a:pt x="84" y="104"/>
                    <a:pt x="60" y="1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7">
              <a:extLst>
                <a:ext uri="{FF2B5EF4-FFF2-40B4-BE49-F238E27FC236}">
                  <a16:creationId xmlns:a16="http://schemas.microsoft.com/office/drawing/2014/main" id="{807162FF-0E3A-4DD3-A7DB-D6E36715F007}"/>
                </a:ext>
              </a:extLst>
            </p:cNvPr>
            <p:cNvSpPr>
              <a:spLocks/>
            </p:cNvSpPr>
            <p:nvPr/>
          </p:nvSpPr>
          <p:spPr bwMode="auto">
            <a:xfrm>
              <a:off x="2104" y="952"/>
              <a:ext cx="185" cy="222"/>
            </a:xfrm>
            <a:custGeom>
              <a:avLst/>
              <a:gdLst>
                <a:gd name="T0" fmla="*/ 16 w 40"/>
                <a:gd name="T1" fmla="*/ 29 h 48"/>
                <a:gd name="T2" fmla="*/ 16 w 40"/>
                <a:gd name="T3" fmla="*/ 0 h 48"/>
                <a:gd name="T4" fmla="*/ 8 w 40"/>
                <a:gd name="T5" fmla="*/ 0 h 48"/>
                <a:gd name="T6" fmla="*/ 8 w 40"/>
                <a:gd name="T7" fmla="*/ 29 h 48"/>
                <a:gd name="T8" fmla="*/ 5 w 40"/>
                <a:gd name="T9" fmla="*/ 32 h 48"/>
                <a:gd name="T10" fmla="*/ 0 w 40"/>
                <a:gd name="T11" fmla="*/ 32 h 48"/>
                <a:gd name="T12" fmla="*/ 0 w 40"/>
                <a:gd name="T13" fmla="*/ 40 h 48"/>
                <a:gd name="T14" fmla="*/ 5 w 40"/>
                <a:gd name="T15" fmla="*/ 40 h 48"/>
                <a:gd name="T16" fmla="*/ 8 w 40"/>
                <a:gd name="T17" fmla="*/ 43 h 48"/>
                <a:gd name="T18" fmla="*/ 8 w 40"/>
                <a:gd name="T19" fmla="*/ 48 h 48"/>
                <a:gd name="T20" fmla="*/ 16 w 40"/>
                <a:gd name="T21" fmla="*/ 48 h 48"/>
                <a:gd name="T22" fmla="*/ 16 w 40"/>
                <a:gd name="T23" fmla="*/ 43 h 48"/>
                <a:gd name="T24" fmla="*/ 19 w 40"/>
                <a:gd name="T25" fmla="*/ 40 h 48"/>
                <a:gd name="T26" fmla="*/ 40 w 40"/>
                <a:gd name="T27" fmla="*/ 40 h 48"/>
                <a:gd name="T28" fmla="*/ 40 w 40"/>
                <a:gd name="T29" fmla="*/ 32 h 48"/>
                <a:gd name="T30" fmla="*/ 19 w 40"/>
                <a:gd name="T31" fmla="*/ 32 h 48"/>
                <a:gd name="T32" fmla="*/ 16 w 40"/>
                <a:gd name="T33"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8">
                  <a:moveTo>
                    <a:pt x="16" y="29"/>
                  </a:moveTo>
                  <a:cubicBezTo>
                    <a:pt x="16" y="0"/>
                    <a:pt x="16" y="0"/>
                    <a:pt x="16" y="0"/>
                  </a:cubicBezTo>
                  <a:cubicBezTo>
                    <a:pt x="8" y="0"/>
                    <a:pt x="8" y="0"/>
                    <a:pt x="8" y="0"/>
                  </a:cubicBezTo>
                  <a:cubicBezTo>
                    <a:pt x="8" y="29"/>
                    <a:pt x="8" y="29"/>
                    <a:pt x="8" y="29"/>
                  </a:cubicBezTo>
                  <a:cubicBezTo>
                    <a:pt x="7" y="30"/>
                    <a:pt x="6" y="31"/>
                    <a:pt x="5" y="32"/>
                  </a:cubicBezTo>
                  <a:cubicBezTo>
                    <a:pt x="0" y="32"/>
                    <a:pt x="0" y="32"/>
                    <a:pt x="0" y="32"/>
                  </a:cubicBezTo>
                  <a:cubicBezTo>
                    <a:pt x="0" y="40"/>
                    <a:pt x="0" y="40"/>
                    <a:pt x="0" y="40"/>
                  </a:cubicBezTo>
                  <a:cubicBezTo>
                    <a:pt x="5" y="40"/>
                    <a:pt x="5" y="40"/>
                    <a:pt x="5" y="40"/>
                  </a:cubicBezTo>
                  <a:cubicBezTo>
                    <a:pt x="6" y="41"/>
                    <a:pt x="7" y="42"/>
                    <a:pt x="8" y="43"/>
                  </a:cubicBezTo>
                  <a:cubicBezTo>
                    <a:pt x="8" y="48"/>
                    <a:pt x="8" y="48"/>
                    <a:pt x="8" y="48"/>
                  </a:cubicBezTo>
                  <a:cubicBezTo>
                    <a:pt x="16" y="48"/>
                    <a:pt x="16" y="48"/>
                    <a:pt x="16" y="48"/>
                  </a:cubicBezTo>
                  <a:cubicBezTo>
                    <a:pt x="16" y="43"/>
                    <a:pt x="16" y="43"/>
                    <a:pt x="16" y="43"/>
                  </a:cubicBezTo>
                  <a:cubicBezTo>
                    <a:pt x="17" y="42"/>
                    <a:pt x="18" y="41"/>
                    <a:pt x="19" y="40"/>
                  </a:cubicBezTo>
                  <a:cubicBezTo>
                    <a:pt x="40" y="40"/>
                    <a:pt x="40" y="40"/>
                    <a:pt x="40" y="40"/>
                  </a:cubicBezTo>
                  <a:cubicBezTo>
                    <a:pt x="40" y="32"/>
                    <a:pt x="40" y="32"/>
                    <a:pt x="40" y="32"/>
                  </a:cubicBezTo>
                  <a:cubicBezTo>
                    <a:pt x="19" y="32"/>
                    <a:pt x="19" y="32"/>
                    <a:pt x="19" y="32"/>
                  </a:cubicBezTo>
                  <a:cubicBezTo>
                    <a:pt x="18" y="31"/>
                    <a:pt x="17" y="30"/>
                    <a:pt x="16" y="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6" name="Oval 225">
            <a:extLst>
              <a:ext uri="{FF2B5EF4-FFF2-40B4-BE49-F238E27FC236}">
                <a16:creationId xmlns:a16="http://schemas.microsoft.com/office/drawing/2014/main" id="{2C7A6D1A-E361-4A88-AF4E-4021D74A4B39}"/>
              </a:ext>
            </a:extLst>
          </p:cNvPr>
          <p:cNvSpPr/>
          <p:nvPr userDrawn="1"/>
        </p:nvSpPr>
        <p:spPr>
          <a:xfrm>
            <a:off x="9018159" y="4689582"/>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7" name="Group 226">
            <a:extLst>
              <a:ext uri="{FF2B5EF4-FFF2-40B4-BE49-F238E27FC236}">
                <a16:creationId xmlns:a16="http://schemas.microsoft.com/office/drawing/2014/main" id="{173746EA-FEC9-443F-92A4-FDA522A957B1}"/>
              </a:ext>
            </a:extLst>
          </p:cNvPr>
          <p:cNvGrpSpPr/>
          <p:nvPr userDrawn="1"/>
        </p:nvGrpSpPr>
        <p:grpSpPr>
          <a:xfrm>
            <a:off x="390000" y="4689582"/>
            <a:ext cx="497840" cy="497840"/>
            <a:chOff x="390000" y="4218027"/>
            <a:chExt cx="497840" cy="497840"/>
          </a:xfrm>
        </p:grpSpPr>
        <p:sp>
          <p:nvSpPr>
            <p:cNvPr id="228" name="Freeform 315">
              <a:extLst>
                <a:ext uri="{FF2B5EF4-FFF2-40B4-BE49-F238E27FC236}">
                  <a16:creationId xmlns:a16="http://schemas.microsoft.com/office/drawing/2014/main" id="{8F374F68-A05C-4E3A-B093-2EB3B460A5DD}"/>
                </a:ext>
              </a:extLst>
            </p:cNvPr>
            <p:cNvSpPr>
              <a:spLocks noChangeAspect="1" noEditPoints="1"/>
            </p:cNvSpPr>
            <p:nvPr/>
          </p:nvSpPr>
          <p:spPr bwMode="auto">
            <a:xfrm>
              <a:off x="480202" y="4340528"/>
              <a:ext cx="317438" cy="252838"/>
            </a:xfrm>
            <a:custGeom>
              <a:avLst/>
              <a:gdLst>
                <a:gd name="T0" fmla="*/ 254 w 314"/>
                <a:gd name="T1" fmla="*/ 67 h 250"/>
                <a:gd name="T2" fmla="*/ 256 w 314"/>
                <a:gd name="T3" fmla="*/ 59 h 250"/>
                <a:gd name="T4" fmla="*/ 227 w 314"/>
                <a:gd name="T5" fmla="*/ 9 h 250"/>
                <a:gd name="T6" fmla="*/ 134 w 314"/>
                <a:gd name="T7" fmla="*/ 26 h 250"/>
                <a:gd name="T8" fmla="*/ 104 w 314"/>
                <a:gd name="T9" fmla="*/ 2 h 250"/>
                <a:gd name="T10" fmla="*/ 52 w 314"/>
                <a:gd name="T11" fmla="*/ 12 h 250"/>
                <a:gd name="T12" fmla="*/ 31 w 314"/>
                <a:gd name="T13" fmla="*/ 45 h 250"/>
                <a:gd name="T14" fmla="*/ 3 w 314"/>
                <a:gd name="T15" fmla="*/ 102 h 250"/>
                <a:gd name="T16" fmla="*/ 15 w 314"/>
                <a:gd name="T17" fmla="*/ 208 h 250"/>
                <a:gd name="T18" fmla="*/ 31 w 314"/>
                <a:gd name="T19" fmla="*/ 237 h 250"/>
                <a:gd name="T20" fmla="*/ 31 w 314"/>
                <a:gd name="T21" fmla="*/ 236 h 250"/>
                <a:gd name="T22" fmla="*/ 31 w 314"/>
                <a:gd name="T23" fmla="*/ 236 h 250"/>
                <a:gd name="T24" fmla="*/ 30 w 314"/>
                <a:gd name="T25" fmla="*/ 149 h 250"/>
                <a:gd name="T26" fmla="*/ 30 w 314"/>
                <a:gd name="T27" fmla="*/ 143 h 250"/>
                <a:gd name="T28" fmla="*/ 44 w 314"/>
                <a:gd name="T29" fmla="*/ 102 h 250"/>
                <a:gd name="T30" fmla="*/ 80 w 314"/>
                <a:gd name="T31" fmla="*/ 82 h 250"/>
                <a:gd name="T32" fmla="*/ 254 w 314"/>
                <a:gd name="T33" fmla="*/ 67 h 250"/>
                <a:gd name="T34" fmla="*/ 311 w 314"/>
                <a:gd name="T35" fmla="*/ 89 h 250"/>
                <a:gd name="T36" fmla="*/ 304 w 314"/>
                <a:gd name="T37" fmla="*/ 86 h 250"/>
                <a:gd name="T38" fmla="*/ 302 w 314"/>
                <a:gd name="T39" fmla="*/ 86 h 250"/>
                <a:gd name="T40" fmla="*/ 250 w 314"/>
                <a:gd name="T41" fmla="*/ 90 h 250"/>
                <a:gd name="T42" fmla="*/ 82 w 314"/>
                <a:gd name="T43" fmla="*/ 105 h 250"/>
                <a:gd name="T44" fmla="*/ 62 w 314"/>
                <a:gd name="T45" fmla="*/ 116 h 250"/>
                <a:gd name="T46" fmla="*/ 53 w 314"/>
                <a:gd name="T47" fmla="*/ 143 h 250"/>
                <a:gd name="T48" fmla="*/ 54 w 314"/>
                <a:gd name="T49" fmla="*/ 147 h 250"/>
                <a:gd name="T50" fmla="*/ 54 w 314"/>
                <a:gd name="T51" fmla="*/ 148 h 250"/>
                <a:gd name="T52" fmla="*/ 54 w 314"/>
                <a:gd name="T53" fmla="*/ 234 h 250"/>
                <a:gd name="T54" fmla="*/ 55 w 314"/>
                <a:gd name="T55" fmla="*/ 239 h 250"/>
                <a:gd name="T56" fmla="*/ 73 w 314"/>
                <a:gd name="T57" fmla="*/ 250 h 250"/>
                <a:gd name="T58" fmla="*/ 75 w 314"/>
                <a:gd name="T59" fmla="*/ 250 h 250"/>
                <a:gd name="T60" fmla="*/ 228 w 314"/>
                <a:gd name="T61" fmla="*/ 235 h 250"/>
                <a:gd name="T62" fmla="*/ 247 w 314"/>
                <a:gd name="T63" fmla="*/ 227 h 250"/>
                <a:gd name="T64" fmla="*/ 262 w 314"/>
                <a:gd name="T65" fmla="*/ 209 h 250"/>
                <a:gd name="T66" fmla="*/ 262 w 314"/>
                <a:gd name="T67" fmla="*/ 209 h 250"/>
                <a:gd name="T68" fmla="*/ 309 w 314"/>
                <a:gd name="T69" fmla="*/ 119 h 250"/>
                <a:gd name="T70" fmla="*/ 314 w 314"/>
                <a:gd name="T71" fmla="*/ 99 h 250"/>
                <a:gd name="T72" fmla="*/ 311 w 314"/>
                <a:gd name="T73" fmla="*/ 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 h="250">
                  <a:moveTo>
                    <a:pt x="254" y="67"/>
                  </a:moveTo>
                  <a:cubicBezTo>
                    <a:pt x="256" y="59"/>
                    <a:pt x="256" y="59"/>
                    <a:pt x="256" y="59"/>
                  </a:cubicBezTo>
                  <a:cubicBezTo>
                    <a:pt x="261" y="28"/>
                    <a:pt x="248" y="5"/>
                    <a:pt x="227" y="9"/>
                  </a:cubicBezTo>
                  <a:cubicBezTo>
                    <a:pt x="134" y="26"/>
                    <a:pt x="134" y="26"/>
                    <a:pt x="134" y="26"/>
                  </a:cubicBezTo>
                  <a:cubicBezTo>
                    <a:pt x="134" y="10"/>
                    <a:pt x="115" y="0"/>
                    <a:pt x="104" y="2"/>
                  </a:cubicBezTo>
                  <a:cubicBezTo>
                    <a:pt x="52" y="12"/>
                    <a:pt x="52" y="12"/>
                    <a:pt x="52" y="12"/>
                  </a:cubicBezTo>
                  <a:cubicBezTo>
                    <a:pt x="42" y="14"/>
                    <a:pt x="30" y="29"/>
                    <a:pt x="31" y="45"/>
                  </a:cubicBezTo>
                  <a:cubicBezTo>
                    <a:pt x="13" y="49"/>
                    <a:pt x="0" y="75"/>
                    <a:pt x="3" y="102"/>
                  </a:cubicBezTo>
                  <a:cubicBezTo>
                    <a:pt x="15" y="208"/>
                    <a:pt x="15" y="208"/>
                    <a:pt x="15" y="208"/>
                  </a:cubicBezTo>
                  <a:cubicBezTo>
                    <a:pt x="16" y="222"/>
                    <a:pt x="23" y="232"/>
                    <a:pt x="31" y="237"/>
                  </a:cubicBezTo>
                  <a:cubicBezTo>
                    <a:pt x="31" y="236"/>
                    <a:pt x="31" y="236"/>
                    <a:pt x="31" y="236"/>
                  </a:cubicBezTo>
                  <a:cubicBezTo>
                    <a:pt x="31" y="236"/>
                    <a:pt x="31" y="236"/>
                    <a:pt x="31" y="236"/>
                  </a:cubicBezTo>
                  <a:cubicBezTo>
                    <a:pt x="30" y="149"/>
                    <a:pt x="30" y="149"/>
                    <a:pt x="30" y="149"/>
                  </a:cubicBezTo>
                  <a:cubicBezTo>
                    <a:pt x="30" y="147"/>
                    <a:pt x="30" y="145"/>
                    <a:pt x="30" y="143"/>
                  </a:cubicBezTo>
                  <a:cubicBezTo>
                    <a:pt x="30" y="128"/>
                    <a:pt x="35" y="114"/>
                    <a:pt x="44" y="102"/>
                  </a:cubicBezTo>
                  <a:cubicBezTo>
                    <a:pt x="52" y="91"/>
                    <a:pt x="65" y="83"/>
                    <a:pt x="80" y="82"/>
                  </a:cubicBezTo>
                  <a:lnTo>
                    <a:pt x="254" y="67"/>
                  </a:lnTo>
                  <a:close/>
                  <a:moveTo>
                    <a:pt x="311" y="89"/>
                  </a:moveTo>
                  <a:cubicBezTo>
                    <a:pt x="310" y="87"/>
                    <a:pt x="308" y="86"/>
                    <a:pt x="304" y="86"/>
                  </a:cubicBezTo>
                  <a:cubicBezTo>
                    <a:pt x="302" y="86"/>
                    <a:pt x="302" y="86"/>
                    <a:pt x="302" y="86"/>
                  </a:cubicBezTo>
                  <a:cubicBezTo>
                    <a:pt x="250" y="90"/>
                    <a:pt x="250" y="90"/>
                    <a:pt x="250" y="90"/>
                  </a:cubicBezTo>
                  <a:cubicBezTo>
                    <a:pt x="82" y="105"/>
                    <a:pt x="82" y="105"/>
                    <a:pt x="82" y="105"/>
                  </a:cubicBezTo>
                  <a:cubicBezTo>
                    <a:pt x="74" y="105"/>
                    <a:pt x="67" y="109"/>
                    <a:pt x="62" y="116"/>
                  </a:cubicBezTo>
                  <a:cubicBezTo>
                    <a:pt x="57" y="123"/>
                    <a:pt x="53" y="133"/>
                    <a:pt x="53" y="143"/>
                  </a:cubicBezTo>
                  <a:cubicBezTo>
                    <a:pt x="53" y="144"/>
                    <a:pt x="53" y="146"/>
                    <a:pt x="54" y="147"/>
                  </a:cubicBezTo>
                  <a:cubicBezTo>
                    <a:pt x="54" y="148"/>
                    <a:pt x="54" y="148"/>
                    <a:pt x="54" y="148"/>
                  </a:cubicBezTo>
                  <a:cubicBezTo>
                    <a:pt x="54" y="234"/>
                    <a:pt x="54" y="234"/>
                    <a:pt x="54" y="234"/>
                  </a:cubicBezTo>
                  <a:cubicBezTo>
                    <a:pt x="54" y="236"/>
                    <a:pt x="55" y="238"/>
                    <a:pt x="55" y="239"/>
                  </a:cubicBezTo>
                  <a:cubicBezTo>
                    <a:pt x="58" y="246"/>
                    <a:pt x="65" y="250"/>
                    <a:pt x="73" y="250"/>
                  </a:cubicBezTo>
                  <a:cubicBezTo>
                    <a:pt x="75" y="250"/>
                    <a:pt x="75" y="250"/>
                    <a:pt x="75" y="250"/>
                  </a:cubicBezTo>
                  <a:cubicBezTo>
                    <a:pt x="228" y="235"/>
                    <a:pt x="228" y="235"/>
                    <a:pt x="228" y="235"/>
                  </a:cubicBezTo>
                  <a:cubicBezTo>
                    <a:pt x="234" y="235"/>
                    <a:pt x="241" y="232"/>
                    <a:pt x="247" y="227"/>
                  </a:cubicBezTo>
                  <a:cubicBezTo>
                    <a:pt x="253" y="222"/>
                    <a:pt x="259" y="216"/>
                    <a:pt x="262" y="209"/>
                  </a:cubicBezTo>
                  <a:cubicBezTo>
                    <a:pt x="262" y="209"/>
                    <a:pt x="262" y="209"/>
                    <a:pt x="262" y="209"/>
                  </a:cubicBezTo>
                  <a:cubicBezTo>
                    <a:pt x="309" y="119"/>
                    <a:pt x="309" y="119"/>
                    <a:pt x="309" y="119"/>
                  </a:cubicBezTo>
                  <a:cubicBezTo>
                    <a:pt x="312" y="111"/>
                    <a:pt x="314" y="104"/>
                    <a:pt x="314" y="99"/>
                  </a:cubicBezTo>
                  <a:cubicBezTo>
                    <a:pt x="314" y="94"/>
                    <a:pt x="312" y="90"/>
                    <a:pt x="311" y="89"/>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GB"/>
            </a:p>
          </p:txBody>
        </p:sp>
        <p:sp>
          <p:nvSpPr>
            <p:cNvPr id="229" name="Oval 228">
              <a:extLst>
                <a:ext uri="{FF2B5EF4-FFF2-40B4-BE49-F238E27FC236}">
                  <a16:creationId xmlns:a16="http://schemas.microsoft.com/office/drawing/2014/main" id="{F6A4CD4D-810B-4F1C-BC65-F6AADF728C8B}"/>
                </a:ext>
              </a:extLst>
            </p:cNvPr>
            <p:cNvSpPr/>
            <p:nvPr/>
          </p:nvSpPr>
          <p:spPr>
            <a:xfrm>
              <a:off x="390000" y="4218027"/>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0" name="Group 229">
            <a:extLst>
              <a:ext uri="{FF2B5EF4-FFF2-40B4-BE49-F238E27FC236}">
                <a16:creationId xmlns:a16="http://schemas.microsoft.com/office/drawing/2014/main" id="{00B597E9-88AF-4BB9-BB1F-EA36879BB95A}"/>
              </a:ext>
            </a:extLst>
          </p:cNvPr>
          <p:cNvGrpSpPr/>
          <p:nvPr userDrawn="1"/>
        </p:nvGrpSpPr>
        <p:grpSpPr>
          <a:xfrm>
            <a:off x="2307368" y="5566052"/>
            <a:ext cx="497840" cy="497840"/>
            <a:chOff x="2307368" y="5566052"/>
            <a:chExt cx="497840" cy="497840"/>
          </a:xfrm>
        </p:grpSpPr>
        <p:grpSp>
          <p:nvGrpSpPr>
            <p:cNvPr id="231" name="Group 230">
              <a:extLst>
                <a:ext uri="{FF2B5EF4-FFF2-40B4-BE49-F238E27FC236}">
                  <a16:creationId xmlns:a16="http://schemas.microsoft.com/office/drawing/2014/main" id="{7881FF65-F214-4439-89DD-9A6B2A2E02CF}"/>
                </a:ext>
              </a:extLst>
            </p:cNvPr>
            <p:cNvGrpSpPr>
              <a:grpSpLocks noChangeAspect="1"/>
            </p:cNvGrpSpPr>
            <p:nvPr/>
          </p:nvGrpSpPr>
          <p:grpSpPr>
            <a:xfrm>
              <a:off x="2391840" y="5661158"/>
              <a:ext cx="351037" cy="306000"/>
              <a:chOff x="397246" y="5337250"/>
              <a:chExt cx="1323976" cy="1154113"/>
            </a:xfrm>
            <a:solidFill>
              <a:srgbClr val="62BA46"/>
            </a:solidFill>
          </p:grpSpPr>
          <p:sp>
            <p:nvSpPr>
              <p:cNvPr id="233" name="Freeform 355">
                <a:extLst>
                  <a:ext uri="{FF2B5EF4-FFF2-40B4-BE49-F238E27FC236}">
                    <a16:creationId xmlns:a16="http://schemas.microsoft.com/office/drawing/2014/main" id="{742A4693-B765-437E-BA07-067178F6CBF2}"/>
                  </a:ext>
                </a:extLst>
              </p:cNvPr>
              <p:cNvSpPr>
                <a:spLocks noEditPoints="1"/>
              </p:cNvSpPr>
              <p:nvPr/>
            </p:nvSpPr>
            <p:spPr bwMode="auto">
              <a:xfrm>
                <a:off x="824284" y="5596013"/>
                <a:ext cx="896938" cy="895350"/>
              </a:xfrm>
              <a:custGeom>
                <a:avLst/>
                <a:gdLst>
                  <a:gd name="T0" fmla="*/ 28 w 239"/>
                  <a:gd name="T1" fmla="*/ 58 h 239"/>
                  <a:gd name="T2" fmla="*/ 30 w 239"/>
                  <a:gd name="T3" fmla="*/ 77 h 239"/>
                  <a:gd name="T4" fmla="*/ 16 w 239"/>
                  <a:gd name="T5" fmla="*/ 81 h 239"/>
                  <a:gd name="T6" fmla="*/ 2 w 239"/>
                  <a:gd name="T7" fmla="*/ 94 h 239"/>
                  <a:gd name="T8" fmla="*/ 10 w 239"/>
                  <a:gd name="T9" fmla="*/ 112 h 239"/>
                  <a:gd name="T10" fmla="*/ 21 w 239"/>
                  <a:gd name="T11" fmla="*/ 127 h 239"/>
                  <a:gd name="T12" fmla="*/ 11 w 239"/>
                  <a:gd name="T13" fmla="*/ 137 h 239"/>
                  <a:gd name="T14" fmla="*/ 5 w 239"/>
                  <a:gd name="T15" fmla="*/ 156 h 239"/>
                  <a:gd name="T16" fmla="*/ 21 w 239"/>
                  <a:gd name="T17" fmla="*/ 168 h 239"/>
                  <a:gd name="T18" fmla="*/ 35 w 239"/>
                  <a:gd name="T19" fmla="*/ 170 h 239"/>
                  <a:gd name="T20" fmla="*/ 35 w 239"/>
                  <a:gd name="T21" fmla="*/ 189 h 239"/>
                  <a:gd name="T22" fmla="*/ 39 w 239"/>
                  <a:gd name="T23" fmla="*/ 208 h 239"/>
                  <a:gd name="T24" fmla="*/ 58 w 239"/>
                  <a:gd name="T25" fmla="*/ 210 h 239"/>
                  <a:gd name="T26" fmla="*/ 77 w 239"/>
                  <a:gd name="T27" fmla="*/ 208 h 239"/>
                  <a:gd name="T28" fmla="*/ 81 w 239"/>
                  <a:gd name="T29" fmla="*/ 222 h 239"/>
                  <a:gd name="T30" fmla="*/ 94 w 239"/>
                  <a:gd name="T31" fmla="*/ 237 h 239"/>
                  <a:gd name="T32" fmla="*/ 112 w 239"/>
                  <a:gd name="T33" fmla="*/ 229 h 239"/>
                  <a:gd name="T34" fmla="*/ 127 w 239"/>
                  <a:gd name="T35" fmla="*/ 217 h 239"/>
                  <a:gd name="T36" fmla="*/ 138 w 239"/>
                  <a:gd name="T37" fmla="*/ 228 h 239"/>
                  <a:gd name="T38" fmla="*/ 156 w 239"/>
                  <a:gd name="T39" fmla="*/ 234 h 239"/>
                  <a:gd name="T40" fmla="*/ 168 w 239"/>
                  <a:gd name="T41" fmla="*/ 218 h 239"/>
                  <a:gd name="T42" fmla="*/ 176 w 239"/>
                  <a:gd name="T43" fmla="*/ 200 h 239"/>
                  <a:gd name="T44" fmla="*/ 189 w 239"/>
                  <a:gd name="T45" fmla="*/ 204 h 239"/>
                  <a:gd name="T46" fmla="*/ 209 w 239"/>
                  <a:gd name="T47" fmla="*/ 200 h 239"/>
                  <a:gd name="T48" fmla="*/ 211 w 239"/>
                  <a:gd name="T49" fmla="*/ 180 h 239"/>
                  <a:gd name="T50" fmla="*/ 208 w 239"/>
                  <a:gd name="T51" fmla="*/ 161 h 239"/>
                  <a:gd name="T52" fmla="*/ 222 w 239"/>
                  <a:gd name="T53" fmla="*/ 158 h 239"/>
                  <a:gd name="T54" fmla="*/ 237 w 239"/>
                  <a:gd name="T55" fmla="*/ 145 h 239"/>
                  <a:gd name="T56" fmla="*/ 229 w 239"/>
                  <a:gd name="T57" fmla="*/ 127 h 239"/>
                  <a:gd name="T58" fmla="*/ 217 w 239"/>
                  <a:gd name="T59" fmla="*/ 111 h 239"/>
                  <a:gd name="T60" fmla="*/ 228 w 239"/>
                  <a:gd name="T61" fmla="*/ 101 h 239"/>
                  <a:gd name="T62" fmla="*/ 234 w 239"/>
                  <a:gd name="T63" fmla="*/ 82 h 239"/>
                  <a:gd name="T64" fmla="*/ 218 w 239"/>
                  <a:gd name="T65" fmla="*/ 71 h 239"/>
                  <a:gd name="T66" fmla="*/ 200 w 239"/>
                  <a:gd name="T67" fmla="*/ 63 h 239"/>
                  <a:gd name="T68" fmla="*/ 204 w 239"/>
                  <a:gd name="T69" fmla="*/ 49 h 239"/>
                  <a:gd name="T70" fmla="*/ 200 w 239"/>
                  <a:gd name="T71" fmla="*/ 30 h 239"/>
                  <a:gd name="T72" fmla="*/ 181 w 239"/>
                  <a:gd name="T73" fmla="*/ 28 h 239"/>
                  <a:gd name="T74" fmla="*/ 161 w 239"/>
                  <a:gd name="T75" fmla="*/ 30 h 239"/>
                  <a:gd name="T76" fmla="*/ 158 w 239"/>
                  <a:gd name="T77" fmla="*/ 16 h 239"/>
                  <a:gd name="T78" fmla="*/ 145 w 239"/>
                  <a:gd name="T79" fmla="*/ 2 h 239"/>
                  <a:gd name="T80" fmla="*/ 127 w 239"/>
                  <a:gd name="T81" fmla="*/ 10 h 239"/>
                  <a:gd name="T82" fmla="*/ 111 w 239"/>
                  <a:gd name="T83" fmla="*/ 21 h 239"/>
                  <a:gd name="T84" fmla="*/ 101 w 239"/>
                  <a:gd name="T85" fmla="*/ 11 h 239"/>
                  <a:gd name="T86" fmla="*/ 83 w 239"/>
                  <a:gd name="T87" fmla="*/ 5 h 239"/>
                  <a:gd name="T88" fmla="*/ 71 w 239"/>
                  <a:gd name="T89" fmla="*/ 20 h 239"/>
                  <a:gd name="T90" fmla="*/ 63 w 239"/>
                  <a:gd name="T91" fmla="*/ 38 h 239"/>
                  <a:gd name="T92" fmla="*/ 49 w 239"/>
                  <a:gd name="T93" fmla="*/ 34 h 239"/>
                  <a:gd name="T94" fmla="*/ 30 w 239"/>
                  <a:gd name="T95" fmla="*/ 38 h 239"/>
                  <a:gd name="T96" fmla="*/ 28 w 239"/>
                  <a:gd name="T97" fmla="*/ 58 h 239"/>
                  <a:gd name="T98" fmla="*/ 98 w 239"/>
                  <a:gd name="T99" fmla="*/ 53 h 239"/>
                  <a:gd name="T100" fmla="*/ 185 w 239"/>
                  <a:gd name="T101" fmla="*/ 98 h 239"/>
                  <a:gd name="T102" fmla="*/ 141 w 239"/>
                  <a:gd name="T103" fmla="*/ 185 h 239"/>
                  <a:gd name="T104" fmla="*/ 54 w 239"/>
                  <a:gd name="T105" fmla="*/ 140 h 239"/>
                  <a:gd name="T106" fmla="*/ 98 w 239"/>
                  <a:gd name="T107" fmla="*/ 5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239">
                    <a:moveTo>
                      <a:pt x="28" y="58"/>
                    </a:moveTo>
                    <a:cubicBezTo>
                      <a:pt x="33" y="62"/>
                      <a:pt x="32" y="74"/>
                      <a:pt x="30" y="77"/>
                    </a:cubicBezTo>
                    <a:cubicBezTo>
                      <a:pt x="29" y="81"/>
                      <a:pt x="23" y="82"/>
                      <a:pt x="16" y="81"/>
                    </a:cubicBezTo>
                    <a:cubicBezTo>
                      <a:pt x="10" y="79"/>
                      <a:pt x="4" y="85"/>
                      <a:pt x="2" y="94"/>
                    </a:cubicBezTo>
                    <a:cubicBezTo>
                      <a:pt x="0" y="102"/>
                      <a:pt x="3" y="110"/>
                      <a:pt x="10" y="112"/>
                    </a:cubicBezTo>
                    <a:cubicBezTo>
                      <a:pt x="16" y="113"/>
                      <a:pt x="21" y="124"/>
                      <a:pt x="21" y="127"/>
                    </a:cubicBezTo>
                    <a:cubicBezTo>
                      <a:pt x="22" y="131"/>
                      <a:pt x="17" y="136"/>
                      <a:pt x="11" y="137"/>
                    </a:cubicBezTo>
                    <a:cubicBezTo>
                      <a:pt x="5" y="139"/>
                      <a:pt x="2" y="148"/>
                      <a:pt x="5" y="156"/>
                    </a:cubicBezTo>
                    <a:cubicBezTo>
                      <a:pt x="7" y="164"/>
                      <a:pt x="15" y="170"/>
                      <a:pt x="21" y="168"/>
                    </a:cubicBezTo>
                    <a:cubicBezTo>
                      <a:pt x="27" y="166"/>
                      <a:pt x="33" y="167"/>
                      <a:pt x="35" y="170"/>
                    </a:cubicBezTo>
                    <a:cubicBezTo>
                      <a:pt x="37" y="173"/>
                      <a:pt x="39" y="185"/>
                      <a:pt x="35" y="189"/>
                    </a:cubicBezTo>
                    <a:cubicBezTo>
                      <a:pt x="30" y="194"/>
                      <a:pt x="32" y="203"/>
                      <a:pt x="39" y="208"/>
                    </a:cubicBezTo>
                    <a:cubicBezTo>
                      <a:pt x="45" y="214"/>
                      <a:pt x="54" y="215"/>
                      <a:pt x="58" y="210"/>
                    </a:cubicBezTo>
                    <a:cubicBezTo>
                      <a:pt x="62" y="206"/>
                      <a:pt x="74" y="207"/>
                      <a:pt x="77" y="208"/>
                    </a:cubicBezTo>
                    <a:cubicBezTo>
                      <a:pt x="81" y="210"/>
                      <a:pt x="82" y="216"/>
                      <a:pt x="81" y="222"/>
                    </a:cubicBezTo>
                    <a:cubicBezTo>
                      <a:pt x="80" y="228"/>
                      <a:pt x="86" y="235"/>
                      <a:pt x="94" y="237"/>
                    </a:cubicBezTo>
                    <a:cubicBezTo>
                      <a:pt x="103" y="239"/>
                      <a:pt x="111" y="235"/>
                      <a:pt x="112" y="229"/>
                    </a:cubicBezTo>
                    <a:cubicBezTo>
                      <a:pt x="113" y="223"/>
                      <a:pt x="124" y="218"/>
                      <a:pt x="127" y="217"/>
                    </a:cubicBezTo>
                    <a:cubicBezTo>
                      <a:pt x="131" y="217"/>
                      <a:pt x="136" y="222"/>
                      <a:pt x="138" y="228"/>
                    </a:cubicBezTo>
                    <a:cubicBezTo>
                      <a:pt x="140" y="234"/>
                      <a:pt x="148" y="236"/>
                      <a:pt x="156" y="234"/>
                    </a:cubicBezTo>
                    <a:cubicBezTo>
                      <a:pt x="165" y="231"/>
                      <a:pt x="170" y="224"/>
                      <a:pt x="168" y="218"/>
                    </a:cubicBezTo>
                    <a:cubicBezTo>
                      <a:pt x="166" y="212"/>
                      <a:pt x="173" y="202"/>
                      <a:pt x="176" y="200"/>
                    </a:cubicBezTo>
                    <a:cubicBezTo>
                      <a:pt x="178" y="198"/>
                      <a:pt x="185" y="200"/>
                      <a:pt x="189" y="204"/>
                    </a:cubicBezTo>
                    <a:cubicBezTo>
                      <a:pt x="194" y="208"/>
                      <a:pt x="203" y="206"/>
                      <a:pt x="209" y="200"/>
                    </a:cubicBezTo>
                    <a:cubicBezTo>
                      <a:pt x="214" y="194"/>
                      <a:pt x="215" y="185"/>
                      <a:pt x="211" y="180"/>
                    </a:cubicBezTo>
                    <a:cubicBezTo>
                      <a:pt x="206" y="176"/>
                      <a:pt x="207" y="164"/>
                      <a:pt x="208" y="161"/>
                    </a:cubicBezTo>
                    <a:cubicBezTo>
                      <a:pt x="210" y="158"/>
                      <a:pt x="216" y="156"/>
                      <a:pt x="222" y="158"/>
                    </a:cubicBezTo>
                    <a:cubicBezTo>
                      <a:pt x="229" y="159"/>
                      <a:pt x="235" y="153"/>
                      <a:pt x="237" y="145"/>
                    </a:cubicBezTo>
                    <a:cubicBezTo>
                      <a:pt x="239" y="136"/>
                      <a:pt x="235" y="128"/>
                      <a:pt x="229" y="127"/>
                    </a:cubicBezTo>
                    <a:cubicBezTo>
                      <a:pt x="223" y="125"/>
                      <a:pt x="218" y="115"/>
                      <a:pt x="217" y="111"/>
                    </a:cubicBezTo>
                    <a:cubicBezTo>
                      <a:pt x="217" y="107"/>
                      <a:pt x="222" y="103"/>
                      <a:pt x="228" y="101"/>
                    </a:cubicBezTo>
                    <a:cubicBezTo>
                      <a:pt x="234" y="99"/>
                      <a:pt x="237" y="91"/>
                      <a:pt x="234" y="82"/>
                    </a:cubicBezTo>
                    <a:cubicBezTo>
                      <a:pt x="231" y="74"/>
                      <a:pt x="224" y="69"/>
                      <a:pt x="218" y="71"/>
                    </a:cubicBezTo>
                    <a:cubicBezTo>
                      <a:pt x="212" y="73"/>
                      <a:pt x="202" y="66"/>
                      <a:pt x="200" y="63"/>
                    </a:cubicBezTo>
                    <a:cubicBezTo>
                      <a:pt x="198" y="60"/>
                      <a:pt x="200" y="54"/>
                      <a:pt x="204" y="49"/>
                    </a:cubicBezTo>
                    <a:cubicBezTo>
                      <a:pt x="208" y="44"/>
                      <a:pt x="207" y="36"/>
                      <a:pt x="200" y="30"/>
                    </a:cubicBezTo>
                    <a:cubicBezTo>
                      <a:pt x="194" y="24"/>
                      <a:pt x="185" y="23"/>
                      <a:pt x="181" y="28"/>
                    </a:cubicBezTo>
                    <a:cubicBezTo>
                      <a:pt x="176" y="33"/>
                      <a:pt x="165" y="32"/>
                      <a:pt x="161" y="30"/>
                    </a:cubicBezTo>
                    <a:cubicBezTo>
                      <a:pt x="158" y="29"/>
                      <a:pt x="156" y="22"/>
                      <a:pt x="158" y="16"/>
                    </a:cubicBezTo>
                    <a:cubicBezTo>
                      <a:pt x="159" y="10"/>
                      <a:pt x="153" y="3"/>
                      <a:pt x="145" y="2"/>
                    </a:cubicBezTo>
                    <a:cubicBezTo>
                      <a:pt x="136" y="0"/>
                      <a:pt x="128" y="3"/>
                      <a:pt x="127" y="10"/>
                    </a:cubicBezTo>
                    <a:cubicBezTo>
                      <a:pt x="125" y="16"/>
                      <a:pt x="115" y="21"/>
                      <a:pt x="111" y="21"/>
                    </a:cubicBezTo>
                    <a:cubicBezTo>
                      <a:pt x="108" y="21"/>
                      <a:pt x="103" y="17"/>
                      <a:pt x="101" y="11"/>
                    </a:cubicBezTo>
                    <a:cubicBezTo>
                      <a:pt x="99" y="5"/>
                      <a:pt x="91" y="2"/>
                      <a:pt x="83" y="5"/>
                    </a:cubicBezTo>
                    <a:cubicBezTo>
                      <a:pt x="74" y="7"/>
                      <a:pt x="69" y="14"/>
                      <a:pt x="71" y="20"/>
                    </a:cubicBezTo>
                    <a:cubicBezTo>
                      <a:pt x="73" y="27"/>
                      <a:pt x="66" y="36"/>
                      <a:pt x="63" y="38"/>
                    </a:cubicBezTo>
                    <a:cubicBezTo>
                      <a:pt x="60" y="40"/>
                      <a:pt x="54" y="39"/>
                      <a:pt x="49" y="34"/>
                    </a:cubicBezTo>
                    <a:cubicBezTo>
                      <a:pt x="45" y="30"/>
                      <a:pt x="36" y="32"/>
                      <a:pt x="30" y="38"/>
                    </a:cubicBezTo>
                    <a:cubicBezTo>
                      <a:pt x="24" y="45"/>
                      <a:pt x="23" y="54"/>
                      <a:pt x="28" y="58"/>
                    </a:cubicBezTo>
                    <a:close/>
                    <a:moveTo>
                      <a:pt x="98" y="53"/>
                    </a:moveTo>
                    <a:cubicBezTo>
                      <a:pt x="135" y="42"/>
                      <a:pt x="173" y="62"/>
                      <a:pt x="185" y="98"/>
                    </a:cubicBezTo>
                    <a:cubicBezTo>
                      <a:pt x="197" y="134"/>
                      <a:pt x="177" y="173"/>
                      <a:pt x="141" y="185"/>
                    </a:cubicBezTo>
                    <a:cubicBezTo>
                      <a:pt x="104" y="197"/>
                      <a:pt x="65" y="177"/>
                      <a:pt x="54" y="140"/>
                    </a:cubicBezTo>
                    <a:cubicBezTo>
                      <a:pt x="42" y="104"/>
                      <a:pt x="62" y="65"/>
                      <a:pt x="98" y="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356">
                <a:extLst>
                  <a:ext uri="{FF2B5EF4-FFF2-40B4-BE49-F238E27FC236}">
                    <a16:creationId xmlns:a16="http://schemas.microsoft.com/office/drawing/2014/main" id="{D1EC8880-EEEF-4188-8C3F-216D596A4F33}"/>
                  </a:ext>
                </a:extLst>
              </p:cNvPr>
              <p:cNvSpPr>
                <a:spLocks noEditPoints="1"/>
              </p:cNvSpPr>
              <p:nvPr/>
            </p:nvSpPr>
            <p:spPr bwMode="auto">
              <a:xfrm>
                <a:off x="397246" y="5337250"/>
                <a:ext cx="577850" cy="577850"/>
              </a:xfrm>
              <a:custGeom>
                <a:avLst/>
                <a:gdLst>
                  <a:gd name="T0" fmla="*/ 18 w 154"/>
                  <a:gd name="T1" fmla="*/ 38 h 154"/>
                  <a:gd name="T2" fmla="*/ 19 w 154"/>
                  <a:gd name="T3" fmla="*/ 50 h 154"/>
                  <a:gd name="T4" fmla="*/ 10 w 154"/>
                  <a:gd name="T5" fmla="*/ 52 h 154"/>
                  <a:gd name="T6" fmla="*/ 1 w 154"/>
                  <a:gd name="T7" fmla="*/ 61 h 154"/>
                  <a:gd name="T8" fmla="*/ 6 w 154"/>
                  <a:gd name="T9" fmla="*/ 72 h 154"/>
                  <a:gd name="T10" fmla="*/ 14 w 154"/>
                  <a:gd name="T11" fmla="*/ 82 h 154"/>
                  <a:gd name="T12" fmla="*/ 7 w 154"/>
                  <a:gd name="T13" fmla="*/ 89 h 154"/>
                  <a:gd name="T14" fmla="*/ 3 w 154"/>
                  <a:gd name="T15" fmla="*/ 101 h 154"/>
                  <a:gd name="T16" fmla="*/ 13 w 154"/>
                  <a:gd name="T17" fmla="*/ 108 h 154"/>
                  <a:gd name="T18" fmla="*/ 22 w 154"/>
                  <a:gd name="T19" fmla="*/ 110 h 154"/>
                  <a:gd name="T20" fmla="*/ 22 w 154"/>
                  <a:gd name="T21" fmla="*/ 122 h 154"/>
                  <a:gd name="T22" fmla="*/ 25 w 154"/>
                  <a:gd name="T23" fmla="*/ 134 h 154"/>
                  <a:gd name="T24" fmla="*/ 37 w 154"/>
                  <a:gd name="T25" fmla="*/ 136 h 154"/>
                  <a:gd name="T26" fmla="*/ 50 w 154"/>
                  <a:gd name="T27" fmla="*/ 134 h 154"/>
                  <a:gd name="T28" fmla="*/ 52 w 154"/>
                  <a:gd name="T29" fmla="*/ 143 h 154"/>
                  <a:gd name="T30" fmla="*/ 60 w 154"/>
                  <a:gd name="T31" fmla="*/ 153 h 154"/>
                  <a:gd name="T32" fmla="*/ 72 w 154"/>
                  <a:gd name="T33" fmla="*/ 148 h 154"/>
                  <a:gd name="T34" fmla="*/ 82 w 154"/>
                  <a:gd name="T35" fmla="*/ 140 h 154"/>
                  <a:gd name="T36" fmla="*/ 88 w 154"/>
                  <a:gd name="T37" fmla="*/ 147 h 154"/>
                  <a:gd name="T38" fmla="*/ 100 w 154"/>
                  <a:gd name="T39" fmla="*/ 151 h 154"/>
                  <a:gd name="T40" fmla="*/ 108 w 154"/>
                  <a:gd name="T41" fmla="*/ 140 h 154"/>
                  <a:gd name="T42" fmla="*/ 113 w 154"/>
                  <a:gd name="T43" fmla="*/ 129 h 154"/>
                  <a:gd name="T44" fmla="*/ 122 w 154"/>
                  <a:gd name="T45" fmla="*/ 131 h 154"/>
                  <a:gd name="T46" fmla="*/ 134 w 154"/>
                  <a:gd name="T47" fmla="*/ 129 h 154"/>
                  <a:gd name="T48" fmla="*/ 135 w 154"/>
                  <a:gd name="T49" fmla="*/ 116 h 154"/>
                  <a:gd name="T50" fmla="*/ 134 w 154"/>
                  <a:gd name="T51" fmla="*/ 104 h 154"/>
                  <a:gd name="T52" fmla="*/ 143 w 154"/>
                  <a:gd name="T53" fmla="*/ 102 h 154"/>
                  <a:gd name="T54" fmla="*/ 152 w 154"/>
                  <a:gd name="T55" fmla="*/ 93 h 154"/>
                  <a:gd name="T56" fmla="*/ 147 w 154"/>
                  <a:gd name="T57" fmla="*/ 82 h 154"/>
                  <a:gd name="T58" fmla="*/ 140 w 154"/>
                  <a:gd name="T59" fmla="*/ 72 h 154"/>
                  <a:gd name="T60" fmla="*/ 146 w 154"/>
                  <a:gd name="T61" fmla="*/ 65 h 154"/>
                  <a:gd name="T62" fmla="*/ 150 w 154"/>
                  <a:gd name="T63" fmla="*/ 53 h 154"/>
                  <a:gd name="T64" fmla="*/ 140 w 154"/>
                  <a:gd name="T65" fmla="*/ 46 h 154"/>
                  <a:gd name="T66" fmla="*/ 129 w 154"/>
                  <a:gd name="T67" fmla="*/ 41 h 154"/>
                  <a:gd name="T68" fmla="*/ 131 w 154"/>
                  <a:gd name="T69" fmla="*/ 32 h 154"/>
                  <a:gd name="T70" fmla="*/ 129 w 154"/>
                  <a:gd name="T71" fmla="*/ 20 h 154"/>
                  <a:gd name="T72" fmla="*/ 116 w 154"/>
                  <a:gd name="T73" fmla="*/ 18 h 154"/>
                  <a:gd name="T74" fmla="*/ 104 w 154"/>
                  <a:gd name="T75" fmla="*/ 20 h 154"/>
                  <a:gd name="T76" fmla="*/ 101 w 154"/>
                  <a:gd name="T77" fmla="*/ 11 h 154"/>
                  <a:gd name="T78" fmla="*/ 93 w 154"/>
                  <a:gd name="T79" fmla="*/ 1 h 154"/>
                  <a:gd name="T80" fmla="*/ 81 w 154"/>
                  <a:gd name="T81" fmla="*/ 6 h 154"/>
                  <a:gd name="T82" fmla="*/ 71 w 154"/>
                  <a:gd name="T83" fmla="*/ 14 h 154"/>
                  <a:gd name="T84" fmla="*/ 65 w 154"/>
                  <a:gd name="T85" fmla="*/ 7 h 154"/>
                  <a:gd name="T86" fmla="*/ 53 w 154"/>
                  <a:gd name="T87" fmla="*/ 3 h 154"/>
                  <a:gd name="T88" fmla="*/ 46 w 154"/>
                  <a:gd name="T89" fmla="*/ 13 h 154"/>
                  <a:gd name="T90" fmla="*/ 41 w 154"/>
                  <a:gd name="T91" fmla="*/ 25 h 154"/>
                  <a:gd name="T92" fmla="*/ 32 w 154"/>
                  <a:gd name="T93" fmla="*/ 22 h 154"/>
                  <a:gd name="T94" fmla="*/ 19 w 154"/>
                  <a:gd name="T95" fmla="*/ 25 h 154"/>
                  <a:gd name="T96" fmla="*/ 18 w 154"/>
                  <a:gd name="T97" fmla="*/ 38 h 154"/>
                  <a:gd name="T98" fmla="*/ 63 w 154"/>
                  <a:gd name="T99" fmla="*/ 35 h 154"/>
                  <a:gd name="T100" fmla="*/ 119 w 154"/>
                  <a:gd name="T101" fmla="*/ 63 h 154"/>
                  <a:gd name="T102" fmla="*/ 90 w 154"/>
                  <a:gd name="T103" fmla="*/ 119 h 154"/>
                  <a:gd name="T104" fmla="*/ 34 w 154"/>
                  <a:gd name="T105" fmla="*/ 91 h 154"/>
                  <a:gd name="T106" fmla="*/ 63 w 154"/>
                  <a:gd name="T107" fmla="*/ 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154">
                    <a:moveTo>
                      <a:pt x="18" y="38"/>
                    </a:moveTo>
                    <a:cubicBezTo>
                      <a:pt x="21" y="40"/>
                      <a:pt x="20" y="48"/>
                      <a:pt x="19" y="50"/>
                    </a:cubicBezTo>
                    <a:cubicBezTo>
                      <a:pt x="18" y="52"/>
                      <a:pt x="14" y="53"/>
                      <a:pt x="10" y="52"/>
                    </a:cubicBezTo>
                    <a:cubicBezTo>
                      <a:pt x="6" y="51"/>
                      <a:pt x="2" y="55"/>
                      <a:pt x="1" y="61"/>
                    </a:cubicBezTo>
                    <a:cubicBezTo>
                      <a:pt x="0" y="66"/>
                      <a:pt x="2" y="71"/>
                      <a:pt x="6" y="72"/>
                    </a:cubicBezTo>
                    <a:cubicBezTo>
                      <a:pt x="10" y="73"/>
                      <a:pt x="13" y="80"/>
                      <a:pt x="14" y="82"/>
                    </a:cubicBezTo>
                    <a:cubicBezTo>
                      <a:pt x="14" y="85"/>
                      <a:pt x="11" y="87"/>
                      <a:pt x="7" y="89"/>
                    </a:cubicBezTo>
                    <a:cubicBezTo>
                      <a:pt x="3" y="90"/>
                      <a:pt x="1" y="95"/>
                      <a:pt x="3" y="101"/>
                    </a:cubicBezTo>
                    <a:cubicBezTo>
                      <a:pt x="5" y="106"/>
                      <a:pt x="9" y="109"/>
                      <a:pt x="13" y="108"/>
                    </a:cubicBezTo>
                    <a:cubicBezTo>
                      <a:pt x="17" y="107"/>
                      <a:pt x="21" y="107"/>
                      <a:pt x="22" y="110"/>
                    </a:cubicBezTo>
                    <a:cubicBezTo>
                      <a:pt x="24" y="112"/>
                      <a:pt x="25" y="119"/>
                      <a:pt x="22" y="122"/>
                    </a:cubicBezTo>
                    <a:cubicBezTo>
                      <a:pt x="19" y="125"/>
                      <a:pt x="21" y="131"/>
                      <a:pt x="25" y="134"/>
                    </a:cubicBezTo>
                    <a:cubicBezTo>
                      <a:pt x="29" y="138"/>
                      <a:pt x="35" y="139"/>
                      <a:pt x="37" y="136"/>
                    </a:cubicBezTo>
                    <a:cubicBezTo>
                      <a:pt x="40" y="133"/>
                      <a:pt x="48" y="133"/>
                      <a:pt x="50" y="134"/>
                    </a:cubicBezTo>
                    <a:cubicBezTo>
                      <a:pt x="52" y="135"/>
                      <a:pt x="53" y="139"/>
                      <a:pt x="52" y="143"/>
                    </a:cubicBezTo>
                    <a:cubicBezTo>
                      <a:pt x="51" y="147"/>
                      <a:pt x="55" y="151"/>
                      <a:pt x="60" y="153"/>
                    </a:cubicBezTo>
                    <a:cubicBezTo>
                      <a:pt x="66" y="154"/>
                      <a:pt x="71" y="151"/>
                      <a:pt x="72" y="148"/>
                    </a:cubicBezTo>
                    <a:cubicBezTo>
                      <a:pt x="73" y="144"/>
                      <a:pt x="80" y="140"/>
                      <a:pt x="82" y="140"/>
                    </a:cubicBezTo>
                    <a:cubicBezTo>
                      <a:pt x="84" y="140"/>
                      <a:pt x="87" y="143"/>
                      <a:pt x="88" y="147"/>
                    </a:cubicBezTo>
                    <a:cubicBezTo>
                      <a:pt x="90" y="151"/>
                      <a:pt x="95" y="152"/>
                      <a:pt x="100" y="151"/>
                    </a:cubicBezTo>
                    <a:cubicBezTo>
                      <a:pt x="106" y="149"/>
                      <a:pt x="109" y="144"/>
                      <a:pt x="108" y="140"/>
                    </a:cubicBezTo>
                    <a:cubicBezTo>
                      <a:pt x="107" y="137"/>
                      <a:pt x="111" y="130"/>
                      <a:pt x="113" y="129"/>
                    </a:cubicBezTo>
                    <a:cubicBezTo>
                      <a:pt x="115" y="128"/>
                      <a:pt x="119" y="129"/>
                      <a:pt x="122" y="131"/>
                    </a:cubicBezTo>
                    <a:cubicBezTo>
                      <a:pt x="125" y="134"/>
                      <a:pt x="130" y="133"/>
                      <a:pt x="134" y="129"/>
                    </a:cubicBezTo>
                    <a:cubicBezTo>
                      <a:pt x="138" y="125"/>
                      <a:pt x="138" y="119"/>
                      <a:pt x="135" y="116"/>
                    </a:cubicBezTo>
                    <a:cubicBezTo>
                      <a:pt x="132" y="114"/>
                      <a:pt x="133" y="106"/>
                      <a:pt x="134" y="104"/>
                    </a:cubicBezTo>
                    <a:cubicBezTo>
                      <a:pt x="135" y="102"/>
                      <a:pt x="139" y="101"/>
                      <a:pt x="143" y="102"/>
                    </a:cubicBezTo>
                    <a:cubicBezTo>
                      <a:pt x="147" y="103"/>
                      <a:pt x="151" y="99"/>
                      <a:pt x="152" y="93"/>
                    </a:cubicBezTo>
                    <a:cubicBezTo>
                      <a:pt x="154" y="88"/>
                      <a:pt x="151" y="83"/>
                      <a:pt x="147" y="82"/>
                    </a:cubicBezTo>
                    <a:cubicBezTo>
                      <a:pt x="143" y="81"/>
                      <a:pt x="140" y="74"/>
                      <a:pt x="140" y="72"/>
                    </a:cubicBezTo>
                    <a:cubicBezTo>
                      <a:pt x="140" y="69"/>
                      <a:pt x="143" y="66"/>
                      <a:pt x="146" y="65"/>
                    </a:cubicBezTo>
                    <a:cubicBezTo>
                      <a:pt x="150" y="64"/>
                      <a:pt x="152" y="59"/>
                      <a:pt x="150" y="53"/>
                    </a:cubicBezTo>
                    <a:cubicBezTo>
                      <a:pt x="149" y="48"/>
                      <a:pt x="144" y="45"/>
                      <a:pt x="140" y="46"/>
                    </a:cubicBezTo>
                    <a:cubicBezTo>
                      <a:pt x="136" y="47"/>
                      <a:pt x="130" y="43"/>
                      <a:pt x="129" y="41"/>
                    </a:cubicBezTo>
                    <a:cubicBezTo>
                      <a:pt x="127" y="39"/>
                      <a:pt x="128" y="35"/>
                      <a:pt x="131" y="32"/>
                    </a:cubicBezTo>
                    <a:cubicBezTo>
                      <a:pt x="134" y="29"/>
                      <a:pt x="133" y="23"/>
                      <a:pt x="129" y="20"/>
                    </a:cubicBezTo>
                    <a:cubicBezTo>
                      <a:pt x="124" y="16"/>
                      <a:pt x="119" y="15"/>
                      <a:pt x="116" y="18"/>
                    </a:cubicBezTo>
                    <a:cubicBezTo>
                      <a:pt x="113" y="21"/>
                      <a:pt x="106" y="21"/>
                      <a:pt x="104" y="20"/>
                    </a:cubicBezTo>
                    <a:cubicBezTo>
                      <a:pt x="102" y="19"/>
                      <a:pt x="101" y="15"/>
                      <a:pt x="101" y="11"/>
                    </a:cubicBezTo>
                    <a:cubicBezTo>
                      <a:pt x="102" y="7"/>
                      <a:pt x="98" y="2"/>
                      <a:pt x="93" y="1"/>
                    </a:cubicBezTo>
                    <a:cubicBezTo>
                      <a:pt x="88" y="0"/>
                      <a:pt x="82" y="2"/>
                      <a:pt x="81" y="6"/>
                    </a:cubicBezTo>
                    <a:cubicBezTo>
                      <a:pt x="81" y="10"/>
                      <a:pt x="74" y="14"/>
                      <a:pt x="71" y="14"/>
                    </a:cubicBezTo>
                    <a:cubicBezTo>
                      <a:pt x="69" y="14"/>
                      <a:pt x="66" y="11"/>
                      <a:pt x="65" y="7"/>
                    </a:cubicBezTo>
                    <a:cubicBezTo>
                      <a:pt x="64" y="3"/>
                      <a:pt x="58" y="2"/>
                      <a:pt x="53" y="3"/>
                    </a:cubicBezTo>
                    <a:cubicBezTo>
                      <a:pt x="48" y="5"/>
                      <a:pt x="44" y="10"/>
                      <a:pt x="46" y="13"/>
                    </a:cubicBezTo>
                    <a:cubicBezTo>
                      <a:pt x="47" y="17"/>
                      <a:pt x="42" y="24"/>
                      <a:pt x="41" y="25"/>
                    </a:cubicBezTo>
                    <a:cubicBezTo>
                      <a:pt x="39" y="26"/>
                      <a:pt x="35" y="25"/>
                      <a:pt x="32" y="22"/>
                    </a:cubicBezTo>
                    <a:cubicBezTo>
                      <a:pt x="29" y="20"/>
                      <a:pt x="23" y="21"/>
                      <a:pt x="19" y="25"/>
                    </a:cubicBezTo>
                    <a:cubicBezTo>
                      <a:pt x="16" y="29"/>
                      <a:pt x="15" y="35"/>
                      <a:pt x="18" y="38"/>
                    </a:cubicBezTo>
                    <a:close/>
                    <a:moveTo>
                      <a:pt x="63" y="35"/>
                    </a:moveTo>
                    <a:cubicBezTo>
                      <a:pt x="86" y="27"/>
                      <a:pt x="111" y="40"/>
                      <a:pt x="119" y="63"/>
                    </a:cubicBezTo>
                    <a:cubicBezTo>
                      <a:pt x="126" y="87"/>
                      <a:pt x="114" y="112"/>
                      <a:pt x="90" y="119"/>
                    </a:cubicBezTo>
                    <a:cubicBezTo>
                      <a:pt x="67" y="127"/>
                      <a:pt x="42" y="114"/>
                      <a:pt x="34" y="91"/>
                    </a:cubicBezTo>
                    <a:cubicBezTo>
                      <a:pt x="27" y="67"/>
                      <a:pt x="40" y="42"/>
                      <a:pt x="63" y="3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357">
                <a:extLst>
                  <a:ext uri="{FF2B5EF4-FFF2-40B4-BE49-F238E27FC236}">
                    <a16:creationId xmlns:a16="http://schemas.microsoft.com/office/drawing/2014/main" id="{C8B7C2AA-F24E-4612-A877-9B73BD47B62E}"/>
                  </a:ext>
                </a:extLst>
              </p:cNvPr>
              <p:cNvSpPr>
                <a:spLocks noEditPoints="1"/>
              </p:cNvSpPr>
              <p:nvPr/>
            </p:nvSpPr>
            <p:spPr bwMode="auto">
              <a:xfrm>
                <a:off x="400421" y="5910338"/>
                <a:ext cx="442913" cy="442913"/>
              </a:xfrm>
              <a:custGeom>
                <a:avLst/>
                <a:gdLst>
                  <a:gd name="T0" fmla="*/ 14 w 118"/>
                  <a:gd name="T1" fmla="*/ 29 h 118"/>
                  <a:gd name="T2" fmla="*/ 15 w 118"/>
                  <a:gd name="T3" fmla="*/ 38 h 118"/>
                  <a:gd name="T4" fmla="*/ 8 w 118"/>
                  <a:gd name="T5" fmla="*/ 40 h 118"/>
                  <a:gd name="T6" fmla="*/ 1 w 118"/>
                  <a:gd name="T7" fmla="*/ 47 h 118"/>
                  <a:gd name="T8" fmla="*/ 5 w 118"/>
                  <a:gd name="T9" fmla="*/ 55 h 118"/>
                  <a:gd name="T10" fmla="*/ 10 w 118"/>
                  <a:gd name="T11" fmla="*/ 63 h 118"/>
                  <a:gd name="T12" fmla="*/ 5 w 118"/>
                  <a:gd name="T13" fmla="*/ 68 h 118"/>
                  <a:gd name="T14" fmla="*/ 2 w 118"/>
                  <a:gd name="T15" fmla="*/ 77 h 118"/>
                  <a:gd name="T16" fmla="*/ 10 w 118"/>
                  <a:gd name="T17" fmla="*/ 83 h 118"/>
                  <a:gd name="T18" fmla="*/ 17 w 118"/>
                  <a:gd name="T19" fmla="*/ 84 h 118"/>
                  <a:gd name="T20" fmla="*/ 17 w 118"/>
                  <a:gd name="T21" fmla="*/ 94 h 118"/>
                  <a:gd name="T22" fmla="*/ 19 w 118"/>
                  <a:gd name="T23" fmla="*/ 103 h 118"/>
                  <a:gd name="T24" fmla="*/ 28 w 118"/>
                  <a:gd name="T25" fmla="*/ 104 h 118"/>
                  <a:gd name="T26" fmla="*/ 38 w 118"/>
                  <a:gd name="T27" fmla="*/ 103 h 118"/>
                  <a:gd name="T28" fmla="*/ 40 w 118"/>
                  <a:gd name="T29" fmla="*/ 110 h 118"/>
                  <a:gd name="T30" fmla="*/ 46 w 118"/>
                  <a:gd name="T31" fmla="*/ 117 h 118"/>
                  <a:gd name="T32" fmla="*/ 55 w 118"/>
                  <a:gd name="T33" fmla="*/ 113 h 118"/>
                  <a:gd name="T34" fmla="*/ 63 w 118"/>
                  <a:gd name="T35" fmla="*/ 108 h 118"/>
                  <a:gd name="T36" fmla="*/ 68 w 118"/>
                  <a:gd name="T37" fmla="*/ 113 h 118"/>
                  <a:gd name="T38" fmla="*/ 77 w 118"/>
                  <a:gd name="T39" fmla="*/ 116 h 118"/>
                  <a:gd name="T40" fmla="*/ 83 w 118"/>
                  <a:gd name="T41" fmla="*/ 108 h 118"/>
                  <a:gd name="T42" fmla="*/ 87 w 118"/>
                  <a:gd name="T43" fmla="*/ 99 h 118"/>
                  <a:gd name="T44" fmla="*/ 93 w 118"/>
                  <a:gd name="T45" fmla="*/ 101 h 118"/>
                  <a:gd name="T46" fmla="*/ 103 w 118"/>
                  <a:gd name="T47" fmla="*/ 99 h 118"/>
                  <a:gd name="T48" fmla="*/ 104 w 118"/>
                  <a:gd name="T49" fmla="*/ 89 h 118"/>
                  <a:gd name="T50" fmla="*/ 103 w 118"/>
                  <a:gd name="T51" fmla="*/ 80 h 118"/>
                  <a:gd name="T52" fmla="*/ 110 w 118"/>
                  <a:gd name="T53" fmla="*/ 78 h 118"/>
                  <a:gd name="T54" fmla="*/ 117 w 118"/>
                  <a:gd name="T55" fmla="*/ 72 h 118"/>
                  <a:gd name="T56" fmla="*/ 113 w 118"/>
                  <a:gd name="T57" fmla="*/ 63 h 118"/>
                  <a:gd name="T58" fmla="*/ 107 w 118"/>
                  <a:gd name="T59" fmla="*/ 55 h 118"/>
                  <a:gd name="T60" fmla="*/ 112 w 118"/>
                  <a:gd name="T61" fmla="*/ 50 h 118"/>
                  <a:gd name="T62" fmla="*/ 115 w 118"/>
                  <a:gd name="T63" fmla="*/ 41 h 118"/>
                  <a:gd name="T64" fmla="*/ 108 w 118"/>
                  <a:gd name="T65" fmla="*/ 35 h 118"/>
                  <a:gd name="T66" fmla="*/ 99 w 118"/>
                  <a:gd name="T67" fmla="*/ 31 h 118"/>
                  <a:gd name="T68" fmla="*/ 101 w 118"/>
                  <a:gd name="T69" fmla="*/ 25 h 118"/>
                  <a:gd name="T70" fmla="*/ 99 w 118"/>
                  <a:gd name="T71" fmla="*/ 15 h 118"/>
                  <a:gd name="T72" fmla="*/ 89 w 118"/>
                  <a:gd name="T73" fmla="*/ 14 h 118"/>
                  <a:gd name="T74" fmla="*/ 80 w 118"/>
                  <a:gd name="T75" fmla="*/ 15 h 118"/>
                  <a:gd name="T76" fmla="*/ 78 w 118"/>
                  <a:gd name="T77" fmla="*/ 8 h 118"/>
                  <a:gd name="T78" fmla="*/ 71 w 118"/>
                  <a:gd name="T79" fmla="*/ 1 h 118"/>
                  <a:gd name="T80" fmla="*/ 62 w 118"/>
                  <a:gd name="T81" fmla="*/ 5 h 118"/>
                  <a:gd name="T82" fmla="*/ 55 w 118"/>
                  <a:gd name="T83" fmla="*/ 11 h 118"/>
                  <a:gd name="T84" fmla="*/ 50 w 118"/>
                  <a:gd name="T85" fmla="*/ 6 h 118"/>
                  <a:gd name="T86" fmla="*/ 41 w 118"/>
                  <a:gd name="T87" fmla="*/ 2 h 118"/>
                  <a:gd name="T88" fmla="*/ 35 w 118"/>
                  <a:gd name="T89" fmla="*/ 10 h 118"/>
                  <a:gd name="T90" fmla="*/ 31 w 118"/>
                  <a:gd name="T91" fmla="*/ 19 h 118"/>
                  <a:gd name="T92" fmla="*/ 24 w 118"/>
                  <a:gd name="T93" fmla="*/ 17 h 118"/>
                  <a:gd name="T94" fmla="*/ 15 w 118"/>
                  <a:gd name="T95" fmla="*/ 19 h 118"/>
                  <a:gd name="T96" fmla="*/ 14 w 118"/>
                  <a:gd name="T97" fmla="*/ 29 h 118"/>
                  <a:gd name="T98" fmla="*/ 48 w 118"/>
                  <a:gd name="T99" fmla="*/ 27 h 118"/>
                  <a:gd name="T100" fmla="*/ 91 w 118"/>
                  <a:gd name="T101" fmla="*/ 49 h 118"/>
                  <a:gd name="T102" fmla="*/ 69 w 118"/>
                  <a:gd name="T103" fmla="*/ 92 h 118"/>
                  <a:gd name="T104" fmla="*/ 26 w 118"/>
                  <a:gd name="T105" fmla="*/ 70 h 118"/>
                  <a:gd name="T106" fmla="*/ 48 w 118"/>
                  <a:gd name="T107"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18">
                    <a:moveTo>
                      <a:pt x="14" y="29"/>
                    </a:moveTo>
                    <a:cubicBezTo>
                      <a:pt x="16" y="31"/>
                      <a:pt x="16" y="37"/>
                      <a:pt x="15" y="38"/>
                    </a:cubicBezTo>
                    <a:cubicBezTo>
                      <a:pt x="14" y="40"/>
                      <a:pt x="11" y="41"/>
                      <a:pt x="8" y="40"/>
                    </a:cubicBezTo>
                    <a:cubicBezTo>
                      <a:pt x="5" y="39"/>
                      <a:pt x="2" y="42"/>
                      <a:pt x="1" y="47"/>
                    </a:cubicBezTo>
                    <a:cubicBezTo>
                      <a:pt x="0" y="51"/>
                      <a:pt x="1" y="55"/>
                      <a:pt x="5" y="55"/>
                    </a:cubicBezTo>
                    <a:cubicBezTo>
                      <a:pt x="8" y="56"/>
                      <a:pt x="10" y="61"/>
                      <a:pt x="10" y="63"/>
                    </a:cubicBezTo>
                    <a:cubicBezTo>
                      <a:pt x="10" y="65"/>
                      <a:pt x="8" y="67"/>
                      <a:pt x="5" y="68"/>
                    </a:cubicBezTo>
                    <a:cubicBezTo>
                      <a:pt x="2" y="69"/>
                      <a:pt x="1" y="73"/>
                      <a:pt x="2" y="77"/>
                    </a:cubicBezTo>
                    <a:cubicBezTo>
                      <a:pt x="3" y="81"/>
                      <a:pt x="7" y="84"/>
                      <a:pt x="10" y="83"/>
                    </a:cubicBezTo>
                    <a:cubicBezTo>
                      <a:pt x="13" y="82"/>
                      <a:pt x="16" y="83"/>
                      <a:pt x="17" y="84"/>
                    </a:cubicBezTo>
                    <a:cubicBezTo>
                      <a:pt x="18" y="86"/>
                      <a:pt x="19" y="91"/>
                      <a:pt x="17" y="94"/>
                    </a:cubicBezTo>
                    <a:cubicBezTo>
                      <a:pt x="15" y="96"/>
                      <a:pt x="16" y="100"/>
                      <a:pt x="19" y="103"/>
                    </a:cubicBezTo>
                    <a:cubicBezTo>
                      <a:pt x="22" y="106"/>
                      <a:pt x="26" y="107"/>
                      <a:pt x="28" y="104"/>
                    </a:cubicBezTo>
                    <a:cubicBezTo>
                      <a:pt x="31" y="102"/>
                      <a:pt x="36" y="102"/>
                      <a:pt x="38" y="103"/>
                    </a:cubicBezTo>
                    <a:cubicBezTo>
                      <a:pt x="40" y="104"/>
                      <a:pt x="40" y="107"/>
                      <a:pt x="40" y="110"/>
                    </a:cubicBezTo>
                    <a:cubicBezTo>
                      <a:pt x="39" y="113"/>
                      <a:pt x="42" y="116"/>
                      <a:pt x="46" y="117"/>
                    </a:cubicBezTo>
                    <a:cubicBezTo>
                      <a:pt x="50" y="118"/>
                      <a:pt x="54" y="116"/>
                      <a:pt x="55" y="113"/>
                    </a:cubicBezTo>
                    <a:cubicBezTo>
                      <a:pt x="56" y="110"/>
                      <a:pt x="61" y="108"/>
                      <a:pt x="63" y="108"/>
                    </a:cubicBezTo>
                    <a:cubicBezTo>
                      <a:pt x="65" y="107"/>
                      <a:pt x="67" y="110"/>
                      <a:pt x="68" y="113"/>
                    </a:cubicBezTo>
                    <a:cubicBezTo>
                      <a:pt x="69" y="116"/>
                      <a:pt x="73" y="117"/>
                      <a:pt x="77" y="116"/>
                    </a:cubicBezTo>
                    <a:cubicBezTo>
                      <a:pt x="81" y="114"/>
                      <a:pt x="84" y="111"/>
                      <a:pt x="83" y="108"/>
                    </a:cubicBezTo>
                    <a:cubicBezTo>
                      <a:pt x="82" y="105"/>
                      <a:pt x="85" y="100"/>
                      <a:pt x="87" y="99"/>
                    </a:cubicBezTo>
                    <a:cubicBezTo>
                      <a:pt x="88" y="98"/>
                      <a:pt x="91" y="99"/>
                      <a:pt x="93" y="101"/>
                    </a:cubicBezTo>
                    <a:cubicBezTo>
                      <a:pt x="96" y="103"/>
                      <a:pt x="100" y="102"/>
                      <a:pt x="103" y="99"/>
                    </a:cubicBezTo>
                    <a:cubicBezTo>
                      <a:pt x="106" y="96"/>
                      <a:pt x="106" y="92"/>
                      <a:pt x="104" y="89"/>
                    </a:cubicBezTo>
                    <a:cubicBezTo>
                      <a:pt x="102" y="87"/>
                      <a:pt x="102" y="82"/>
                      <a:pt x="103" y="80"/>
                    </a:cubicBezTo>
                    <a:cubicBezTo>
                      <a:pt x="104" y="78"/>
                      <a:pt x="107" y="77"/>
                      <a:pt x="110" y="78"/>
                    </a:cubicBezTo>
                    <a:cubicBezTo>
                      <a:pt x="113" y="79"/>
                      <a:pt x="116" y="76"/>
                      <a:pt x="117" y="72"/>
                    </a:cubicBezTo>
                    <a:cubicBezTo>
                      <a:pt x="118" y="67"/>
                      <a:pt x="116" y="63"/>
                      <a:pt x="113" y="63"/>
                    </a:cubicBezTo>
                    <a:cubicBezTo>
                      <a:pt x="110" y="62"/>
                      <a:pt x="107" y="57"/>
                      <a:pt x="107" y="55"/>
                    </a:cubicBezTo>
                    <a:cubicBezTo>
                      <a:pt x="107" y="53"/>
                      <a:pt x="109" y="51"/>
                      <a:pt x="112" y="50"/>
                    </a:cubicBezTo>
                    <a:cubicBezTo>
                      <a:pt x="115" y="49"/>
                      <a:pt x="117" y="45"/>
                      <a:pt x="115" y="41"/>
                    </a:cubicBezTo>
                    <a:cubicBezTo>
                      <a:pt x="114" y="37"/>
                      <a:pt x="111" y="34"/>
                      <a:pt x="108" y="35"/>
                    </a:cubicBezTo>
                    <a:cubicBezTo>
                      <a:pt x="105" y="36"/>
                      <a:pt x="100" y="33"/>
                      <a:pt x="99" y="31"/>
                    </a:cubicBezTo>
                    <a:cubicBezTo>
                      <a:pt x="98" y="30"/>
                      <a:pt x="99" y="27"/>
                      <a:pt x="101" y="25"/>
                    </a:cubicBezTo>
                    <a:cubicBezTo>
                      <a:pt x="103" y="22"/>
                      <a:pt x="102" y="18"/>
                      <a:pt x="99" y="15"/>
                    </a:cubicBezTo>
                    <a:cubicBezTo>
                      <a:pt x="96" y="12"/>
                      <a:pt x="91" y="12"/>
                      <a:pt x="89" y="14"/>
                    </a:cubicBezTo>
                    <a:cubicBezTo>
                      <a:pt x="87" y="16"/>
                      <a:pt x="81" y="16"/>
                      <a:pt x="80" y="15"/>
                    </a:cubicBezTo>
                    <a:cubicBezTo>
                      <a:pt x="78" y="14"/>
                      <a:pt x="77" y="11"/>
                      <a:pt x="78" y="8"/>
                    </a:cubicBezTo>
                    <a:cubicBezTo>
                      <a:pt x="78" y="5"/>
                      <a:pt x="76" y="2"/>
                      <a:pt x="71" y="1"/>
                    </a:cubicBezTo>
                    <a:cubicBezTo>
                      <a:pt x="67" y="0"/>
                      <a:pt x="63" y="2"/>
                      <a:pt x="62" y="5"/>
                    </a:cubicBezTo>
                    <a:cubicBezTo>
                      <a:pt x="62" y="8"/>
                      <a:pt x="57" y="10"/>
                      <a:pt x="55" y="11"/>
                    </a:cubicBezTo>
                    <a:cubicBezTo>
                      <a:pt x="53" y="11"/>
                      <a:pt x="51" y="9"/>
                      <a:pt x="50" y="6"/>
                    </a:cubicBezTo>
                    <a:cubicBezTo>
                      <a:pt x="49" y="3"/>
                      <a:pt x="45" y="1"/>
                      <a:pt x="41" y="2"/>
                    </a:cubicBezTo>
                    <a:cubicBezTo>
                      <a:pt x="36" y="4"/>
                      <a:pt x="34" y="7"/>
                      <a:pt x="35" y="10"/>
                    </a:cubicBezTo>
                    <a:cubicBezTo>
                      <a:pt x="36" y="13"/>
                      <a:pt x="32" y="18"/>
                      <a:pt x="31" y="19"/>
                    </a:cubicBezTo>
                    <a:cubicBezTo>
                      <a:pt x="30" y="20"/>
                      <a:pt x="26" y="19"/>
                      <a:pt x="24" y="17"/>
                    </a:cubicBezTo>
                    <a:cubicBezTo>
                      <a:pt x="22" y="15"/>
                      <a:pt x="18" y="16"/>
                      <a:pt x="15" y="19"/>
                    </a:cubicBezTo>
                    <a:cubicBezTo>
                      <a:pt x="12" y="22"/>
                      <a:pt x="11" y="27"/>
                      <a:pt x="14" y="29"/>
                    </a:cubicBezTo>
                    <a:close/>
                    <a:moveTo>
                      <a:pt x="48" y="27"/>
                    </a:moveTo>
                    <a:cubicBezTo>
                      <a:pt x="66" y="21"/>
                      <a:pt x="85" y="31"/>
                      <a:pt x="91" y="49"/>
                    </a:cubicBezTo>
                    <a:cubicBezTo>
                      <a:pt x="97" y="67"/>
                      <a:pt x="87" y="86"/>
                      <a:pt x="69" y="92"/>
                    </a:cubicBezTo>
                    <a:cubicBezTo>
                      <a:pt x="51" y="97"/>
                      <a:pt x="32" y="88"/>
                      <a:pt x="26" y="70"/>
                    </a:cubicBezTo>
                    <a:cubicBezTo>
                      <a:pt x="20" y="52"/>
                      <a:pt x="30" y="32"/>
                      <a:pt x="48" y="2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32" name="Oval 231">
              <a:extLst>
                <a:ext uri="{FF2B5EF4-FFF2-40B4-BE49-F238E27FC236}">
                  <a16:creationId xmlns:a16="http://schemas.microsoft.com/office/drawing/2014/main" id="{128AFAB0-3613-4C18-BAB4-119CD1DD138C}"/>
                </a:ext>
              </a:extLst>
            </p:cNvPr>
            <p:cNvSpPr/>
            <p:nvPr/>
          </p:nvSpPr>
          <p:spPr>
            <a:xfrm>
              <a:off x="2307368" y="5566052"/>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6" name="Group 235">
            <a:extLst>
              <a:ext uri="{FF2B5EF4-FFF2-40B4-BE49-F238E27FC236}">
                <a16:creationId xmlns:a16="http://schemas.microsoft.com/office/drawing/2014/main" id="{97EAD5F7-E63E-4024-9D94-FCEC682599AB}"/>
              </a:ext>
            </a:extLst>
          </p:cNvPr>
          <p:cNvGrpSpPr/>
          <p:nvPr userDrawn="1"/>
        </p:nvGrpSpPr>
        <p:grpSpPr>
          <a:xfrm>
            <a:off x="1348684" y="5566052"/>
            <a:ext cx="497840" cy="497840"/>
            <a:chOff x="1348684" y="4929860"/>
            <a:chExt cx="497840" cy="497840"/>
          </a:xfrm>
        </p:grpSpPr>
        <p:grpSp>
          <p:nvGrpSpPr>
            <p:cNvPr id="237" name="Group 4">
              <a:extLst>
                <a:ext uri="{FF2B5EF4-FFF2-40B4-BE49-F238E27FC236}">
                  <a16:creationId xmlns:a16="http://schemas.microsoft.com/office/drawing/2014/main" id="{ED4498FA-EC15-4641-B724-6B6B3AC59AD2}"/>
                </a:ext>
              </a:extLst>
            </p:cNvPr>
            <p:cNvGrpSpPr>
              <a:grpSpLocks noChangeAspect="1"/>
            </p:cNvGrpSpPr>
            <p:nvPr/>
          </p:nvGrpSpPr>
          <p:grpSpPr bwMode="auto">
            <a:xfrm>
              <a:off x="1444443" y="5025780"/>
              <a:ext cx="306323" cy="306000"/>
              <a:chOff x="1831" y="1032"/>
              <a:chExt cx="948" cy="947"/>
            </a:xfrm>
            <a:solidFill>
              <a:schemeClr val="bg2"/>
            </a:solidFill>
          </p:grpSpPr>
          <p:sp>
            <p:nvSpPr>
              <p:cNvPr id="239" name="Freeform 5">
                <a:extLst>
                  <a:ext uri="{FF2B5EF4-FFF2-40B4-BE49-F238E27FC236}">
                    <a16:creationId xmlns:a16="http://schemas.microsoft.com/office/drawing/2014/main" id="{78E31E0C-ED76-4D98-82AF-5BD439E8EF7F}"/>
                  </a:ext>
                </a:extLst>
              </p:cNvPr>
              <p:cNvSpPr>
                <a:spLocks noEditPoints="1"/>
              </p:cNvSpPr>
              <p:nvPr/>
            </p:nvSpPr>
            <p:spPr bwMode="auto">
              <a:xfrm>
                <a:off x="1831" y="1032"/>
                <a:ext cx="948" cy="947"/>
              </a:xfrm>
              <a:custGeom>
                <a:avLst/>
                <a:gdLst>
                  <a:gd name="T0" fmla="*/ 199 w 398"/>
                  <a:gd name="T1" fmla="*/ 398 h 398"/>
                  <a:gd name="T2" fmla="*/ 0 w 398"/>
                  <a:gd name="T3" fmla="*/ 199 h 398"/>
                  <a:gd name="T4" fmla="*/ 199 w 398"/>
                  <a:gd name="T5" fmla="*/ 0 h 398"/>
                  <a:gd name="T6" fmla="*/ 398 w 398"/>
                  <a:gd name="T7" fmla="*/ 199 h 398"/>
                  <a:gd name="T8" fmla="*/ 199 w 398"/>
                  <a:gd name="T9" fmla="*/ 398 h 398"/>
                  <a:gd name="T10" fmla="*/ 199 w 398"/>
                  <a:gd name="T11" fmla="*/ 32 h 398"/>
                  <a:gd name="T12" fmla="*/ 32 w 398"/>
                  <a:gd name="T13" fmla="*/ 199 h 398"/>
                  <a:gd name="T14" fmla="*/ 199 w 398"/>
                  <a:gd name="T15" fmla="*/ 366 h 398"/>
                  <a:gd name="T16" fmla="*/ 366 w 398"/>
                  <a:gd name="T17" fmla="*/ 199 h 398"/>
                  <a:gd name="T18" fmla="*/ 199 w 398"/>
                  <a:gd name="T19" fmla="*/ 3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398">
                    <a:moveTo>
                      <a:pt x="199" y="398"/>
                    </a:moveTo>
                    <a:cubicBezTo>
                      <a:pt x="89" y="398"/>
                      <a:pt x="0" y="309"/>
                      <a:pt x="0" y="199"/>
                    </a:cubicBezTo>
                    <a:cubicBezTo>
                      <a:pt x="0" y="89"/>
                      <a:pt x="89" y="0"/>
                      <a:pt x="199" y="0"/>
                    </a:cubicBezTo>
                    <a:cubicBezTo>
                      <a:pt x="309" y="0"/>
                      <a:pt x="398" y="89"/>
                      <a:pt x="398" y="199"/>
                    </a:cubicBezTo>
                    <a:cubicBezTo>
                      <a:pt x="398" y="309"/>
                      <a:pt x="309" y="398"/>
                      <a:pt x="199" y="398"/>
                    </a:cubicBezTo>
                    <a:close/>
                    <a:moveTo>
                      <a:pt x="199" y="32"/>
                    </a:moveTo>
                    <a:cubicBezTo>
                      <a:pt x="107" y="32"/>
                      <a:pt x="32" y="107"/>
                      <a:pt x="32" y="199"/>
                    </a:cubicBezTo>
                    <a:cubicBezTo>
                      <a:pt x="32" y="291"/>
                      <a:pt x="107" y="366"/>
                      <a:pt x="199" y="366"/>
                    </a:cubicBezTo>
                    <a:cubicBezTo>
                      <a:pt x="291" y="366"/>
                      <a:pt x="366" y="291"/>
                      <a:pt x="366" y="199"/>
                    </a:cubicBezTo>
                    <a:cubicBezTo>
                      <a:pt x="366" y="107"/>
                      <a:pt x="291" y="32"/>
                      <a:pt x="199"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6">
                <a:extLst>
                  <a:ext uri="{FF2B5EF4-FFF2-40B4-BE49-F238E27FC236}">
                    <a16:creationId xmlns:a16="http://schemas.microsoft.com/office/drawing/2014/main" id="{78818AFA-3673-47DA-9AF6-3FDFF00C9904}"/>
                  </a:ext>
                </a:extLst>
              </p:cNvPr>
              <p:cNvSpPr>
                <a:spLocks/>
              </p:cNvSpPr>
              <p:nvPr/>
            </p:nvSpPr>
            <p:spPr bwMode="auto">
              <a:xfrm>
                <a:off x="2077" y="1458"/>
                <a:ext cx="276" cy="276"/>
              </a:xfrm>
              <a:custGeom>
                <a:avLst/>
                <a:gdLst>
                  <a:gd name="T0" fmla="*/ 84 w 116"/>
                  <a:gd name="T1" fmla="*/ 32 h 116"/>
                  <a:gd name="T2" fmla="*/ 80 w 116"/>
                  <a:gd name="T3" fmla="*/ 13 h 116"/>
                  <a:gd name="T4" fmla="*/ 67 w 116"/>
                  <a:gd name="T5" fmla="*/ 0 h 116"/>
                  <a:gd name="T6" fmla="*/ 0 w 116"/>
                  <a:gd name="T7" fmla="*/ 116 h 116"/>
                  <a:gd name="T8" fmla="*/ 116 w 116"/>
                  <a:gd name="T9" fmla="*/ 49 h 116"/>
                  <a:gd name="T10" fmla="*/ 103 w 116"/>
                  <a:gd name="T11" fmla="*/ 36 h 116"/>
                  <a:gd name="T12" fmla="*/ 84 w 116"/>
                  <a:gd name="T13" fmla="*/ 32 h 116"/>
                </a:gdLst>
                <a:ahLst/>
                <a:cxnLst>
                  <a:cxn ang="0">
                    <a:pos x="T0" y="T1"/>
                  </a:cxn>
                  <a:cxn ang="0">
                    <a:pos x="T2" y="T3"/>
                  </a:cxn>
                  <a:cxn ang="0">
                    <a:pos x="T4" y="T5"/>
                  </a:cxn>
                  <a:cxn ang="0">
                    <a:pos x="T6" y="T7"/>
                  </a:cxn>
                  <a:cxn ang="0">
                    <a:pos x="T8" y="T9"/>
                  </a:cxn>
                  <a:cxn ang="0">
                    <a:pos x="T10" y="T11"/>
                  </a:cxn>
                  <a:cxn ang="0">
                    <a:pos x="T12" y="T13"/>
                  </a:cxn>
                </a:cxnLst>
                <a:rect l="0" t="0" r="r" b="b"/>
                <a:pathLst>
                  <a:path w="116" h="116">
                    <a:moveTo>
                      <a:pt x="84" y="32"/>
                    </a:moveTo>
                    <a:cubicBezTo>
                      <a:pt x="78" y="27"/>
                      <a:pt x="77" y="19"/>
                      <a:pt x="80" y="13"/>
                    </a:cubicBezTo>
                    <a:cubicBezTo>
                      <a:pt x="67" y="0"/>
                      <a:pt x="67" y="0"/>
                      <a:pt x="67" y="0"/>
                    </a:cubicBezTo>
                    <a:cubicBezTo>
                      <a:pt x="0" y="116"/>
                      <a:pt x="0" y="116"/>
                      <a:pt x="0" y="116"/>
                    </a:cubicBezTo>
                    <a:cubicBezTo>
                      <a:pt x="116" y="49"/>
                      <a:pt x="116" y="49"/>
                      <a:pt x="116" y="49"/>
                    </a:cubicBezTo>
                    <a:cubicBezTo>
                      <a:pt x="103" y="36"/>
                      <a:pt x="103" y="36"/>
                      <a:pt x="103" y="36"/>
                    </a:cubicBezTo>
                    <a:cubicBezTo>
                      <a:pt x="97" y="39"/>
                      <a:pt x="89" y="38"/>
                      <a:pt x="84"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7">
                <a:extLst>
                  <a:ext uri="{FF2B5EF4-FFF2-40B4-BE49-F238E27FC236}">
                    <a16:creationId xmlns:a16="http://schemas.microsoft.com/office/drawing/2014/main" id="{040151B9-F032-4D81-A08A-7718445BDB1E}"/>
                  </a:ext>
                </a:extLst>
              </p:cNvPr>
              <p:cNvSpPr>
                <a:spLocks/>
              </p:cNvSpPr>
              <p:nvPr/>
            </p:nvSpPr>
            <p:spPr bwMode="auto">
              <a:xfrm>
                <a:off x="2258" y="1277"/>
                <a:ext cx="276" cy="276"/>
              </a:xfrm>
              <a:custGeom>
                <a:avLst/>
                <a:gdLst>
                  <a:gd name="T0" fmla="*/ 32 w 116"/>
                  <a:gd name="T1" fmla="*/ 84 h 116"/>
                  <a:gd name="T2" fmla="*/ 36 w 116"/>
                  <a:gd name="T3" fmla="*/ 103 h 116"/>
                  <a:gd name="T4" fmla="*/ 49 w 116"/>
                  <a:gd name="T5" fmla="*/ 116 h 116"/>
                  <a:gd name="T6" fmla="*/ 116 w 116"/>
                  <a:gd name="T7" fmla="*/ 0 h 116"/>
                  <a:gd name="T8" fmla="*/ 0 w 116"/>
                  <a:gd name="T9" fmla="*/ 67 h 116"/>
                  <a:gd name="T10" fmla="*/ 13 w 116"/>
                  <a:gd name="T11" fmla="*/ 80 h 116"/>
                  <a:gd name="T12" fmla="*/ 32 w 116"/>
                  <a:gd name="T13" fmla="*/ 84 h 116"/>
                </a:gdLst>
                <a:ahLst/>
                <a:cxnLst>
                  <a:cxn ang="0">
                    <a:pos x="T0" y="T1"/>
                  </a:cxn>
                  <a:cxn ang="0">
                    <a:pos x="T2" y="T3"/>
                  </a:cxn>
                  <a:cxn ang="0">
                    <a:pos x="T4" y="T5"/>
                  </a:cxn>
                  <a:cxn ang="0">
                    <a:pos x="T6" y="T7"/>
                  </a:cxn>
                  <a:cxn ang="0">
                    <a:pos x="T8" y="T9"/>
                  </a:cxn>
                  <a:cxn ang="0">
                    <a:pos x="T10" y="T11"/>
                  </a:cxn>
                  <a:cxn ang="0">
                    <a:pos x="T12" y="T13"/>
                  </a:cxn>
                </a:cxnLst>
                <a:rect l="0" t="0" r="r" b="b"/>
                <a:pathLst>
                  <a:path w="116" h="116">
                    <a:moveTo>
                      <a:pt x="32" y="84"/>
                    </a:moveTo>
                    <a:cubicBezTo>
                      <a:pt x="38" y="89"/>
                      <a:pt x="39" y="97"/>
                      <a:pt x="36" y="103"/>
                    </a:cubicBezTo>
                    <a:cubicBezTo>
                      <a:pt x="49" y="116"/>
                      <a:pt x="49" y="116"/>
                      <a:pt x="49" y="116"/>
                    </a:cubicBezTo>
                    <a:cubicBezTo>
                      <a:pt x="116" y="0"/>
                      <a:pt x="116" y="0"/>
                      <a:pt x="116" y="0"/>
                    </a:cubicBezTo>
                    <a:cubicBezTo>
                      <a:pt x="0" y="67"/>
                      <a:pt x="0" y="67"/>
                      <a:pt x="0" y="67"/>
                    </a:cubicBezTo>
                    <a:cubicBezTo>
                      <a:pt x="13" y="80"/>
                      <a:pt x="13" y="80"/>
                      <a:pt x="13" y="80"/>
                    </a:cubicBezTo>
                    <a:cubicBezTo>
                      <a:pt x="19" y="77"/>
                      <a:pt x="27" y="78"/>
                      <a:pt x="32"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38" name="Oval 237">
              <a:extLst>
                <a:ext uri="{FF2B5EF4-FFF2-40B4-BE49-F238E27FC236}">
                  <a16:creationId xmlns:a16="http://schemas.microsoft.com/office/drawing/2014/main" id="{6BE04251-405F-4027-BBB2-56D037206041}"/>
                </a:ext>
              </a:extLst>
            </p:cNvPr>
            <p:cNvSpPr/>
            <p:nvPr/>
          </p:nvSpPr>
          <p:spPr>
            <a:xfrm>
              <a:off x="1348684" y="4929860"/>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2" name="Group 241">
            <a:extLst>
              <a:ext uri="{FF2B5EF4-FFF2-40B4-BE49-F238E27FC236}">
                <a16:creationId xmlns:a16="http://schemas.microsoft.com/office/drawing/2014/main" id="{B9A5D46D-9165-46CA-8928-D62191960D7F}"/>
              </a:ext>
            </a:extLst>
          </p:cNvPr>
          <p:cNvGrpSpPr/>
          <p:nvPr userDrawn="1"/>
        </p:nvGrpSpPr>
        <p:grpSpPr>
          <a:xfrm>
            <a:off x="3266052" y="5566052"/>
            <a:ext cx="497840" cy="497840"/>
            <a:chOff x="3266052" y="5566052"/>
            <a:chExt cx="497840" cy="497840"/>
          </a:xfrm>
        </p:grpSpPr>
        <p:sp>
          <p:nvSpPr>
            <p:cNvPr id="243" name="Freeform 53">
              <a:extLst>
                <a:ext uri="{FF2B5EF4-FFF2-40B4-BE49-F238E27FC236}">
                  <a16:creationId xmlns:a16="http://schemas.microsoft.com/office/drawing/2014/main" id="{A7C7474B-3FE3-4B98-9564-F7815D76E251}"/>
                </a:ext>
              </a:extLst>
            </p:cNvPr>
            <p:cNvSpPr>
              <a:spLocks noChangeAspect="1" noEditPoints="1"/>
            </p:cNvSpPr>
            <p:nvPr/>
          </p:nvSpPr>
          <p:spPr bwMode="auto">
            <a:xfrm>
              <a:off x="3372172" y="5661972"/>
              <a:ext cx="285600" cy="306000"/>
            </a:xfrm>
            <a:custGeom>
              <a:avLst/>
              <a:gdLst>
                <a:gd name="T0" fmla="*/ 230 w 344"/>
                <a:gd name="T1" fmla="*/ 203 h 368"/>
                <a:gd name="T2" fmla="*/ 344 w 344"/>
                <a:gd name="T3" fmla="*/ 30 h 368"/>
                <a:gd name="T4" fmla="*/ 287 w 344"/>
                <a:gd name="T5" fmla="*/ 30 h 368"/>
                <a:gd name="T6" fmla="*/ 289 w 344"/>
                <a:gd name="T7" fmla="*/ 0 h 368"/>
                <a:gd name="T8" fmla="*/ 56 w 344"/>
                <a:gd name="T9" fmla="*/ 0 h 368"/>
                <a:gd name="T10" fmla="*/ 58 w 344"/>
                <a:gd name="T11" fmla="*/ 30 h 368"/>
                <a:gd name="T12" fmla="*/ 0 w 344"/>
                <a:gd name="T13" fmla="*/ 30 h 368"/>
                <a:gd name="T14" fmla="*/ 115 w 344"/>
                <a:gd name="T15" fmla="*/ 203 h 368"/>
                <a:gd name="T16" fmla="*/ 128 w 344"/>
                <a:gd name="T17" fmla="*/ 216 h 368"/>
                <a:gd name="T18" fmla="*/ 126 w 344"/>
                <a:gd name="T19" fmla="*/ 216 h 368"/>
                <a:gd name="T20" fmla="*/ 126 w 344"/>
                <a:gd name="T21" fmla="*/ 239 h 368"/>
                <a:gd name="T22" fmla="*/ 149 w 344"/>
                <a:gd name="T23" fmla="*/ 239 h 368"/>
                <a:gd name="T24" fmla="*/ 149 w 344"/>
                <a:gd name="T25" fmla="*/ 298 h 368"/>
                <a:gd name="T26" fmla="*/ 126 w 344"/>
                <a:gd name="T27" fmla="*/ 298 h 368"/>
                <a:gd name="T28" fmla="*/ 126 w 344"/>
                <a:gd name="T29" fmla="*/ 321 h 368"/>
                <a:gd name="T30" fmla="*/ 103 w 344"/>
                <a:gd name="T31" fmla="*/ 321 h 368"/>
                <a:gd name="T32" fmla="*/ 103 w 344"/>
                <a:gd name="T33" fmla="*/ 368 h 368"/>
                <a:gd name="T34" fmla="*/ 242 w 344"/>
                <a:gd name="T35" fmla="*/ 368 h 368"/>
                <a:gd name="T36" fmla="*/ 242 w 344"/>
                <a:gd name="T37" fmla="*/ 321 h 368"/>
                <a:gd name="T38" fmla="*/ 219 w 344"/>
                <a:gd name="T39" fmla="*/ 321 h 368"/>
                <a:gd name="T40" fmla="*/ 219 w 344"/>
                <a:gd name="T41" fmla="*/ 298 h 368"/>
                <a:gd name="T42" fmla="*/ 196 w 344"/>
                <a:gd name="T43" fmla="*/ 298 h 368"/>
                <a:gd name="T44" fmla="*/ 196 w 344"/>
                <a:gd name="T45" fmla="*/ 239 h 368"/>
                <a:gd name="T46" fmla="*/ 219 w 344"/>
                <a:gd name="T47" fmla="*/ 239 h 368"/>
                <a:gd name="T48" fmla="*/ 219 w 344"/>
                <a:gd name="T49" fmla="*/ 216 h 368"/>
                <a:gd name="T50" fmla="*/ 217 w 344"/>
                <a:gd name="T51" fmla="*/ 216 h 368"/>
                <a:gd name="T52" fmla="*/ 230 w 344"/>
                <a:gd name="T53" fmla="*/ 203 h 368"/>
                <a:gd name="T54" fmla="*/ 319 w 344"/>
                <a:gd name="T55" fmla="*/ 53 h 368"/>
                <a:gd name="T56" fmla="*/ 251 w 344"/>
                <a:gd name="T57" fmla="*/ 172 h 368"/>
                <a:gd name="T58" fmla="*/ 285 w 344"/>
                <a:gd name="T59" fmla="*/ 53 h 368"/>
                <a:gd name="T60" fmla="*/ 319 w 344"/>
                <a:gd name="T61" fmla="*/ 53 h 368"/>
                <a:gd name="T62" fmla="*/ 24 w 344"/>
                <a:gd name="T63" fmla="*/ 53 h 368"/>
                <a:gd name="T64" fmla="*/ 60 w 344"/>
                <a:gd name="T65" fmla="*/ 53 h 368"/>
                <a:gd name="T66" fmla="*/ 95 w 344"/>
                <a:gd name="T67" fmla="*/ 173 h 368"/>
                <a:gd name="T68" fmla="*/ 24 w 344"/>
                <a:gd name="T69" fmla="*/ 5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68">
                  <a:moveTo>
                    <a:pt x="230" y="203"/>
                  </a:moveTo>
                  <a:cubicBezTo>
                    <a:pt x="294" y="195"/>
                    <a:pt x="344" y="120"/>
                    <a:pt x="344" y="30"/>
                  </a:cubicBezTo>
                  <a:cubicBezTo>
                    <a:pt x="287" y="30"/>
                    <a:pt x="287" y="30"/>
                    <a:pt x="287" y="30"/>
                  </a:cubicBezTo>
                  <a:cubicBezTo>
                    <a:pt x="288" y="20"/>
                    <a:pt x="289" y="10"/>
                    <a:pt x="289" y="0"/>
                  </a:cubicBezTo>
                  <a:cubicBezTo>
                    <a:pt x="56" y="0"/>
                    <a:pt x="56" y="0"/>
                    <a:pt x="56" y="0"/>
                  </a:cubicBezTo>
                  <a:cubicBezTo>
                    <a:pt x="56" y="10"/>
                    <a:pt x="57" y="20"/>
                    <a:pt x="58" y="30"/>
                  </a:cubicBezTo>
                  <a:cubicBezTo>
                    <a:pt x="0" y="30"/>
                    <a:pt x="0" y="30"/>
                    <a:pt x="0" y="30"/>
                  </a:cubicBezTo>
                  <a:cubicBezTo>
                    <a:pt x="0" y="121"/>
                    <a:pt x="51" y="196"/>
                    <a:pt x="115" y="203"/>
                  </a:cubicBezTo>
                  <a:cubicBezTo>
                    <a:pt x="119" y="208"/>
                    <a:pt x="124" y="212"/>
                    <a:pt x="128" y="216"/>
                  </a:cubicBezTo>
                  <a:cubicBezTo>
                    <a:pt x="126" y="216"/>
                    <a:pt x="126" y="216"/>
                    <a:pt x="126" y="216"/>
                  </a:cubicBezTo>
                  <a:cubicBezTo>
                    <a:pt x="126" y="239"/>
                    <a:pt x="126" y="239"/>
                    <a:pt x="126" y="239"/>
                  </a:cubicBezTo>
                  <a:cubicBezTo>
                    <a:pt x="149" y="239"/>
                    <a:pt x="149" y="239"/>
                    <a:pt x="149" y="239"/>
                  </a:cubicBezTo>
                  <a:cubicBezTo>
                    <a:pt x="149" y="298"/>
                    <a:pt x="149" y="298"/>
                    <a:pt x="149" y="298"/>
                  </a:cubicBezTo>
                  <a:cubicBezTo>
                    <a:pt x="126" y="298"/>
                    <a:pt x="126" y="298"/>
                    <a:pt x="126" y="298"/>
                  </a:cubicBezTo>
                  <a:cubicBezTo>
                    <a:pt x="126" y="321"/>
                    <a:pt x="126" y="321"/>
                    <a:pt x="126" y="321"/>
                  </a:cubicBezTo>
                  <a:cubicBezTo>
                    <a:pt x="103" y="321"/>
                    <a:pt x="103" y="321"/>
                    <a:pt x="103" y="321"/>
                  </a:cubicBezTo>
                  <a:cubicBezTo>
                    <a:pt x="103" y="368"/>
                    <a:pt x="103" y="368"/>
                    <a:pt x="103" y="368"/>
                  </a:cubicBezTo>
                  <a:cubicBezTo>
                    <a:pt x="242" y="368"/>
                    <a:pt x="242" y="368"/>
                    <a:pt x="242" y="368"/>
                  </a:cubicBezTo>
                  <a:cubicBezTo>
                    <a:pt x="242" y="321"/>
                    <a:pt x="242" y="321"/>
                    <a:pt x="242" y="321"/>
                  </a:cubicBezTo>
                  <a:cubicBezTo>
                    <a:pt x="219" y="321"/>
                    <a:pt x="219" y="321"/>
                    <a:pt x="219" y="321"/>
                  </a:cubicBezTo>
                  <a:cubicBezTo>
                    <a:pt x="219" y="298"/>
                    <a:pt x="219" y="298"/>
                    <a:pt x="219" y="298"/>
                  </a:cubicBezTo>
                  <a:cubicBezTo>
                    <a:pt x="196" y="298"/>
                    <a:pt x="196" y="298"/>
                    <a:pt x="196" y="298"/>
                  </a:cubicBezTo>
                  <a:cubicBezTo>
                    <a:pt x="196" y="239"/>
                    <a:pt x="196" y="239"/>
                    <a:pt x="196" y="239"/>
                  </a:cubicBezTo>
                  <a:cubicBezTo>
                    <a:pt x="219" y="239"/>
                    <a:pt x="219" y="239"/>
                    <a:pt x="219" y="239"/>
                  </a:cubicBezTo>
                  <a:cubicBezTo>
                    <a:pt x="219" y="216"/>
                    <a:pt x="219" y="216"/>
                    <a:pt x="219" y="216"/>
                  </a:cubicBezTo>
                  <a:cubicBezTo>
                    <a:pt x="217" y="216"/>
                    <a:pt x="217" y="216"/>
                    <a:pt x="217" y="216"/>
                  </a:cubicBezTo>
                  <a:cubicBezTo>
                    <a:pt x="221" y="212"/>
                    <a:pt x="226" y="208"/>
                    <a:pt x="230" y="203"/>
                  </a:cubicBezTo>
                  <a:close/>
                  <a:moveTo>
                    <a:pt x="319" y="53"/>
                  </a:moveTo>
                  <a:cubicBezTo>
                    <a:pt x="313" y="109"/>
                    <a:pt x="286" y="155"/>
                    <a:pt x="251" y="172"/>
                  </a:cubicBezTo>
                  <a:cubicBezTo>
                    <a:pt x="268" y="141"/>
                    <a:pt x="280" y="100"/>
                    <a:pt x="285" y="53"/>
                  </a:cubicBezTo>
                  <a:lnTo>
                    <a:pt x="319" y="53"/>
                  </a:lnTo>
                  <a:close/>
                  <a:moveTo>
                    <a:pt x="24" y="53"/>
                  </a:moveTo>
                  <a:cubicBezTo>
                    <a:pt x="60" y="53"/>
                    <a:pt x="60" y="53"/>
                    <a:pt x="60" y="53"/>
                  </a:cubicBezTo>
                  <a:cubicBezTo>
                    <a:pt x="65" y="100"/>
                    <a:pt x="78" y="142"/>
                    <a:pt x="95" y="173"/>
                  </a:cubicBezTo>
                  <a:cubicBezTo>
                    <a:pt x="58" y="156"/>
                    <a:pt x="30" y="110"/>
                    <a:pt x="24" y="5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44" name="Oval 243">
              <a:extLst>
                <a:ext uri="{FF2B5EF4-FFF2-40B4-BE49-F238E27FC236}">
                  <a16:creationId xmlns:a16="http://schemas.microsoft.com/office/drawing/2014/main" id="{A1B50FE1-42F4-483F-BAD1-0A53AE9017E8}"/>
                </a:ext>
              </a:extLst>
            </p:cNvPr>
            <p:cNvSpPr/>
            <p:nvPr/>
          </p:nvSpPr>
          <p:spPr>
            <a:xfrm>
              <a:off x="3266052" y="5566052"/>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5" name="Group 244">
            <a:extLst>
              <a:ext uri="{FF2B5EF4-FFF2-40B4-BE49-F238E27FC236}">
                <a16:creationId xmlns:a16="http://schemas.microsoft.com/office/drawing/2014/main" id="{B942CD35-B137-4A4E-BDED-09B00EAD8285}"/>
              </a:ext>
            </a:extLst>
          </p:cNvPr>
          <p:cNvGrpSpPr/>
          <p:nvPr userDrawn="1"/>
        </p:nvGrpSpPr>
        <p:grpSpPr>
          <a:xfrm>
            <a:off x="4224736" y="5566052"/>
            <a:ext cx="497840" cy="497840"/>
            <a:chOff x="4224736" y="5566052"/>
            <a:chExt cx="497840" cy="497840"/>
          </a:xfrm>
        </p:grpSpPr>
        <p:grpSp>
          <p:nvGrpSpPr>
            <p:cNvPr id="246" name="Group 49">
              <a:extLst>
                <a:ext uri="{FF2B5EF4-FFF2-40B4-BE49-F238E27FC236}">
                  <a16:creationId xmlns:a16="http://schemas.microsoft.com/office/drawing/2014/main" id="{A1494476-7ABF-4571-BBCC-CE13D19F3137}"/>
                </a:ext>
              </a:extLst>
            </p:cNvPr>
            <p:cNvGrpSpPr>
              <a:grpSpLocks noChangeAspect="1"/>
            </p:cNvGrpSpPr>
            <p:nvPr/>
          </p:nvGrpSpPr>
          <p:grpSpPr bwMode="auto">
            <a:xfrm>
              <a:off x="4321773" y="5661972"/>
              <a:ext cx="303766" cy="306000"/>
              <a:chOff x="571" y="3697"/>
              <a:chExt cx="544" cy="548"/>
            </a:xfrm>
            <a:solidFill>
              <a:srgbClr val="F06464"/>
            </a:solidFill>
          </p:grpSpPr>
          <p:sp>
            <p:nvSpPr>
              <p:cNvPr id="248" name="Freeform 50">
                <a:extLst>
                  <a:ext uri="{FF2B5EF4-FFF2-40B4-BE49-F238E27FC236}">
                    <a16:creationId xmlns:a16="http://schemas.microsoft.com/office/drawing/2014/main" id="{7FB5402E-AC0A-4079-B1F1-D6558BCB2229}"/>
                  </a:ext>
                </a:extLst>
              </p:cNvPr>
              <p:cNvSpPr>
                <a:spLocks/>
              </p:cNvSpPr>
              <p:nvPr/>
            </p:nvSpPr>
            <p:spPr bwMode="auto">
              <a:xfrm>
                <a:off x="740" y="3825"/>
                <a:ext cx="214" cy="202"/>
              </a:xfrm>
              <a:custGeom>
                <a:avLst/>
                <a:gdLst>
                  <a:gd name="T0" fmla="*/ 33 w 52"/>
                  <a:gd name="T1" fmla="*/ 49 h 49"/>
                  <a:gd name="T2" fmla="*/ 16 w 52"/>
                  <a:gd name="T3" fmla="*/ 49 h 49"/>
                  <a:gd name="T4" fmla="*/ 16 w 52"/>
                  <a:gd name="T5" fmla="*/ 47 h 49"/>
                  <a:gd name="T6" fmla="*/ 17 w 52"/>
                  <a:gd name="T7" fmla="*/ 40 h 49"/>
                  <a:gd name="T8" fmla="*/ 20 w 52"/>
                  <a:gd name="T9" fmla="*/ 35 h 49"/>
                  <a:gd name="T10" fmla="*/ 29 w 52"/>
                  <a:gd name="T11" fmla="*/ 26 h 49"/>
                  <a:gd name="T12" fmla="*/ 33 w 52"/>
                  <a:gd name="T13" fmla="*/ 21 h 49"/>
                  <a:gd name="T14" fmla="*/ 31 w 52"/>
                  <a:gd name="T15" fmla="*/ 17 h 49"/>
                  <a:gd name="T16" fmla="*/ 26 w 52"/>
                  <a:gd name="T17" fmla="*/ 15 h 49"/>
                  <a:gd name="T18" fmla="*/ 21 w 52"/>
                  <a:gd name="T19" fmla="*/ 18 h 49"/>
                  <a:gd name="T20" fmla="*/ 18 w 52"/>
                  <a:gd name="T21" fmla="*/ 25 h 49"/>
                  <a:gd name="T22" fmla="*/ 0 w 52"/>
                  <a:gd name="T23" fmla="*/ 23 h 49"/>
                  <a:gd name="T24" fmla="*/ 7 w 52"/>
                  <a:gd name="T25" fmla="*/ 7 h 49"/>
                  <a:gd name="T26" fmla="*/ 27 w 52"/>
                  <a:gd name="T27" fmla="*/ 0 h 49"/>
                  <a:gd name="T28" fmla="*/ 43 w 52"/>
                  <a:gd name="T29" fmla="*/ 5 h 49"/>
                  <a:gd name="T30" fmla="*/ 52 w 52"/>
                  <a:gd name="T31" fmla="*/ 20 h 49"/>
                  <a:gd name="T32" fmla="*/ 49 w 52"/>
                  <a:gd name="T33" fmla="*/ 28 h 49"/>
                  <a:gd name="T34" fmla="*/ 40 w 52"/>
                  <a:gd name="T35" fmla="*/ 37 h 49"/>
                  <a:gd name="T36" fmla="*/ 35 w 52"/>
                  <a:gd name="T37" fmla="*/ 43 h 49"/>
                  <a:gd name="T38" fmla="*/ 33 w 52"/>
                  <a:gd name="T3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49">
                    <a:moveTo>
                      <a:pt x="33" y="49"/>
                    </a:moveTo>
                    <a:cubicBezTo>
                      <a:pt x="16" y="49"/>
                      <a:pt x="16" y="49"/>
                      <a:pt x="16" y="49"/>
                    </a:cubicBezTo>
                    <a:cubicBezTo>
                      <a:pt x="16" y="47"/>
                      <a:pt x="16" y="47"/>
                      <a:pt x="16" y="47"/>
                    </a:cubicBezTo>
                    <a:cubicBezTo>
                      <a:pt x="16" y="44"/>
                      <a:pt x="16" y="42"/>
                      <a:pt x="17" y="40"/>
                    </a:cubicBezTo>
                    <a:cubicBezTo>
                      <a:pt x="17" y="38"/>
                      <a:pt x="18" y="36"/>
                      <a:pt x="20" y="35"/>
                    </a:cubicBezTo>
                    <a:cubicBezTo>
                      <a:pt x="21" y="33"/>
                      <a:pt x="24" y="30"/>
                      <a:pt x="29" y="26"/>
                    </a:cubicBezTo>
                    <a:cubicBezTo>
                      <a:pt x="31" y="24"/>
                      <a:pt x="33" y="22"/>
                      <a:pt x="33" y="21"/>
                    </a:cubicBezTo>
                    <a:cubicBezTo>
                      <a:pt x="33" y="19"/>
                      <a:pt x="32" y="18"/>
                      <a:pt x="31" y="17"/>
                    </a:cubicBezTo>
                    <a:cubicBezTo>
                      <a:pt x="30" y="16"/>
                      <a:pt x="28" y="15"/>
                      <a:pt x="26" y="15"/>
                    </a:cubicBezTo>
                    <a:cubicBezTo>
                      <a:pt x="24" y="15"/>
                      <a:pt x="22" y="16"/>
                      <a:pt x="21" y="18"/>
                    </a:cubicBezTo>
                    <a:cubicBezTo>
                      <a:pt x="19" y="19"/>
                      <a:pt x="19" y="22"/>
                      <a:pt x="18" y="25"/>
                    </a:cubicBezTo>
                    <a:cubicBezTo>
                      <a:pt x="0" y="23"/>
                      <a:pt x="0" y="23"/>
                      <a:pt x="0" y="23"/>
                    </a:cubicBezTo>
                    <a:cubicBezTo>
                      <a:pt x="1" y="16"/>
                      <a:pt x="3" y="11"/>
                      <a:pt x="7" y="7"/>
                    </a:cubicBezTo>
                    <a:cubicBezTo>
                      <a:pt x="11" y="3"/>
                      <a:pt x="18" y="0"/>
                      <a:pt x="27" y="0"/>
                    </a:cubicBezTo>
                    <a:cubicBezTo>
                      <a:pt x="34" y="0"/>
                      <a:pt x="39" y="2"/>
                      <a:pt x="43" y="5"/>
                    </a:cubicBezTo>
                    <a:cubicBezTo>
                      <a:pt x="49" y="9"/>
                      <a:pt x="52" y="14"/>
                      <a:pt x="52" y="20"/>
                    </a:cubicBezTo>
                    <a:cubicBezTo>
                      <a:pt x="52" y="23"/>
                      <a:pt x="51" y="26"/>
                      <a:pt x="49" y="28"/>
                    </a:cubicBezTo>
                    <a:cubicBezTo>
                      <a:pt x="48" y="30"/>
                      <a:pt x="45" y="33"/>
                      <a:pt x="40" y="37"/>
                    </a:cubicBezTo>
                    <a:cubicBezTo>
                      <a:pt x="37" y="40"/>
                      <a:pt x="35" y="42"/>
                      <a:pt x="35" y="43"/>
                    </a:cubicBezTo>
                    <a:cubicBezTo>
                      <a:pt x="34" y="45"/>
                      <a:pt x="33" y="47"/>
                      <a:pt x="33" y="4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Rectangle 51">
                <a:extLst>
                  <a:ext uri="{FF2B5EF4-FFF2-40B4-BE49-F238E27FC236}">
                    <a16:creationId xmlns:a16="http://schemas.microsoft.com/office/drawing/2014/main" id="{45C681AD-DBDD-438B-A550-3EA18B5B1E73}"/>
                  </a:ext>
                </a:extLst>
              </p:cNvPr>
              <p:cNvSpPr>
                <a:spLocks noChangeArrowheads="1"/>
              </p:cNvSpPr>
              <p:nvPr/>
            </p:nvSpPr>
            <p:spPr bwMode="auto">
              <a:xfrm>
                <a:off x="802" y="4064"/>
                <a:ext cx="78" cy="7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52">
                <a:extLst>
                  <a:ext uri="{FF2B5EF4-FFF2-40B4-BE49-F238E27FC236}">
                    <a16:creationId xmlns:a16="http://schemas.microsoft.com/office/drawing/2014/main" id="{2AB7BF17-032A-46B4-95CD-13A5FF682E30}"/>
                  </a:ext>
                </a:extLst>
              </p:cNvPr>
              <p:cNvSpPr>
                <a:spLocks noEditPoints="1"/>
              </p:cNvSpPr>
              <p:nvPr/>
            </p:nvSpPr>
            <p:spPr bwMode="auto">
              <a:xfrm>
                <a:off x="571" y="3697"/>
                <a:ext cx="544" cy="548"/>
              </a:xfrm>
              <a:custGeom>
                <a:avLst/>
                <a:gdLst>
                  <a:gd name="T0" fmla="*/ 66 w 132"/>
                  <a:gd name="T1" fmla="*/ 0 h 133"/>
                  <a:gd name="T2" fmla="*/ 0 w 132"/>
                  <a:gd name="T3" fmla="*/ 67 h 133"/>
                  <a:gd name="T4" fmla="*/ 66 w 132"/>
                  <a:gd name="T5" fmla="*/ 133 h 133"/>
                  <a:gd name="T6" fmla="*/ 132 w 132"/>
                  <a:gd name="T7" fmla="*/ 67 h 133"/>
                  <a:gd name="T8" fmla="*/ 66 w 132"/>
                  <a:gd name="T9" fmla="*/ 0 h 133"/>
                  <a:gd name="T10" fmla="*/ 66 w 132"/>
                  <a:gd name="T11" fmla="*/ 115 h 133"/>
                  <a:gd name="T12" fmla="*/ 17 w 132"/>
                  <a:gd name="T13" fmla="*/ 67 h 133"/>
                  <a:gd name="T14" fmla="*/ 66 w 132"/>
                  <a:gd name="T15" fmla="*/ 18 h 133"/>
                  <a:gd name="T16" fmla="*/ 115 w 132"/>
                  <a:gd name="T17" fmla="*/ 67 h 133"/>
                  <a:gd name="T18" fmla="*/ 66 w 132"/>
                  <a:gd name="T1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3">
                    <a:moveTo>
                      <a:pt x="66" y="0"/>
                    </a:moveTo>
                    <a:cubicBezTo>
                      <a:pt x="29" y="0"/>
                      <a:pt x="0" y="30"/>
                      <a:pt x="0" y="67"/>
                    </a:cubicBezTo>
                    <a:cubicBezTo>
                      <a:pt x="0" y="103"/>
                      <a:pt x="29" y="133"/>
                      <a:pt x="66" y="133"/>
                    </a:cubicBezTo>
                    <a:cubicBezTo>
                      <a:pt x="103" y="133"/>
                      <a:pt x="132" y="103"/>
                      <a:pt x="132" y="67"/>
                    </a:cubicBezTo>
                    <a:cubicBezTo>
                      <a:pt x="132" y="30"/>
                      <a:pt x="103" y="0"/>
                      <a:pt x="66" y="0"/>
                    </a:cubicBezTo>
                    <a:close/>
                    <a:moveTo>
                      <a:pt x="66" y="115"/>
                    </a:moveTo>
                    <a:cubicBezTo>
                      <a:pt x="39" y="115"/>
                      <a:pt x="17" y="94"/>
                      <a:pt x="17" y="67"/>
                    </a:cubicBezTo>
                    <a:cubicBezTo>
                      <a:pt x="17" y="40"/>
                      <a:pt x="39" y="18"/>
                      <a:pt x="66" y="18"/>
                    </a:cubicBezTo>
                    <a:cubicBezTo>
                      <a:pt x="93" y="18"/>
                      <a:pt x="115" y="40"/>
                      <a:pt x="115" y="67"/>
                    </a:cubicBezTo>
                    <a:cubicBezTo>
                      <a:pt x="115" y="94"/>
                      <a:pt x="93" y="115"/>
                      <a:pt x="66" y="1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7" name="Oval 246">
              <a:extLst>
                <a:ext uri="{FF2B5EF4-FFF2-40B4-BE49-F238E27FC236}">
                  <a16:creationId xmlns:a16="http://schemas.microsoft.com/office/drawing/2014/main" id="{64D01304-A04B-4A9A-8D69-CE6A4AF2D9EC}"/>
                </a:ext>
              </a:extLst>
            </p:cNvPr>
            <p:cNvSpPr/>
            <p:nvPr/>
          </p:nvSpPr>
          <p:spPr>
            <a:xfrm>
              <a:off x="4224736" y="5566052"/>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1" name="Group 250">
            <a:extLst>
              <a:ext uri="{FF2B5EF4-FFF2-40B4-BE49-F238E27FC236}">
                <a16:creationId xmlns:a16="http://schemas.microsoft.com/office/drawing/2014/main" id="{FE168D31-DD1E-4255-86E4-D03040AA5498}"/>
              </a:ext>
            </a:extLst>
          </p:cNvPr>
          <p:cNvGrpSpPr/>
          <p:nvPr userDrawn="1"/>
        </p:nvGrpSpPr>
        <p:grpSpPr>
          <a:xfrm>
            <a:off x="5183420" y="5566052"/>
            <a:ext cx="497840" cy="497840"/>
            <a:chOff x="5183420" y="5566052"/>
            <a:chExt cx="497840" cy="497840"/>
          </a:xfrm>
        </p:grpSpPr>
        <p:grpSp>
          <p:nvGrpSpPr>
            <p:cNvPr id="252" name="Group 12">
              <a:extLst>
                <a:ext uri="{FF2B5EF4-FFF2-40B4-BE49-F238E27FC236}">
                  <a16:creationId xmlns:a16="http://schemas.microsoft.com/office/drawing/2014/main" id="{B4F752D2-C942-40EB-BF91-C55F15B9AE0A}"/>
                </a:ext>
              </a:extLst>
            </p:cNvPr>
            <p:cNvGrpSpPr>
              <a:grpSpLocks noChangeAspect="1"/>
            </p:cNvGrpSpPr>
            <p:nvPr/>
          </p:nvGrpSpPr>
          <p:grpSpPr bwMode="auto">
            <a:xfrm>
              <a:off x="5279340" y="5661972"/>
              <a:ext cx="306001" cy="306000"/>
              <a:chOff x="-613" y="840"/>
              <a:chExt cx="546" cy="546"/>
            </a:xfrm>
            <a:solidFill>
              <a:schemeClr val="accent6"/>
            </a:solidFill>
          </p:grpSpPr>
          <p:sp>
            <p:nvSpPr>
              <p:cNvPr id="254" name="Freeform 13">
                <a:extLst>
                  <a:ext uri="{FF2B5EF4-FFF2-40B4-BE49-F238E27FC236}">
                    <a16:creationId xmlns:a16="http://schemas.microsoft.com/office/drawing/2014/main" id="{0E028C04-4145-4432-99FA-78BA09116A89}"/>
                  </a:ext>
                </a:extLst>
              </p:cNvPr>
              <p:cNvSpPr>
                <a:spLocks/>
              </p:cNvSpPr>
              <p:nvPr/>
            </p:nvSpPr>
            <p:spPr bwMode="auto">
              <a:xfrm>
                <a:off x="-613" y="840"/>
                <a:ext cx="366" cy="366"/>
              </a:xfrm>
              <a:custGeom>
                <a:avLst/>
                <a:gdLst>
                  <a:gd name="T0" fmla="*/ 31 w 77"/>
                  <a:gd name="T1" fmla="*/ 63 h 77"/>
                  <a:gd name="T2" fmla="*/ 31 w 77"/>
                  <a:gd name="T3" fmla="*/ 61 h 77"/>
                  <a:gd name="T4" fmla="*/ 57 w 77"/>
                  <a:gd name="T5" fmla="*/ 31 h 77"/>
                  <a:gd name="T6" fmla="*/ 77 w 77"/>
                  <a:gd name="T7" fmla="*/ 31 h 77"/>
                  <a:gd name="T8" fmla="*/ 77 w 77"/>
                  <a:gd name="T9" fmla="*/ 23 h 77"/>
                  <a:gd name="T10" fmla="*/ 57 w 77"/>
                  <a:gd name="T11" fmla="*/ 0 h 77"/>
                  <a:gd name="T12" fmla="*/ 19 w 77"/>
                  <a:gd name="T13" fmla="*/ 0 h 77"/>
                  <a:gd name="T14" fmla="*/ 0 w 77"/>
                  <a:gd name="T15" fmla="*/ 23 h 77"/>
                  <a:gd name="T16" fmla="*/ 0 w 77"/>
                  <a:gd name="T17" fmla="*/ 31 h 77"/>
                  <a:gd name="T18" fmla="*/ 19 w 77"/>
                  <a:gd name="T19" fmla="*/ 54 h 77"/>
                  <a:gd name="T20" fmla="*/ 19 w 77"/>
                  <a:gd name="T21" fmla="*/ 77 h 77"/>
                  <a:gd name="T22" fmla="*/ 31 w 77"/>
                  <a:gd name="T23"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31" y="63"/>
                    </a:moveTo>
                    <a:cubicBezTo>
                      <a:pt x="31" y="61"/>
                      <a:pt x="31" y="61"/>
                      <a:pt x="31" y="61"/>
                    </a:cubicBezTo>
                    <a:cubicBezTo>
                      <a:pt x="31" y="47"/>
                      <a:pt x="34" y="31"/>
                      <a:pt x="57" y="31"/>
                    </a:cubicBezTo>
                    <a:cubicBezTo>
                      <a:pt x="77" y="31"/>
                      <a:pt x="77" y="31"/>
                      <a:pt x="77" y="31"/>
                    </a:cubicBezTo>
                    <a:cubicBezTo>
                      <a:pt x="77" y="23"/>
                      <a:pt x="77" y="23"/>
                      <a:pt x="77" y="23"/>
                    </a:cubicBezTo>
                    <a:cubicBezTo>
                      <a:pt x="77" y="8"/>
                      <a:pt x="73" y="0"/>
                      <a:pt x="57" y="0"/>
                    </a:cubicBezTo>
                    <a:cubicBezTo>
                      <a:pt x="19" y="0"/>
                      <a:pt x="19" y="0"/>
                      <a:pt x="19" y="0"/>
                    </a:cubicBezTo>
                    <a:cubicBezTo>
                      <a:pt x="4" y="0"/>
                      <a:pt x="0" y="8"/>
                      <a:pt x="0" y="23"/>
                    </a:cubicBezTo>
                    <a:cubicBezTo>
                      <a:pt x="0" y="31"/>
                      <a:pt x="0" y="31"/>
                      <a:pt x="0" y="31"/>
                    </a:cubicBezTo>
                    <a:cubicBezTo>
                      <a:pt x="0" y="46"/>
                      <a:pt x="4" y="54"/>
                      <a:pt x="19" y="54"/>
                    </a:cubicBezTo>
                    <a:cubicBezTo>
                      <a:pt x="19" y="77"/>
                      <a:pt x="19" y="77"/>
                      <a:pt x="19" y="77"/>
                    </a:cubicBezTo>
                    <a:lnTo>
                      <a:pt x="31" y="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Freeform 14">
                <a:extLst>
                  <a:ext uri="{FF2B5EF4-FFF2-40B4-BE49-F238E27FC236}">
                    <a16:creationId xmlns:a16="http://schemas.microsoft.com/office/drawing/2014/main" id="{42490303-282F-42E9-B971-C27CB0A42331}"/>
                  </a:ext>
                </a:extLst>
              </p:cNvPr>
              <p:cNvSpPr>
                <a:spLocks/>
              </p:cNvSpPr>
              <p:nvPr/>
            </p:nvSpPr>
            <p:spPr bwMode="auto">
              <a:xfrm>
                <a:off x="-433" y="1021"/>
                <a:ext cx="366" cy="365"/>
              </a:xfrm>
              <a:custGeom>
                <a:avLst/>
                <a:gdLst>
                  <a:gd name="T0" fmla="*/ 58 w 77"/>
                  <a:gd name="T1" fmla="*/ 0 h 77"/>
                  <a:gd name="T2" fmla="*/ 19 w 77"/>
                  <a:gd name="T3" fmla="*/ 0 h 77"/>
                  <a:gd name="T4" fmla="*/ 0 w 77"/>
                  <a:gd name="T5" fmla="*/ 23 h 77"/>
                  <a:gd name="T6" fmla="*/ 0 w 77"/>
                  <a:gd name="T7" fmla="*/ 31 h 77"/>
                  <a:gd name="T8" fmla="*/ 19 w 77"/>
                  <a:gd name="T9" fmla="*/ 54 h 77"/>
                  <a:gd name="T10" fmla="*/ 27 w 77"/>
                  <a:gd name="T11" fmla="*/ 54 h 77"/>
                  <a:gd name="T12" fmla="*/ 27 w 77"/>
                  <a:gd name="T13" fmla="*/ 77 h 77"/>
                  <a:gd name="T14" fmla="*/ 46 w 77"/>
                  <a:gd name="T15" fmla="*/ 54 h 77"/>
                  <a:gd name="T16" fmla="*/ 58 w 77"/>
                  <a:gd name="T17" fmla="*/ 54 h 77"/>
                  <a:gd name="T18" fmla="*/ 77 w 77"/>
                  <a:gd name="T19" fmla="*/ 31 h 77"/>
                  <a:gd name="T20" fmla="*/ 77 w 77"/>
                  <a:gd name="T21" fmla="*/ 23 h 77"/>
                  <a:gd name="T22" fmla="*/ 58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58" y="0"/>
                    </a:moveTo>
                    <a:cubicBezTo>
                      <a:pt x="19" y="0"/>
                      <a:pt x="19" y="0"/>
                      <a:pt x="19" y="0"/>
                    </a:cubicBezTo>
                    <a:cubicBezTo>
                      <a:pt x="4" y="0"/>
                      <a:pt x="0" y="8"/>
                      <a:pt x="0" y="23"/>
                    </a:cubicBezTo>
                    <a:cubicBezTo>
                      <a:pt x="0" y="31"/>
                      <a:pt x="0" y="31"/>
                      <a:pt x="0" y="31"/>
                    </a:cubicBezTo>
                    <a:cubicBezTo>
                      <a:pt x="0" y="46"/>
                      <a:pt x="4" y="54"/>
                      <a:pt x="19" y="54"/>
                    </a:cubicBezTo>
                    <a:cubicBezTo>
                      <a:pt x="27" y="54"/>
                      <a:pt x="27" y="54"/>
                      <a:pt x="27" y="54"/>
                    </a:cubicBezTo>
                    <a:cubicBezTo>
                      <a:pt x="27" y="77"/>
                      <a:pt x="27" y="77"/>
                      <a:pt x="27" y="77"/>
                    </a:cubicBezTo>
                    <a:cubicBezTo>
                      <a:pt x="46" y="54"/>
                      <a:pt x="46" y="54"/>
                      <a:pt x="46" y="54"/>
                    </a:cubicBezTo>
                    <a:cubicBezTo>
                      <a:pt x="58" y="54"/>
                      <a:pt x="58" y="54"/>
                      <a:pt x="58" y="54"/>
                    </a:cubicBezTo>
                    <a:cubicBezTo>
                      <a:pt x="73" y="54"/>
                      <a:pt x="77" y="46"/>
                      <a:pt x="77" y="31"/>
                    </a:cubicBezTo>
                    <a:cubicBezTo>
                      <a:pt x="77" y="23"/>
                      <a:pt x="77" y="23"/>
                      <a:pt x="77" y="23"/>
                    </a:cubicBezTo>
                    <a:cubicBezTo>
                      <a:pt x="77" y="8"/>
                      <a:pt x="73" y="0"/>
                      <a:pt x="5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53" name="Oval 252">
              <a:extLst>
                <a:ext uri="{FF2B5EF4-FFF2-40B4-BE49-F238E27FC236}">
                  <a16:creationId xmlns:a16="http://schemas.microsoft.com/office/drawing/2014/main" id="{766CC0E0-3775-4012-9268-98F6D88425F1}"/>
                </a:ext>
              </a:extLst>
            </p:cNvPr>
            <p:cNvSpPr/>
            <p:nvPr/>
          </p:nvSpPr>
          <p:spPr>
            <a:xfrm>
              <a:off x="5183420" y="5566052"/>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8A6564E5-34E4-4E47-8B18-DAFAC6F6A6F6}"/>
              </a:ext>
            </a:extLst>
          </p:cNvPr>
          <p:cNvGrpSpPr/>
          <p:nvPr userDrawn="1"/>
        </p:nvGrpSpPr>
        <p:grpSpPr>
          <a:xfrm>
            <a:off x="7100788" y="5566052"/>
            <a:ext cx="497840" cy="497840"/>
            <a:chOff x="7100788" y="5566052"/>
            <a:chExt cx="497840" cy="497840"/>
          </a:xfrm>
        </p:grpSpPr>
        <p:grpSp>
          <p:nvGrpSpPr>
            <p:cNvPr id="257" name="Group 106">
              <a:extLst>
                <a:ext uri="{FF2B5EF4-FFF2-40B4-BE49-F238E27FC236}">
                  <a16:creationId xmlns:a16="http://schemas.microsoft.com/office/drawing/2014/main" id="{BD380204-F659-4F6E-B185-10216A78E1C3}"/>
                </a:ext>
              </a:extLst>
            </p:cNvPr>
            <p:cNvGrpSpPr>
              <a:grpSpLocks noChangeAspect="1"/>
            </p:cNvGrpSpPr>
            <p:nvPr/>
          </p:nvGrpSpPr>
          <p:grpSpPr bwMode="auto">
            <a:xfrm>
              <a:off x="7192119" y="5661565"/>
              <a:ext cx="342686" cy="306000"/>
              <a:chOff x="3798" y="2713"/>
              <a:chExt cx="794" cy="709"/>
            </a:xfrm>
            <a:solidFill>
              <a:srgbClr val="F6911E"/>
            </a:solidFill>
          </p:grpSpPr>
          <p:sp>
            <p:nvSpPr>
              <p:cNvPr id="259" name="Freeform 107">
                <a:extLst>
                  <a:ext uri="{FF2B5EF4-FFF2-40B4-BE49-F238E27FC236}">
                    <a16:creationId xmlns:a16="http://schemas.microsoft.com/office/drawing/2014/main" id="{C6CE3D37-01DC-4B1A-A741-2FD65D8DB8C4}"/>
                  </a:ext>
                </a:extLst>
              </p:cNvPr>
              <p:cNvSpPr>
                <a:spLocks/>
              </p:cNvSpPr>
              <p:nvPr/>
            </p:nvSpPr>
            <p:spPr bwMode="auto">
              <a:xfrm>
                <a:off x="3893" y="2713"/>
                <a:ext cx="293" cy="643"/>
              </a:xfrm>
              <a:custGeom>
                <a:avLst/>
                <a:gdLst>
                  <a:gd name="T0" fmla="*/ 124 w 124"/>
                  <a:gd name="T1" fmla="*/ 40 h 272"/>
                  <a:gd name="T2" fmla="*/ 0 w 124"/>
                  <a:gd name="T3" fmla="*/ 0 h 272"/>
                  <a:gd name="T4" fmla="*/ 0 w 124"/>
                  <a:gd name="T5" fmla="*/ 233 h 272"/>
                  <a:gd name="T6" fmla="*/ 124 w 124"/>
                  <a:gd name="T7" fmla="*/ 272 h 272"/>
                  <a:gd name="T8" fmla="*/ 124 w 124"/>
                  <a:gd name="T9" fmla="*/ 40 h 272"/>
                </a:gdLst>
                <a:ahLst/>
                <a:cxnLst>
                  <a:cxn ang="0">
                    <a:pos x="T0" y="T1"/>
                  </a:cxn>
                  <a:cxn ang="0">
                    <a:pos x="T2" y="T3"/>
                  </a:cxn>
                  <a:cxn ang="0">
                    <a:pos x="T4" y="T5"/>
                  </a:cxn>
                  <a:cxn ang="0">
                    <a:pos x="T6" y="T7"/>
                  </a:cxn>
                  <a:cxn ang="0">
                    <a:pos x="T8" y="T9"/>
                  </a:cxn>
                </a:cxnLst>
                <a:rect l="0" t="0" r="r" b="b"/>
                <a:pathLst>
                  <a:path w="124" h="272">
                    <a:moveTo>
                      <a:pt x="124" y="40"/>
                    </a:moveTo>
                    <a:cubicBezTo>
                      <a:pt x="84" y="17"/>
                      <a:pt x="42" y="3"/>
                      <a:pt x="0" y="0"/>
                    </a:cubicBezTo>
                    <a:cubicBezTo>
                      <a:pt x="0" y="233"/>
                      <a:pt x="0" y="233"/>
                      <a:pt x="0" y="233"/>
                    </a:cubicBezTo>
                    <a:cubicBezTo>
                      <a:pt x="42" y="237"/>
                      <a:pt x="84" y="250"/>
                      <a:pt x="124" y="272"/>
                    </a:cubicBezTo>
                    <a:lnTo>
                      <a:pt x="124"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Freeform 108">
                <a:extLst>
                  <a:ext uri="{FF2B5EF4-FFF2-40B4-BE49-F238E27FC236}">
                    <a16:creationId xmlns:a16="http://schemas.microsoft.com/office/drawing/2014/main" id="{67F56A86-B9E9-4A8E-9F8F-B1BC3B736242}"/>
                  </a:ext>
                </a:extLst>
              </p:cNvPr>
              <p:cNvSpPr>
                <a:spLocks/>
              </p:cNvSpPr>
              <p:nvPr/>
            </p:nvSpPr>
            <p:spPr bwMode="auto">
              <a:xfrm>
                <a:off x="3846" y="2774"/>
                <a:ext cx="699" cy="612"/>
              </a:xfrm>
              <a:custGeom>
                <a:avLst/>
                <a:gdLst>
                  <a:gd name="T0" fmla="*/ 143 w 296"/>
                  <a:gd name="T1" fmla="*/ 258 h 259"/>
                  <a:gd name="T2" fmla="*/ 153 w 296"/>
                  <a:gd name="T3" fmla="*/ 258 h 259"/>
                  <a:gd name="T4" fmla="*/ 296 w 296"/>
                  <a:gd name="T5" fmla="*/ 231 h 259"/>
                  <a:gd name="T6" fmla="*/ 296 w 296"/>
                  <a:gd name="T7" fmla="*/ 0 h 259"/>
                  <a:gd name="T8" fmla="*/ 283 w 296"/>
                  <a:gd name="T9" fmla="*/ 0 h 259"/>
                  <a:gd name="T10" fmla="*/ 283 w 296"/>
                  <a:gd name="T11" fmla="*/ 214 h 259"/>
                  <a:gd name="T12" fmla="*/ 280 w 296"/>
                  <a:gd name="T13" fmla="*/ 214 h 259"/>
                  <a:gd name="T14" fmla="*/ 152 w 296"/>
                  <a:gd name="T15" fmla="*/ 255 h 259"/>
                  <a:gd name="T16" fmla="*/ 144 w 296"/>
                  <a:gd name="T17" fmla="*/ 255 h 259"/>
                  <a:gd name="T18" fmla="*/ 16 w 296"/>
                  <a:gd name="T19" fmla="*/ 214 h 259"/>
                  <a:gd name="T20" fmla="*/ 13 w 296"/>
                  <a:gd name="T21" fmla="*/ 214 h 259"/>
                  <a:gd name="T22" fmla="*/ 13 w 296"/>
                  <a:gd name="T23" fmla="*/ 0 h 259"/>
                  <a:gd name="T24" fmla="*/ 0 w 296"/>
                  <a:gd name="T25" fmla="*/ 0 h 259"/>
                  <a:gd name="T26" fmla="*/ 0 w 296"/>
                  <a:gd name="T27" fmla="*/ 231 h 259"/>
                  <a:gd name="T28" fmla="*/ 143 w 296"/>
                  <a:gd name="T29" fmla="*/ 25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6" h="259">
                    <a:moveTo>
                      <a:pt x="143" y="258"/>
                    </a:moveTo>
                    <a:cubicBezTo>
                      <a:pt x="146" y="259"/>
                      <a:pt x="150" y="259"/>
                      <a:pt x="153" y="258"/>
                    </a:cubicBezTo>
                    <a:cubicBezTo>
                      <a:pt x="199" y="238"/>
                      <a:pt x="248" y="229"/>
                      <a:pt x="296" y="231"/>
                    </a:cubicBezTo>
                    <a:cubicBezTo>
                      <a:pt x="296" y="0"/>
                      <a:pt x="296" y="0"/>
                      <a:pt x="296" y="0"/>
                    </a:cubicBezTo>
                    <a:cubicBezTo>
                      <a:pt x="292" y="0"/>
                      <a:pt x="287" y="0"/>
                      <a:pt x="283" y="0"/>
                    </a:cubicBezTo>
                    <a:cubicBezTo>
                      <a:pt x="283" y="214"/>
                      <a:pt x="283" y="214"/>
                      <a:pt x="283" y="214"/>
                    </a:cubicBezTo>
                    <a:cubicBezTo>
                      <a:pt x="280" y="214"/>
                      <a:pt x="280" y="214"/>
                      <a:pt x="280" y="214"/>
                    </a:cubicBezTo>
                    <a:cubicBezTo>
                      <a:pt x="237" y="217"/>
                      <a:pt x="193" y="231"/>
                      <a:pt x="152" y="255"/>
                    </a:cubicBezTo>
                    <a:cubicBezTo>
                      <a:pt x="149" y="255"/>
                      <a:pt x="147" y="255"/>
                      <a:pt x="144" y="255"/>
                    </a:cubicBezTo>
                    <a:cubicBezTo>
                      <a:pt x="103" y="231"/>
                      <a:pt x="59" y="217"/>
                      <a:pt x="16" y="214"/>
                    </a:cubicBezTo>
                    <a:cubicBezTo>
                      <a:pt x="13" y="214"/>
                      <a:pt x="13" y="214"/>
                      <a:pt x="13" y="214"/>
                    </a:cubicBezTo>
                    <a:cubicBezTo>
                      <a:pt x="13" y="0"/>
                      <a:pt x="13" y="0"/>
                      <a:pt x="13" y="0"/>
                    </a:cubicBezTo>
                    <a:cubicBezTo>
                      <a:pt x="8" y="0"/>
                      <a:pt x="4" y="0"/>
                      <a:pt x="0" y="0"/>
                    </a:cubicBezTo>
                    <a:cubicBezTo>
                      <a:pt x="0" y="231"/>
                      <a:pt x="0" y="231"/>
                      <a:pt x="0" y="231"/>
                    </a:cubicBezTo>
                    <a:cubicBezTo>
                      <a:pt x="48" y="229"/>
                      <a:pt x="96" y="238"/>
                      <a:pt x="143" y="2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Freeform 109">
                <a:extLst>
                  <a:ext uri="{FF2B5EF4-FFF2-40B4-BE49-F238E27FC236}">
                    <a16:creationId xmlns:a16="http://schemas.microsoft.com/office/drawing/2014/main" id="{BBAA443E-A61C-4D5C-B99F-7694A4735EB9}"/>
                  </a:ext>
                </a:extLst>
              </p:cNvPr>
              <p:cNvSpPr>
                <a:spLocks/>
              </p:cNvSpPr>
              <p:nvPr/>
            </p:nvSpPr>
            <p:spPr bwMode="auto">
              <a:xfrm>
                <a:off x="3798" y="2833"/>
                <a:ext cx="794" cy="589"/>
              </a:xfrm>
              <a:custGeom>
                <a:avLst/>
                <a:gdLst>
                  <a:gd name="T0" fmla="*/ 336 w 336"/>
                  <a:gd name="T1" fmla="*/ 1 h 249"/>
                  <a:gd name="T2" fmla="*/ 323 w 336"/>
                  <a:gd name="T3" fmla="*/ 0 h 249"/>
                  <a:gd name="T4" fmla="*/ 323 w 336"/>
                  <a:gd name="T5" fmla="*/ 214 h 249"/>
                  <a:gd name="T6" fmla="*/ 319 w 336"/>
                  <a:gd name="T7" fmla="*/ 214 h 249"/>
                  <a:gd name="T8" fmla="*/ 172 w 336"/>
                  <a:gd name="T9" fmla="*/ 242 h 249"/>
                  <a:gd name="T10" fmla="*/ 168 w 336"/>
                  <a:gd name="T11" fmla="*/ 243 h 249"/>
                  <a:gd name="T12" fmla="*/ 164 w 336"/>
                  <a:gd name="T13" fmla="*/ 242 h 249"/>
                  <a:gd name="T14" fmla="*/ 16 w 336"/>
                  <a:gd name="T15" fmla="*/ 214 h 249"/>
                  <a:gd name="T16" fmla="*/ 13 w 336"/>
                  <a:gd name="T17" fmla="*/ 214 h 249"/>
                  <a:gd name="T18" fmla="*/ 13 w 336"/>
                  <a:gd name="T19" fmla="*/ 0 h 249"/>
                  <a:gd name="T20" fmla="*/ 0 w 336"/>
                  <a:gd name="T21" fmla="*/ 1 h 249"/>
                  <a:gd name="T22" fmla="*/ 0 w 336"/>
                  <a:gd name="T23" fmla="*/ 236 h 249"/>
                  <a:gd name="T24" fmla="*/ 4 w 336"/>
                  <a:gd name="T25" fmla="*/ 239 h 249"/>
                  <a:gd name="T26" fmla="*/ 160 w 336"/>
                  <a:gd name="T27" fmla="*/ 249 h 249"/>
                  <a:gd name="T28" fmla="*/ 168 w 336"/>
                  <a:gd name="T29" fmla="*/ 249 h 249"/>
                  <a:gd name="T30" fmla="*/ 175 w 336"/>
                  <a:gd name="T31" fmla="*/ 249 h 249"/>
                  <a:gd name="T32" fmla="*/ 332 w 336"/>
                  <a:gd name="T33" fmla="*/ 239 h 249"/>
                  <a:gd name="T34" fmla="*/ 336 w 336"/>
                  <a:gd name="T35" fmla="*/ 236 h 249"/>
                  <a:gd name="T36" fmla="*/ 336 w 336"/>
                  <a:gd name="T37" fmla="*/ 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6" h="249">
                    <a:moveTo>
                      <a:pt x="336" y="1"/>
                    </a:moveTo>
                    <a:cubicBezTo>
                      <a:pt x="332" y="0"/>
                      <a:pt x="328" y="0"/>
                      <a:pt x="323" y="0"/>
                    </a:cubicBezTo>
                    <a:cubicBezTo>
                      <a:pt x="323" y="214"/>
                      <a:pt x="323" y="214"/>
                      <a:pt x="323" y="214"/>
                    </a:cubicBezTo>
                    <a:cubicBezTo>
                      <a:pt x="319" y="214"/>
                      <a:pt x="319" y="214"/>
                      <a:pt x="319" y="214"/>
                    </a:cubicBezTo>
                    <a:cubicBezTo>
                      <a:pt x="271" y="211"/>
                      <a:pt x="219" y="221"/>
                      <a:pt x="172" y="242"/>
                    </a:cubicBezTo>
                    <a:cubicBezTo>
                      <a:pt x="168" y="243"/>
                      <a:pt x="168" y="243"/>
                      <a:pt x="168" y="243"/>
                    </a:cubicBezTo>
                    <a:cubicBezTo>
                      <a:pt x="164" y="242"/>
                      <a:pt x="164" y="242"/>
                      <a:pt x="164" y="242"/>
                    </a:cubicBezTo>
                    <a:cubicBezTo>
                      <a:pt x="117" y="221"/>
                      <a:pt x="65" y="211"/>
                      <a:pt x="16" y="214"/>
                    </a:cubicBezTo>
                    <a:cubicBezTo>
                      <a:pt x="13" y="214"/>
                      <a:pt x="13" y="214"/>
                      <a:pt x="13" y="214"/>
                    </a:cubicBezTo>
                    <a:cubicBezTo>
                      <a:pt x="13" y="0"/>
                      <a:pt x="13" y="0"/>
                      <a:pt x="13" y="0"/>
                    </a:cubicBezTo>
                    <a:cubicBezTo>
                      <a:pt x="8" y="0"/>
                      <a:pt x="4" y="0"/>
                      <a:pt x="0" y="1"/>
                    </a:cubicBezTo>
                    <a:cubicBezTo>
                      <a:pt x="0" y="236"/>
                      <a:pt x="0" y="236"/>
                      <a:pt x="0" y="236"/>
                    </a:cubicBezTo>
                    <a:cubicBezTo>
                      <a:pt x="2" y="237"/>
                      <a:pt x="4" y="239"/>
                      <a:pt x="4" y="239"/>
                    </a:cubicBezTo>
                    <a:cubicBezTo>
                      <a:pt x="56" y="232"/>
                      <a:pt x="109" y="233"/>
                      <a:pt x="160" y="249"/>
                    </a:cubicBezTo>
                    <a:cubicBezTo>
                      <a:pt x="163" y="249"/>
                      <a:pt x="165" y="249"/>
                      <a:pt x="168" y="249"/>
                    </a:cubicBezTo>
                    <a:cubicBezTo>
                      <a:pt x="171" y="249"/>
                      <a:pt x="173" y="249"/>
                      <a:pt x="175" y="249"/>
                    </a:cubicBezTo>
                    <a:cubicBezTo>
                      <a:pt x="227" y="233"/>
                      <a:pt x="280" y="232"/>
                      <a:pt x="332" y="239"/>
                    </a:cubicBezTo>
                    <a:cubicBezTo>
                      <a:pt x="332" y="239"/>
                      <a:pt x="334" y="237"/>
                      <a:pt x="336" y="236"/>
                    </a:cubicBezTo>
                    <a:lnTo>
                      <a:pt x="336"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Freeform 110">
                <a:extLst>
                  <a:ext uri="{FF2B5EF4-FFF2-40B4-BE49-F238E27FC236}">
                    <a16:creationId xmlns:a16="http://schemas.microsoft.com/office/drawing/2014/main" id="{507C6BE6-0A85-4646-859E-E0C1B3EC2985}"/>
                  </a:ext>
                </a:extLst>
              </p:cNvPr>
              <p:cNvSpPr>
                <a:spLocks/>
              </p:cNvSpPr>
              <p:nvPr/>
            </p:nvSpPr>
            <p:spPr bwMode="auto">
              <a:xfrm>
                <a:off x="4205" y="2713"/>
                <a:ext cx="293" cy="643"/>
              </a:xfrm>
              <a:custGeom>
                <a:avLst/>
                <a:gdLst>
                  <a:gd name="T0" fmla="*/ 55 w 124"/>
                  <a:gd name="T1" fmla="*/ 15 h 272"/>
                  <a:gd name="T2" fmla="*/ 55 w 124"/>
                  <a:gd name="T3" fmla="*/ 97 h 272"/>
                  <a:gd name="T4" fmla="*/ 39 w 124"/>
                  <a:gd name="T5" fmla="*/ 78 h 272"/>
                  <a:gd name="T6" fmla="*/ 22 w 124"/>
                  <a:gd name="T7" fmla="*/ 97 h 272"/>
                  <a:gd name="T8" fmla="*/ 22 w 124"/>
                  <a:gd name="T9" fmla="*/ 28 h 272"/>
                  <a:gd name="T10" fmla="*/ 0 w 124"/>
                  <a:gd name="T11" fmla="*/ 40 h 272"/>
                  <a:gd name="T12" fmla="*/ 0 w 124"/>
                  <a:gd name="T13" fmla="*/ 272 h 272"/>
                  <a:gd name="T14" fmla="*/ 124 w 124"/>
                  <a:gd name="T15" fmla="*/ 233 h 272"/>
                  <a:gd name="T16" fmla="*/ 124 w 124"/>
                  <a:gd name="T17" fmla="*/ 0 h 272"/>
                  <a:gd name="T18" fmla="*/ 55 w 124"/>
                  <a:gd name="T19" fmla="*/ 1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72">
                    <a:moveTo>
                      <a:pt x="55" y="15"/>
                    </a:moveTo>
                    <a:cubicBezTo>
                      <a:pt x="55" y="97"/>
                      <a:pt x="55" y="97"/>
                      <a:pt x="55" y="97"/>
                    </a:cubicBezTo>
                    <a:cubicBezTo>
                      <a:pt x="39" y="78"/>
                      <a:pt x="39" y="78"/>
                      <a:pt x="39" y="78"/>
                    </a:cubicBezTo>
                    <a:cubicBezTo>
                      <a:pt x="22" y="97"/>
                      <a:pt x="22" y="97"/>
                      <a:pt x="22" y="97"/>
                    </a:cubicBezTo>
                    <a:cubicBezTo>
                      <a:pt x="22" y="28"/>
                      <a:pt x="22" y="28"/>
                      <a:pt x="22" y="28"/>
                    </a:cubicBezTo>
                    <a:cubicBezTo>
                      <a:pt x="15" y="32"/>
                      <a:pt x="7" y="36"/>
                      <a:pt x="0" y="40"/>
                    </a:cubicBezTo>
                    <a:cubicBezTo>
                      <a:pt x="0" y="272"/>
                      <a:pt x="0" y="272"/>
                      <a:pt x="0" y="272"/>
                    </a:cubicBezTo>
                    <a:cubicBezTo>
                      <a:pt x="40" y="250"/>
                      <a:pt x="82" y="237"/>
                      <a:pt x="124" y="233"/>
                    </a:cubicBezTo>
                    <a:cubicBezTo>
                      <a:pt x="124" y="0"/>
                      <a:pt x="124" y="0"/>
                      <a:pt x="124" y="0"/>
                    </a:cubicBezTo>
                    <a:cubicBezTo>
                      <a:pt x="101" y="2"/>
                      <a:pt x="78" y="7"/>
                      <a:pt x="55"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58" name="Oval 257">
              <a:extLst>
                <a:ext uri="{FF2B5EF4-FFF2-40B4-BE49-F238E27FC236}">
                  <a16:creationId xmlns:a16="http://schemas.microsoft.com/office/drawing/2014/main" id="{7FED5FFA-7969-4252-A4AB-DD83F7F9A272}"/>
                </a:ext>
              </a:extLst>
            </p:cNvPr>
            <p:cNvSpPr/>
            <p:nvPr/>
          </p:nvSpPr>
          <p:spPr>
            <a:xfrm>
              <a:off x="7100788" y="5566052"/>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3" name="Group 13">
            <a:extLst>
              <a:ext uri="{FF2B5EF4-FFF2-40B4-BE49-F238E27FC236}">
                <a16:creationId xmlns:a16="http://schemas.microsoft.com/office/drawing/2014/main" id="{F5D20AA7-6161-4FB5-969C-228D822DBAFA}"/>
              </a:ext>
            </a:extLst>
          </p:cNvPr>
          <p:cNvGrpSpPr>
            <a:grpSpLocks noChangeAspect="1"/>
          </p:cNvGrpSpPr>
          <p:nvPr userDrawn="1"/>
        </p:nvGrpSpPr>
        <p:grpSpPr bwMode="auto">
          <a:xfrm>
            <a:off x="8188259" y="5661972"/>
            <a:ext cx="240267" cy="306000"/>
            <a:chOff x="1204" y="120"/>
            <a:chExt cx="742" cy="945"/>
          </a:xfrm>
          <a:solidFill>
            <a:schemeClr val="tx1"/>
          </a:solidFill>
        </p:grpSpPr>
        <p:sp>
          <p:nvSpPr>
            <p:cNvPr id="264" name="Freeform 14">
              <a:extLst>
                <a:ext uri="{FF2B5EF4-FFF2-40B4-BE49-F238E27FC236}">
                  <a16:creationId xmlns:a16="http://schemas.microsoft.com/office/drawing/2014/main" id="{A60AB8C0-F3DD-4653-B2EF-36D35276B2CA}"/>
                </a:ext>
              </a:extLst>
            </p:cNvPr>
            <p:cNvSpPr>
              <a:spLocks/>
            </p:cNvSpPr>
            <p:nvPr/>
          </p:nvSpPr>
          <p:spPr bwMode="auto">
            <a:xfrm>
              <a:off x="1268" y="120"/>
              <a:ext cx="614" cy="149"/>
            </a:xfrm>
            <a:custGeom>
              <a:avLst/>
              <a:gdLst>
                <a:gd name="T0" fmla="*/ 614 w 614"/>
                <a:gd name="T1" fmla="*/ 64 h 149"/>
                <a:gd name="T2" fmla="*/ 376 w 614"/>
                <a:gd name="T3" fmla="*/ 64 h 149"/>
                <a:gd name="T4" fmla="*/ 376 w 614"/>
                <a:gd name="T5" fmla="*/ 0 h 149"/>
                <a:gd name="T6" fmla="*/ 239 w 614"/>
                <a:gd name="T7" fmla="*/ 0 h 149"/>
                <a:gd name="T8" fmla="*/ 239 w 614"/>
                <a:gd name="T9" fmla="*/ 64 h 149"/>
                <a:gd name="T10" fmla="*/ 0 w 614"/>
                <a:gd name="T11" fmla="*/ 64 h 149"/>
                <a:gd name="T12" fmla="*/ 0 w 614"/>
                <a:gd name="T13" fmla="*/ 149 h 149"/>
                <a:gd name="T14" fmla="*/ 614 w 614"/>
                <a:gd name="T15" fmla="*/ 149 h 149"/>
                <a:gd name="T16" fmla="*/ 614 w 614"/>
                <a:gd name="T17"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4" h="149">
                  <a:moveTo>
                    <a:pt x="614" y="64"/>
                  </a:moveTo>
                  <a:lnTo>
                    <a:pt x="376" y="64"/>
                  </a:lnTo>
                  <a:lnTo>
                    <a:pt x="376" y="0"/>
                  </a:lnTo>
                  <a:lnTo>
                    <a:pt x="239" y="0"/>
                  </a:lnTo>
                  <a:lnTo>
                    <a:pt x="239" y="64"/>
                  </a:lnTo>
                  <a:lnTo>
                    <a:pt x="0" y="64"/>
                  </a:lnTo>
                  <a:lnTo>
                    <a:pt x="0" y="149"/>
                  </a:lnTo>
                  <a:lnTo>
                    <a:pt x="614" y="149"/>
                  </a:lnTo>
                  <a:lnTo>
                    <a:pt x="614" y="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Freeform 15">
              <a:extLst>
                <a:ext uri="{FF2B5EF4-FFF2-40B4-BE49-F238E27FC236}">
                  <a16:creationId xmlns:a16="http://schemas.microsoft.com/office/drawing/2014/main" id="{82FFA0B3-6E83-4E0F-8ED0-DF630EB7E92D}"/>
                </a:ext>
              </a:extLst>
            </p:cNvPr>
            <p:cNvSpPr>
              <a:spLocks noEditPoints="1"/>
            </p:cNvSpPr>
            <p:nvPr/>
          </p:nvSpPr>
          <p:spPr bwMode="auto">
            <a:xfrm>
              <a:off x="1204" y="316"/>
              <a:ext cx="742" cy="749"/>
            </a:xfrm>
            <a:custGeom>
              <a:avLst/>
              <a:gdLst>
                <a:gd name="T0" fmla="*/ 678 w 742"/>
                <a:gd name="T1" fmla="*/ 0 h 749"/>
                <a:gd name="T2" fmla="*/ 678 w 742"/>
                <a:gd name="T3" fmla="*/ 0 h 749"/>
                <a:gd name="T4" fmla="*/ 64 w 742"/>
                <a:gd name="T5" fmla="*/ 0 h 749"/>
                <a:gd name="T6" fmla="*/ 64 w 742"/>
                <a:gd name="T7" fmla="*/ 0 h 749"/>
                <a:gd name="T8" fmla="*/ 0 w 742"/>
                <a:gd name="T9" fmla="*/ 0 h 749"/>
                <a:gd name="T10" fmla="*/ 0 w 742"/>
                <a:gd name="T11" fmla="*/ 85 h 749"/>
                <a:gd name="T12" fmla="*/ 69 w 742"/>
                <a:gd name="T13" fmla="*/ 85 h 749"/>
                <a:gd name="T14" fmla="*/ 111 w 742"/>
                <a:gd name="T15" fmla="*/ 749 h 749"/>
                <a:gd name="T16" fmla="*/ 631 w 742"/>
                <a:gd name="T17" fmla="*/ 749 h 749"/>
                <a:gd name="T18" fmla="*/ 674 w 742"/>
                <a:gd name="T19" fmla="*/ 85 h 749"/>
                <a:gd name="T20" fmla="*/ 742 w 742"/>
                <a:gd name="T21" fmla="*/ 85 h 749"/>
                <a:gd name="T22" fmla="*/ 742 w 742"/>
                <a:gd name="T23" fmla="*/ 0 h 749"/>
                <a:gd name="T24" fmla="*/ 678 w 742"/>
                <a:gd name="T25" fmla="*/ 0 h 749"/>
                <a:gd name="T26" fmla="*/ 192 w 742"/>
                <a:gd name="T27" fmla="*/ 661 h 749"/>
                <a:gd name="T28" fmla="*/ 156 w 742"/>
                <a:gd name="T29" fmla="*/ 85 h 749"/>
                <a:gd name="T30" fmla="*/ 232 w 742"/>
                <a:gd name="T31" fmla="*/ 85 h 749"/>
                <a:gd name="T32" fmla="*/ 244 w 742"/>
                <a:gd name="T33" fmla="*/ 661 h 749"/>
                <a:gd name="T34" fmla="*/ 192 w 742"/>
                <a:gd name="T35" fmla="*/ 661 h 749"/>
                <a:gd name="T36" fmla="*/ 397 w 742"/>
                <a:gd name="T37" fmla="*/ 661 h 749"/>
                <a:gd name="T38" fmla="*/ 345 w 742"/>
                <a:gd name="T39" fmla="*/ 661 h 749"/>
                <a:gd name="T40" fmla="*/ 333 w 742"/>
                <a:gd name="T41" fmla="*/ 85 h 749"/>
                <a:gd name="T42" fmla="*/ 409 w 742"/>
                <a:gd name="T43" fmla="*/ 85 h 749"/>
                <a:gd name="T44" fmla="*/ 397 w 742"/>
                <a:gd name="T45" fmla="*/ 661 h 749"/>
                <a:gd name="T46" fmla="*/ 551 w 742"/>
                <a:gd name="T47" fmla="*/ 661 h 749"/>
                <a:gd name="T48" fmla="*/ 499 w 742"/>
                <a:gd name="T49" fmla="*/ 661 h 749"/>
                <a:gd name="T50" fmla="*/ 511 w 742"/>
                <a:gd name="T51" fmla="*/ 85 h 749"/>
                <a:gd name="T52" fmla="*/ 586 w 742"/>
                <a:gd name="T53" fmla="*/ 85 h 749"/>
                <a:gd name="T54" fmla="*/ 551 w 742"/>
                <a:gd name="T55" fmla="*/ 661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2" h="749">
                  <a:moveTo>
                    <a:pt x="678" y="0"/>
                  </a:moveTo>
                  <a:lnTo>
                    <a:pt x="678" y="0"/>
                  </a:lnTo>
                  <a:lnTo>
                    <a:pt x="64" y="0"/>
                  </a:lnTo>
                  <a:lnTo>
                    <a:pt x="64" y="0"/>
                  </a:lnTo>
                  <a:lnTo>
                    <a:pt x="0" y="0"/>
                  </a:lnTo>
                  <a:lnTo>
                    <a:pt x="0" y="85"/>
                  </a:lnTo>
                  <a:lnTo>
                    <a:pt x="69" y="85"/>
                  </a:lnTo>
                  <a:lnTo>
                    <a:pt x="111" y="749"/>
                  </a:lnTo>
                  <a:lnTo>
                    <a:pt x="631" y="749"/>
                  </a:lnTo>
                  <a:lnTo>
                    <a:pt x="674" y="85"/>
                  </a:lnTo>
                  <a:lnTo>
                    <a:pt x="742" y="85"/>
                  </a:lnTo>
                  <a:lnTo>
                    <a:pt x="742" y="0"/>
                  </a:lnTo>
                  <a:lnTo>
                    <a:pt x="678" y="0"/>
                  </a:lnTo>
                  <a:close/>
                  <a:moveTo>
                    <a:pt x="192" y="661"/>
                  </a:moveTo>
                  <a:lnTo>
                    <a:pt x="156" y="85"/>
                  </a:lnTo>
                  <a:lnTo>
                    <a:pt x="232" y="85"/>
                  </a:lnTo>
                  <a:lnTo>
                    <a:pt x="244" y="661"/>
                  </a:lnTo>
                  <a:lnTo>
                    <a:pt x="192" y="661"/>
                  </a:lnTo>
                  <a:close/>
                  <a:moveTo>
                    <a:pt x="397" y="661"/>
                  </a:moveTo>
                  <a:lnTo>
                    <a:pt x="345" y="661"/>
                  </a:lnTo>
                  <a:lnTo>
                    <a:pt x="333" y="85"/>
                  </a:lnTo>
                  <a:lnTo>
                    <a:pt x="409" y="85"/>
                  </a:lnTo>
                  <a:lnTo>
                    <a:pt x="397" y="661"/>
                  </a:lnTo>
                  <a:close/>
                  <a:moveTo>
                    <a:pt x="551" y="661"/>
                  </a:moveTo>
                  <a:lnTo>
                    <a:pt x="499" y="661"/>
                  </a:lnTo>
                  <a:lnTo>
                    <a:pt x="511" y="85"/>
                  </a:lnTo>
                  <a:lnTo>
                    <a:pt x="586" y="85"/>
                  </a:lnTo>
                  <a:lnTo>
                    <a:pt x="551" y="66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6" name="Oval 265">
            <a:extLst>
              <a:ext uri="{FF2B5EF4-FFF2-40B4-BE49-F238E27FC236}">
                <a16:creationId xmlns:a16="http://schemas.microsoft.com/office/drawing/2014/main" id="{93967B6E-91F0-497F-8B92-7587668DE81F}"/>
              </a:ext>
            </a:extLst>
          </p:cNvPr>
          <p:cNvSpPr/>
          <p:nvPr userDrawn="1"/>
        </p:nvSpPr>
        <p:spPr>
          <a:xfrm>
            <a:off x="8059472" y="5566052"/>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7" name="Group 5">
            <a:extLst>
              <a:ext uri="{FF2B5EF4-FFF2-40B4-BE49-F238E27FC236}">
                <a16:creationId xmlns:a16="http://schemas.microsoft.com/office/drawing/2014/main" id="{8734B14C-B630-4F7F-AF38-15B54A3B88A4}"/>
              </a:ext>
            </a:extLst>
          </p:cNvPr>
          <p:cNvGrpSpPr>
            <a:grpSpLocks noChangeAspect="1"/>
          </p:cNvGrpSpPr>
          <p:nvPr userDrawn="1"/>
        </p:nvGrpSpPr>
        <p:grpSpPr bwMode="auto">
          <a:xfrm>
            <a:off x="9134713" y="5661972"/>
            <a:ext cx="264733" cy="306000"/>
            <a:chOff x="1571" y="1247"/>
            <a:chExt cx="680" cy="786"/>
          </a:xfrm>
          <a:solidFill>
            <a:srgbClr val="9BACB6"/>
          </a:solidFill>
        </p:grpSpPr>
        <p:sp>
          <p:nvSpPr>
            <p:cNvPr id="268" name="Freeform 6">
              <a:extLst>
                <a:ext uri="{FF2B5EF4-FFF2-40B4-BE49-F238E27FC236}">
                  <a16:creationId xmlns:a16="http://schemas.microsoft.com/office/drawing/2014/main" id="{A5DC17AE-5E39-465B-8E85-9A1AA572CC99}"/>
                </a:ext>
              </a:extLst>
            </p:cNvPr>
            <p:cNvSpPr>
              <a:spLocks noEditPoints="1"/>
            </p:cNvSpPr>
            <p:nvPr/>
          </p:nvSpPr>
          <p:spPr bwMode="auto">
            <a:xfrm>
              <a:off x="1571" y="1247"/>
              <a:ext cx="680" cy="786"/>
            </a:xfrm>
            <a:custGeom>
              <a:avLst/>
              <a:gdLst>
                <a:gd name="T0" fmla="*/ 94 w 111"/>
                <a:gd name="T1" fmla="*/ 8 h 128"/>
                <a:gd name="T2" fmla="*/ 77 w 111"/>
                <a:gd name="T3" fmla="*/ 8 h 128"/>
                <a:gd name="T4" fmla="*/ 34 w 111"/>
                <a:gd name="T5" fmla="*/ 17 h 128"/>
                <a:gd name="T6" fmla="*/ 26 w 111"/>
                <a:gd name="T7" fmla="*/ 0 h 128"/>
                <a:gd name="T8" fmla="*/ 17 w 111"/>
                <a:gd name="T9" fmla="*/ 17 h 128"/>
                <a:gd name="T10" fmla="*/ 0 w 111"/>
                <a:gd name="T11" fmla="*/ 128 h 128"/>
                <a:gd name="T12" fmla="*/ 111 w 111"/>
                <a:gd name="T13" fmla="*/ 17 h 128"/>
                <a:gd name="T14" fmla="*/ 26 w 111"/>
                <a:gd name="T15" fmla="*/ 119 h 128"/>
                <a:gd name="T16" fmla="*/ 9 w 111"/>
                <a:gd name="T17" fmla="*/ 102 h 128"/>
                <a:gd name="T18" fmla="*/ 26 w 111"/>
                <a:gd name="T19" fmla="*/ 119 h 128"/>
                <a:gd name="T20" fmla="*/ 9 w 111"/>
                <a:gd name="T21" fmla="*/ 94 h 128"/>
                <a:gd name="T22" fmla="*/ 26 w 111"/>
                <a:gd name="T23" fmla="*/ 76 h 128"/>
                <a:gd name="T24" fmla="*/ 26 w 111"/>
                <a:gd name="T25" fmla="*/ 68 h 128"/>
                <a:gd name="T26" fmla="*/ 9 w 111"/>
                <a:gd name="T27" fmla="*/ 51 h 128"/>
                <a:gd name="T28" fmla="*/ 26 w 111"/>
                <a:gd name="T29" fmla="*/ 68 h 128"/>
                <a:gd name="T30" fmla="*/ 94 w 111"/>
                <a:gd name="T31" fmla="*/ 68 h 128"/>
                <a:gd name="T32" fmla="*/ 102 w 111"/>
                <a:gd name="T33" fmla="*/ 76 h 128"/>
                <a:gd name="T34" fmla="*/ 94 w 111"/>
                <a:gd name="T35" fmla="*/ 94 h 128"/>
                <a:gd name="T36" fmla="*/ 102 w 111"/>
                <a:gd name="T37" fmla="*/ 102 h 128"/>
                <a:gd name="T38" fmla="*/ 85 w 111"/>
                <a:gd name="T39" fmla="*/ 119 h 128"/>
                <a:gd name="T40" fmla="*/ 77 w 111"/>
                <a:gd name="T41" fmla="*/ 111 h 128"/>
                <a:gd name="T42" fmla="*/ 60 w 111"/>
                <a:gd name="T43" fmla="*/ 119 h 128"/>
                <a:gd name="T44" fmla="*/ 51 w 111"/>
                <a:gd name="T45" fmla="*/ 111 h 128"/>
                <a:gd name="T46" fmla="*/ 34 w 111"/>
                <a:gd name="T47" fmla="*/ 119 h 128"/>
                <a:gd name="T48" fmla="*/ 43 w 111"/>
                <a:gd name="T49" fmla="*/ 102 h 128"/>
                <a:gd name="T50" fmla="*/ 34 w 111"/>
                <a:gd name="T51" fmla="*/ 94 h 128"/>
                <a:gd name="T52" fmla="*/ 43 w 111"/>
                <a:gd name="T53" fmla="*/ 76 h 128"/>
                <a:gd name="T54" fmla="*/ 34 w 111"/>
                <a:gd name="T55" fmla="*/ 68 h 128"/>
                <a:gd name="T56" fmla="*/ 51 w 111"/>
                <a:gd name="T57" fmla="*/ 51 h 128"/>
                <a:gd name="T58" fmla="*/ 60 w 111"/>
                <a:gd name="T59" fmla="*/ 59 h 128"/>
                <a:gd name="T60" fmla="*/ 77 w 111"/>
                <a:gd name="T61" fmla="*/ 51 h 128"/>
                <a:gd name="T62" fmla="*/ 85 w 111"/>
                <a:gd name="T63" fmla="*/ 59 h 128"/>
                <a:gd name="T64" fmla="*/ 102 w 111"/>
                <a:gd name="T65"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128">
                  <a:moveTo>
                    <a:pt x="94" y="17"/>
                  </a:moveTo>
                  <a:cubicBezTo>
                    <a:pt x="94" y="8"/>
                    <a:pt x="94" y="8"/>
                    <a:pt x="94" y="8"/>
                  </a:cubicBezTo>
                  <a:cubicBezTo>
                    <a:pt x="94" y="4"/>
                    <a:pt x="90" y="0"/>
                    <a:pt x="85" y="0"/>
                  </a:cubicBezTo>
                  <a:cubicBezTo>
                    <a:pt x="81" y="0"/>
                    <a:pt x="77" y="4"/>
                    <a:pt x="77" y="8"/>
                  </a:cubicBezTo>
                  <a:cubicBezTo>
                    <a:pt x="77" y="17"/>
                    <a:pt x="77" y="17"/>
                    <a:pt x="77" y="17"/>
                  </a:cubicBezTo>
                  <a:cubicBezTo>
                    <a:pt x="34" y="17"/>
                    <a:pt x="34" y="17"/>
                    <a:pt x="34" y="17"/>
                  </a:cubicBezTo>
                  <a:cubicBezTo>
                    <a:pt x="34" y="8"/>
                    <a:pt x="34" y="8"/>
                    <a:pt x="34" y="8"/>
                  </a:cubicBezTo>
                  <a:cubicBezTo>
                    <a:pt x="34" y="4"/>
                    <a:pt x="31" y="0"/>
                    <a:pt x="26" y="0"/>
                  </a:cubicBezTo>
                  <a:cubicBezTo>
                    <a:pt x="21" y="0"/>
                    <a:pt x="17" y="4"/>
                    <a:pt x="17" y="8"/>
                  </a:cubicBezTo>
                  <a:cubicBezTo>
                    <a:pt x="17" y="17"/>
                    <a:pt x="17" y="17"/>
                    <a:pt x="17" y="17"/>
                  </a:cubicBezTo>
                  <a:cubicBezTo>
                    <a:pt x="0" y="17"/>
                    <a:pt x="0" y="17"/>
                    <a:pt x="0" y="17"/>
                  </a:cubicBezTo>
                  <a:cubicBezTo>
                    <a:pt x="0" y="128"/>
                    <a:pt x="0" y="128"/>
                    <a:pt x="0" y="128"/>
                  </a:cubicBezTo>
                  <a:cubicBezTo>
                    <a:pt x="111" y="128"/>
                    <a:pt x="111" y="128"/>
                    <a:pt x="111" y="128"/>
                  </a:cubicBezTo>
                  <a:cubicBezTo>
                    <a:pt x="111" y="17"/>
                    <a:pt x="111" y="17"/>
                    <a:pt x="111" y="17"/>
                  </a:cubicBezTo>
                  <a:lnTo>
                    <a:pt x="94" y="17"/>
                  </a:lnTo>
                  <a:close/>
                  <a:moveTo>
                    <a:pt x="26" y="119"/>
                  </a:moveTo>
                  <a:cubicBezTo>
                    <a:pt x="9" y="119"/>
                    <a:pt x="9" y="119"/>
                    <a:pt x="9" y="119"/>
                  </a:cubicBezTo>
                  <a:cubicBezTo>
                    <a:pt x="9" y="102"/>
                    <a:pt x="9" y="102"/>
                    <a:pt x="9" y="102"/>
                  </a:cubicBezTo>
                  <a:cubicBezTo>
                    <a:pt x="26" y="102"/>
                    <a:pt x="26" y="102"/>
                    <a:pt x="26" y="102"/>
                  </a:cubicBezTo>
                  <a:lnTo>
                    <a:pt x="26" y="119"/>
                  </a:lnTo>
                  <a:close/>
                  <a:moveTo>
                    <a:pt x="26" y="94"/>
                  </a:moveTo>
                  <a:cubicBezTo>
                    <a:pt x="9" y="94"/>
                    <a:pt x="9" y="94"/>
                    <a:pt x="9" y="94"/>
                  </a:cubicBezTo>
                  <a:cubicBezTo>
                    <a:pt x="9" y="76"/>
                    <a:pt x="9" y="76"/>
                    <a:pt x="9" y="76"/>
                  </a:cubicBezTo>
                  <a:cubicBezTo>
                    <a:pt x="26" y="76"/>
                    <a:pt x="26" y="76"/>
                    <a:pt x="26" y="76"/>
                  </a:cubicBezTo>
                  <a:lnTo>
                    <a:pt x="26" y="94"/>
                  </a:lnTo>
                  <a:close/>
                  <a:moveTo>
                    <a:pt x="26" y="68"/>
                  </a:moveTo>
                  <a:cubicBezTo>
                    <a:pt x="9" y="68"/>
                    <a:pt x="9" y="68"/>
                    <a:pt x="9" y="68"/>
                  </a:cubicBezTo>
                  <a:cubicBezTo>
                    <a:pt x="9" y="51"/>
                    <a:pt x="9" y="51"/>
                    <a:pt x="9" y="51"/>
                  </a:cubicBezTo>
                  <a:cubicBezTo>
                    <a:pt x="26" y="51"/>
                    <a:pt x="26" y="51"/>
                    <a:pt x="26" y="51"/>
                  </a:cubicBezTo>
                  <a:lnTo>
                    <a:pt x="26" y="68"/>
                  </a:lnTo>
                  <a:close/>
                  <a:moveTo>
                    <a:pt x="102" y="68"/>
                  </a:moveTo>
                  <a:cubicBezTo>
                    <a:pt x="94" y="68"/>
                    <a:pt x="94" y="68"/>
                    <a:pt x="94" y="68"/>
                  </a:cubicBezTo>
                  <a:cubicBezTo>
                    <a:pt x="94" y="76"/>
                    <a:pt x="94" y="76"/>
                    <a:pt x="94" y="76"/>
                  </a:cubicBezTo>
                  <a:cubicBezTo>
                    <a:pt x="102" y="76"/>
                    <a:pt x="102" y="76"/>
                    <a:pt x="102" y="76"/>
                  </a:cubicBezTo>
                  <a:cubicBezTo>
                    <a:pt x="102" y="94"/>
                    <a:pt x="102" y="94"/>
                    <a:pt x="102" y="94"/>
                  </a:cubicBezTo>
                  <a:cubicBezTo>
                    <a:pt x="94" y="94"/>
                    <a:pt x="94" y="94"/>
                    <a:pt x="94" y="94"/>
                  </a:cubicBezTo>
                  <a:cubicBezTo>
                    <a:pt x="94" y="102"/>
                    <a:pt x="94" y="102"/>
                    <a:pt x="94" y="102"/>
                  </a:cubicBezTo>
                  <a:cubicBezTo>
                    <a:pt x="102" y="102"/>
                    <a:pt x="102" y="102"/>
                    <a:pt x="102" y="102"/>
                  </a:cubicBezTo>
                  <a:cubicBezTo>
                    <a:pt x="102" y="119"/>
                    <a:pt x="102" y="119"/>
                    <a:pt x="102" y="119"/>
                  </a:cubicBezTo>
                  <a:cubicBezTo>
                    <a:pt x="85" y="119"/>
                    <a:pt x="85" y="119"/>
                    <a:pt x="85" y="119"/>
                  </a:cubicBezTo>
                  <a:cubicBezTo>
                    <a:pt x="85" y="111"/>
                    <a:pt x="85" y="111"/>
                    <a:pt x="85" y="111"/>
                  </a:cubicBezTo>
                  <a:cubicBezTo>
                    <a:pt x="77" y="111"/>
                    <a:pt x="77" y="111"/>
                    <a:pt x="77" y="111"/>
                  </a:cubicBezTo>
                  <a:cubicBezTo>
                    <a:pt x="77" y="119"/>
                    <a:pt x="77" y="119"/>
                    <a:pt x="77" y="119"/>
                  </a:cubicBezTo>
                  <a:cubicBezTo>
                    <a:pt x="60" y="119"/>
                    <a:pt x="60" y="119"/>
                    <a:pt x="60" y="119"/>
                  </a:cubicBezTo>
                  <a:cubicBezTo>
                    <a:pt x="60" y="111"/>
                    <a:pt x="60" y="111"/>
                    <a:pt x="60" y="111"/>
                  </a:cubicBezTo>
                  <a:cubicBezTo>
                    <a:pt x="51" y="111"/>
                    <a:pt x="51" y="111"/>
                    <a:pt x="51" y="111"/>
                  </a:cubicBezTo>
                  <a:cubicBezTo>
                    <a:pt x="51" y="119"/>
                    <a:pt x="51" y="119"/>
                    <a:pt x="51" y="119"/>
                  </a:cubicBezTo>
                  <a:cubicBezTo>
                    <a:pt x="34" y="119"/>
                    <a:pt x="34" y="119"/>
                    <a:pt x="34" y="119"/>
                  </a:cubicBezTo>
                  <a:cubicBezTo>
                    <a:pt x="34" y="102"/>
                    <a:pt x="34" y="102"/>
                    <a:pt x="34" y="102"/>
                  </a:cubicBezTo>
                  <a:cubicBezTo>
                    <a:pt x="43" y="102"/>
                    <a:pt x="43" y="102"/>
                    <a:pt x="43" y="102"/>
                  </a:cubicBezTo>
                  <a:cubicBezTo>
                    <a:pt x="43" y="94"/>
                    <a:pt x="43" y="94"/>
                    <a:pt x="43" y="94"/>
                  </a:cubicBezTo>
                  <a:cubicBezTo>
                    <a:pt x="34" y="94"/>
                    <a:pt x="34" y="94"/>
                    <a:pt x="34" y="94"/>
                  </a:cubicBezTo>
                  <a:cubicBezTo>
                    <a:pt x="34" y="76"/>
                    <a:pt x="34" y="76"/>
                    <a:pt x="34" y="76"/>
                  </a:cubicBezTo>
                  <a:cubicBezTo>
                    <a:pt x="43" y="76"/>
                    <a:pt x="43" y="76"/>
                    <a:pt x="43" y="76"/>
                  </a:cubicBezTo>
                  <a:cubicBezTo>
                    <a:pt x="43" y="68"/>
                    <a:pt x="43" y="68"/>
                    <a:pt x="43" y="68"/>
                  </a:cubicBezTo>
                  <a:cubicBezTo>
                    <a:pt x="34" y="68"/>
                    <a:pt x="34" y="68"/>
                    <a:pt x="34" y="68"/>
                  </a:cubicBezTo>
                  <a:cubicBezTo>
                    <a:pt x="34" y="51"/>
                    <a:pt x="34" y="51"/>
                    <a:pt x="34" y="51"/>
                  </a:cubicBezTo>
                  <a:cubicBezTo>
                    <a:pt x="51" y="51"/>
                    <a:pt x="51" y="51"/>
                    <a:pt x="51" y="51"/>
                  </a:cubicBezTo>
                  <a:cubicBezTo>
                    <a:pt x="51" y="59"/>
                    <a:pt x="51" y="59"/>
                    <a:pt x="51" y="59"/>
                  </a:cubicBezTo>
                  <a:cubicBezTo>
                    <a:pt x="60" y="59"/>
                    <a:pt x="60" y="59"/>
                    <a:pt x="60" y="59"/>
                  </a:cubicBezTo>
                  <a:cubicBezTo>
                    <a:pt x="60" y="51"/>
                    <a:pt x="60" y="51"/>
                    <a:pt x="60" y="51"/>
                  </a:cubicBezTo>
                  <a:cubicBezTo>
                    <a:pt x="77" y="51"/>
                    <a:pt x="77" y="51"/>
                    <a:pt x="77" y="51"/>
                  </a:cubicBezTo>
                  <a:cubicBezTo>
                    <a:pt x="77" y="59"/>
                    <a:pt x="77" y="59"/>
                    <a:pt x="77" y="59"/>
                  </a:cubicBezTo>
                  <a:cubicBezTo>
                    <a:pt x="85" y="59"/>
                    <a:pt x="85" y="59"/>
                    <a:pt x="85" y="59"/>
                  </a:cubicBezTo>
                  <a:cubicBezTo>
                    <a:pt x="85" y="51"/>
                    <a:pt x="85" y="51"/>
                    <a:pt x="85" y="51"/>
                  </a:cubicBezTo>
                  <a:cubicBezTo>
                    <a:pt x="102" y="51"/>
                    <a:pt x="102" y="51"/>
                    <a:pt x="102" y="51"/>
                  </a:cubicBezTo>
                  <a:lnTo>
                    <a:pt x="102" y="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Rectangle 7">
              <a:extLst>
                <a:ext uri="{FF2B5EF4-FFF2-40B4-BE49-F238E27FC236}">
                  <a16:creationId xmlns:a16="http://schemas.microsoft.com/office/drawing/2014/main" id="{200C5B66-2C6E-4B00-A4E0-00B274A1FCAB}"/>
                </a:ext>
              </a:extLst>
            </p:cNvPr>
            <p:cNvSpPr>
              <a:spLocks noChangeArrowheads="1"/>
            </p:cNvSpPr>
            <p:nvPr/>
          </p:nvSpPr>
          <p:spPr bwMode="auto">
            <a:xfrm>
              <a:off x="1884" y="1665"/>
              <a:ext cx="208" cy="20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0" name="Oval 269">
            <a:extLst>
              <a:ext uri="{FF2B5EF4-FFF2-40B4-BE49-F238E27FC236}">
                <a16:creationId xmlns:a16="http://schemas.microsoft.com/office/drawing/2014/main" id="{C772A358-AA76-47E9-8C43-437C1AA0E3B1}"/>
              </a:ext>
            </a:extLst>
          </p:cNvPr>
          <p:cNvSpPr/>
          <p:nvPr userDrawn="1"/>
        </p:nvSpPr>
        <p:spPr>
          <a:xfrm>
            <a:off x="9018159" y="5566052"/>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1" name="Group 270">
            <a:extLst>
              <a:ext uri="{FF2B5EF4-FFF2-40B4-BE49-F238E27FC236}">
                <a16:creationId xmlns:a16="http://schemas.microsoft.com/office/drawing/2014/main" id="{05ED6218-CE54-425E-B5C3-F2DE896EBB07}"/>
              </a:ext>
            </a:extLst>
          </p:cNvPr>
          <p:cNvGrpSpPr/>
          <p:nvPr userDrawn="1"/>
        </p:nvGrpSpPr>
        <p:grpSpPr>
          <a:xfrm>
            <a:off x="390000" y="5566052"/>
            <a:ext cx="497840" cy="497840"/>
            <a:chOff x="390000" y="4937649"/>
            <a:chExt cx="497840" cy="497840"/>
          </a:xfrm>
        </p:grpSpPr>
        <p:grpSp>
          <p:nvGrpSpPr>
            <p:cNvPr id="272" name="Group 271">
              <a:extLst>
                <a:ext uri="{FF2B5EF4-FFF2-40B4-BE49-F238E27FC236}">
                  <a16:creationId xmlns:a16="http://schemas.microsoft.com/office/drawing/2014/main" id="{6AF332E9-D0F0-448F-A727-40CDABAEEABB}"/>
                </a:ext>
              </a:extLst>
            </p:cNvPr>
            <p:cNvGrpSpPr>
              <a:grpSpLocks noChangeAspect="1"/>
            </p:cNvGrpSpPr>
            <p:nvPr/>
          </p:nvGrpSpPr>
          <p:grpSpPr>
            <a:xfrm>
              <a:off x="480201" y="5033569"/>
              <a:ext cx="317439" cy="306000"/>
              <a:chOff x="-2107158" y="1140462"/>
              <a:chExt cx="1233488" cy="1189038"/>
            </a:xfrm>
            <a:solidFill>
              <a:srgbClr val="4D4D4D"/>
            </a:solidFill>
          </p:grpSpPr>
          <p:sp>
            <p:nvSpPr>
              <p:cNvPr id="274" name="Freeform 283">
                <a:extLst>
                  <a:ext uri="{FF2B5EF4-FFF2-40B4-BE49-F238E27FC236}">
                    <a16:creationId xmlns:a16="http://schemas.microsoft.com/office/drawing/2014/main" id="{D5223929-F946-42E3-BBB6-5663820DE426}"/>
                  </a:ext>
                </a:extLst>
              </p:cNvPr>
              <p:cNvSpPr>
                <a:spLocks/>
              </p:cNvSpPr>
              <p:nvPr/>
            </p:nvSpPr>
            <p:spPr bwMode="auto">
              <a:xfrm>
                <a:off x="-1908720" y="1407162"/>
                <a:ext cx="839788" cy="922338"/>
              </a:xfrm>
              <a:custGeom>
                <a:avLst/>
                <a:gdLst>
                  <a:gd name="T0" fmla="*/ 0 w 224"/>
                  <a:gd name="T1" fmla="*/ 102 h 246"/>
                  <a:gd name="T2" fmla="*/ 0 w 224"/>
                  <a:gd name="T3" fmla="*/ 234 h 246"/>
                  <a:gd name="T4" fmla="*/ 6 w 224"/>
                  <a:gd name="T5" fmla="*/ 243 h 246"/>
                  <a:gd name="T6" fmla="*/ 15 w 224"/>
                  <a:gd name="T7" fmla="*/ 246 h 246"/>
                  <a:gd name="T8" fmla="*/ 74 w 224"/>
                  <a:gd name="T9" fmla="*/ 246 h 246"/>
                  <a:gd name="T10" fmla="*/ 80 w 224"/>
                  <a:gd name="T11" fmla="*/ 243 h 246"/>
                  <a:gd name="T12" fmla="*/ 82 w 224"/>
                  <a:gd name="T13" fmla="*/ 238 h 246"/>
                  <a:gd name="T14" fmla="*/ 82 w 224"/>
                  <a:gd name="T15" fmla="*/ 174 h 246"/>
                  <a:gd name="T16" fmla="*/ 142 w 224"/>
                  <a:gd name="T17" fmla="*/ 174 h 246"/>
                  <a:gd name="T18" fmla="*/ 142 w 224"/>
                  <a:gd name="T19" fmla="*/ 238 h 246"/>
                  <a:gd name="T20" fmla="*/ 144 w 224"/>
                  <a:gd name="T21" fmla="*/ 243 h 246"/>
                  <a:gd name="T22" fmla="*/ 149 w 224"/>
                  <a:gd name="T23" fmla="*/ 246 h 246"/>
                  <a:gd name="T24" fmla="*/ 209 w 224"/>
                  <a:gd name="T25" fmla="*/ 246 h 246"/>
                  <a:gd name="T26" fmla="*/ 218 w 224"/>
                  <a:gd name="T27" fmla="*/ 243 h 246"/>
                  <a:gd name="T28" fmla="*/ 224 w 224"/>
                  <a:gd name="T29" fmla="*/ 234 h 246"/>
                  <a:gd name="T30" fmla="*/ 224 w 224"/>
                  <a:gd name="T31" fmla="*/ 102 h 246"/>
                  <a:gd name="T32" fmla="*/ 112 w 224"/>
                  <a:gd name="T33" fmla="*/ 0 h 246"/>
                  <a:gd name="T34" fmla="*/ 0 w 224"/>
                  <a:gd name="T35"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246">
                    <a:moveTo>
                      <a:pt x="0" y="102"/>
                    </a:moveTo>
                    <a:cubicBezTo>
                      <a:pt x="0" y="234"/>
                      <a:pt x="0" y="234"/>
                      <a:pt x="0" y="234"/>
                    </a:cubicBezTo>
                    <a:cubicBezTo>
                      <a:pt x="0" y="239"/>
                      <a:pt x="3" y="242"/>
                      <a:pt x="6" y="243"/>
                    </a:cubicBezTo>
                    <a:cubicBezTo>
                      <a:pt x="9" y="245"/>
                      <a:pt x="12" y="246"/>
                      <a:pt x="15" y="246"/>
                    </a:cubicBezTo>
                    <a:cubicBezTo>
                      <a:pt x="74" y="246"/>
                      <a:pt x="74" y="246"/>
                      <a:pt x="74" y="246"/>
                    </a:cubicBezTo>
                    <a:cubicBezTo>
                      <a:pt x="76" y="246"/>
                      <a:pt x="78" y="245"/>
                      <a:pt x="80" y="243"/>
                    </a:cubicBezTo>
                    <a:cubicBezTo>
                      <a:pt x="81" y="242"/>
                      <a:pt x="82" y="240"/>
                      <a:pt x="82" y="238"/>
                    </a:cubicBezTo>
                    <a:cubicBezTo>
                      <a:pt x="82" y="174"/>
                      <a:pt x="82" y="174"/>
                      <a:pt x="82" y="174"/>
                    </a:cubicBezTo>
                    <a:cubicBezTo>
                      <a:pt x="142" y="174"/>
                      <a:pt x="142" y="174"/>
                      <a:pt x="142" y="174"/>
                    </a:cubicBezTo>
                    <a:cubicBezTo>
                      <a:pt x="142" y="238"/>
                      <a:pt x="142" y="238"/>
                      <a:pt x="142" y="238"/>
                    </a:cubicBezTo>
                    <a:cubicBezTo>
                      <a:pt x="142" y="240"/>
                      <a:pt x="142" y="242"/>
                      <a:pt x="144" y="243"/>
                    </a:cubicBezTo>
                    <a:cubicBezTo>
                      <a:pt x="145" y="245"/>
                      <a:pt x="147" y="246"/>
                      <a:pt x="149" y="246"/>
                    </a:cubicBezTo>
                    <a:cubicBezTo>
                      <a:pt x="209" y="246"/>
                      <a:pt x="209" y="246"/>
                      <a:pt x="209" y="246"/>
                    </a:cubicBezTo>
                    <a:cubicBezTo>
                      <a:pt x="212" y="246"/>
                      <a:pt x="215" y="245"/>
                      <a:pt x="218" y="243"/>
                    </a:cubicBezTo>
                    <a:cubicBezTo>
                      <a:pt x="221" y="242"/>
                      <a:pt x="224" y="239"/>
                      <a:pt x="224" y="234"/>
                    </a:cubicBezTo>
                    <a:cubicBezTo>
                      <a:pt x="224" y="102"/>
                      <a:pt x="224" y="102"/>
                      <a:pt x="224" y="102"/>
                    </a:cubicBezTo>
                    <a:cubicBezTo>
                      <a:pt x="112" y="0"/>
                      <a:pt x="112" y="0"/>
                      <a:pt x="112" y="0"/>
                    </a:cubicBezTo>
                    <a:lnTo>
                      <a:pt x="0"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284">
                <a:extLst>
                  <a:ext uri="{FF2B5EF4-FFF2-40B4-BE49-F238E27FC236}">
                    <a16:creationId xmlns:a16="http://schemas.microsoft.com/office/drawing/2014/main" id="{5EF7CA5D-F000-40C1-BEDA-BC84B8FAC43F}"/>
                  </a:ext>
                </a:extLst>
              </p:cNvPr>
              <p:cNvSpPr>
                <a:spLocks/>
              </p:cNvSpPr>
              <p:nvPr/>
            </p:nvSpPr>
            <p:spPr bwMode="auto">
              <a:xfrm>
                <a:off x="-2107158" y="1140462"/>
                <a:ext cx="1233488" cy="660400"/>
              </a:xfrm>
              <a:custGeom>
                <a:avLst/>
                <a:gdLst>
                  <a:gd name="T0" fmla="*/ 320 w 329"/>
                  <a:gd name="T1" fmla="*/ 137 h 176"/>
                  <a:gd name="T2" fmla="*/ 179 w 329"/>
                  <a:gd name="T3" fmla="*/ 7 h 176"/>
                  <a:gd name="T4" fmla="*/ 151 w 329"/>
                  <a:gd name="T5" fmla="*/ 7 h 176"/>
                  <a:gd name="T6" fmla="*/ 9 w 329"/>
                  <a:gd name="T7" fmla="*/ 137 h 176"/>
                  <a:gd name="T8" fmla="*/ 8 w 329"/>
                  <a:gd name="T9" fmla="*/ 166 h 176"/>
                  <a:gd name="T10" fmla="*/ 8 w 329"/>
                  <a:gd name="T11" fmla="*/ 166 h 176"/>
                  <a:gd name="T12" fmla="*/ 24 w 329"/>
                  <a:gd name="T13" fmla="*/ 173 h 176"/>
                  <a:gd name="T14" fmla="*/ 38 w 329"/>
                  <a:gd name="T15" fmla="*/ 168 h 176"/>
                  <a:gd name="T16" fmla="*/ 165 w 329"/>
                  <a:gd name="T17" fmla="*/ 51 h 176"/>
                  <a:gd name="T18" fmla="*/ 292 w 329"/>
                  <a:gd name="T19" fmla="*/ 168 h 176"/>
                  <a:gd name="T20" fmla="*/ 322 w 329"/>
                  <a:gd name="T21" fmla="*/ 166 h 176"/>
                  <a:gd name="T22" fmla="*/ 320 w 329"/>
                  <a:gd name="T23" fmla="*/ 1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 h="176">
                    <a:moveTo>
                      <a:pt x="320" y="137"/>
                    </a:moveTo>
                    <a:cubicBezTo>
                      <a:pt x="179" y="7"/>
                      <a:pt x="179" y="7"/>
                      <a:pt x="179" y="7"/>
                    </a:cubicBezTo>
                    <a:cubicBezTo>
                      <a:pt x="171" y="0"/>
                      <a:pt x="159" y="0"/>
                      <a:pt x="151" y="7"/>
                    </a:cubicBezTo>
                    <a:cubicBezTo>
                      <a:pt x="9" y="137"/>
                      <a:pt x="9" y="137"/>
                      <a:pt x="9" y="137"/>
                    </a:cubicBezTo>
                    <a:cubicBezTo>
                      <a:pt x="1" y="145"/>
                      <a:pt x="0" y="158"/>
                      <a:pt x="8" y="166"/>
                    </a:cubicBezTo>
                    <a:cubicBezTo>
                      <a:pt x="8" y="166"/>
                      <a:pt x="8" y="166"/>
                      <a:pt x="8" y="166"/>
                    </a:cubicBezTo>
                    <a:cubicBezTo>
                      <a:pt x="12" y="171"/>
                      <a:pt x="18" y="173"/>
                      <a:pt x="24" y="173"/>
                    </a:cubicBezTo>
                    <a:cubicBezTo>
                      <a:pt x="29" y="173"/>
                      <a:pt x="34" y="171"/>
                      <a:pt x="38" y="168"/>
                    </a:cubicBezTo>
                    <a:cubicBezTo>
                      <a:pt x="165" y="51"/>
                      <a:pt x="165" y="51"/>
                      <a:pt x="165" y="51"/>
                    </a:cubicBezTo>
                    <a:cubicBezTo>
                      <a:pt x="292" y="168"/>
                      <a:pt x="292" y="168"/>
                      <a:pt x="292" y="168"/>
                    </a:cubicBezTo>
                    <a:cubicBezTo>
                      <a:pt x="301" y="176"/>
                      <a:pt x="314" y="175"/>
                      <a:pt x="322" y="166"/>
                    </a:cubicBezTo>
                    <a:cubicBezTo>
                      <a:pt x="329" y="158"/>
                      <a:pt x="329" y="145"/>
                      <a:pt x="320" y="13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3" name="Oval 272">
              <a:extLst>
                <a:ext uri="{FF2B5EF4-FFF2-40B4-BE49-F238E27FC236}">
                  <a16:creationId xmlns:a16="http://schemas.microsoft.com/office/drawing/2014/main" id="{E3726E4B-2808-4A4A-A641-5AB9B580EE40}"/>
                </a:ext>
              </a:extLst>
            </p:cNvPr>
            <p:cNvSpPr/>
            <p:nvPr/>
          </p:nvSpPr>
          <p:spPr>
            <a:xfrm>
              <a:off x="390000" y="4937649"/>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6" name="Oval 275">
            <a:extLst>
              <a:ext uri="{FF2B5EF4-FFF2-40B4-BE49-F238E27FC236}">
                <a16:creationId xmlns:a16="http://schemas.microsoft.com/office/drawing/2014/main" id="{7C9E1490-431D-4E9D-BF59-9028937C1FC9}"/>
              </a:ext>
            </a:extLst>
          </p:cNvPr>
          <p:cNvSpPr/>
          <p:nvPr userDrawn="1"/>
        </p:nvSpPr>
        <p:spPr>
          <a:xfrm>
            <a:off x="6185480" y="5566052"/>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5">
            <a:extLst>
              <a:ext uri="{FF2B5EF4-FFF2-40B4-BE49-F238E27FC236}">
                <a16:creationId xmlns:a16="http://schemas.microsoft.com/office/drawing/2014/main" id="{5DDBCD99-FC0C-4868-A043-96CB80167966}"/>
              </a:ext>
            </a:extLst>
          </p:cNvPr>
          <p:cNvSpPr>
            <a:spLocks noEditPoints="1"/>
          </p:cNvSpPr>
          <p:nvPr userDrawn="1"/>
        </p:nvSpPr>
        <p:spPr bwMode="auto">
          <a:xfrm>
            <a:off x="6238025" y="5688948"/>
            <a:ext cx="382702" cy="265688"/>
          </a:xfrm>
          <a:custGeom>
            <a:avLst/>
            <a:gdLst>
              <a:gd name="T0" fmla="*/ 1284 w 2577"/>
              <a:gd name="T1" fmla="*/ 549 h 1786"/>
              <a:gd name="T2" fmla="*/ 1284 w 2577"/>
              <a:gd name="T3" fmla="*/ 1604 h 1786"/>
              <a:gd name="T4" fmla="*/ 2124 w 2577"/>
              <a:gd name="T5" fmla="*/ 1445 h 1786"/>
              <a:gd name="T6" fmla="*/ 2124 w 2577"/>
              <a:gd name="T7" fmla="*/ 931 h 1786"/>
              <a:gd name="T8" fmla="*/ 2164 w 2577"/>
              <a:gd name="T9" fmla="*/ 895 h 1786"/>
              <a:gd name="T10" fmla="*/ 2268 w 2577"/>
              <a:gd name="T11" fmla="*/ 911 h 1786"/>
              <a:gd name="T12" fmla="*/ 2300 w 2577"/>
              <a:gd name="T13" fmla="*/ 947 h 1786"/>
              <a:gd name="T14" fmla="*/ 2300 w 2577"/>
              <a:gd name="T15" fmla="*/ 1544 h 1786"/>
              <a:gd name="T16" fmla="*/ 2271 w 2577"/>
              <a:gd name="T17" fmla="*/ 1579 h 1786"/>
              <a:gd name="T18" fmla="*/ 1352 w 2577"/>
              <a:gd name="T19" fmla="*/ 1777 h 1786"/>
              <a:gd name="T20" fmla="*/ 1217 w 2577"/>
              <a:gd name="T21" fmla="*/ 1777 h 1786"/>
              <a:gd name="T22" fmla="*/ 307 w 2577"/>
              <a:gd name="T23" fmla="*/ 1586 h 1786"/>
              <a:gd name="T24" fmla="*/ 279 w 2577"/>
              <a:gd name="T25" fmla="*/ 1552 h 1786"/>
              <a:gd name="T26" fmla="*/ 263 w 2577"/>
              <a:gd name="T27" fmla="*/ 945 h 1786"/>
              <a:gd name="T28" fmla="*/ 296 w 2577"/>
              <a:gd name="T29" fmla="*/ 908 h 1786"/>
              <a:gd name="T30" fmla="*/ 1069 w 2577"/>
              <a:gd name="T31" fmla="*/ 840 h 1786"/>
              <a:gd name="T32" fmla="*/ 1099 w 2577"/>
              <a:gd name="T33" fmla="*/ 818 h 1786"/>
              <a:gd name="T34" fmla="*/ 1215 w 2577"/>
              <a:gd name="T35" fmla="*/ 536 h 1786"/>
              <a:gd name="T36" fmla="*/ 1284 w 2577"/>
              <a:gd name="T37" fmla="*/ 549 h 1786"/>
              <a:gd name="T38" fmla="*/ 254 w 2577"/>
              <a:gd name="T39" fmla="*/ 204 h 1786"/>
              <a:gd name="T40" fmla="*/ 12 w 2577"/>
              <a:gd name="T41" fmla="*/ 722 h 1786"/>
              <a:gd name="T42" fmla="*/ 48 w 2577"/>
              <a:gd name="T43" fmla="*/ 773 h 1786"/>
              <a:gd name="T44" fmla="*/ 959 w 2577"/>
              <a:gd name="T45" fmla="*/ 681 h 1786"/>
              <a:gd name="T46" fmla="*/ 988 w 2577"/>
              <a:gd name="T47" fmla="*/ 660 h 1786"/>
              <a:gd name="T48" fmla="*/ 1281 w 2577"/>
              <a:gd name="T49" fmla="*/ 0 h 1786"/>
              <a:gd name="T50" fmla="*/ 281 w 2577"/>
              <a:gd name="T51" fmla="*/ 184 h 1786"/>
              <a:gd name="T52" fmla="*/ 254 w 2577"/>
              <a:gd name="T53" fmla="*/ 204 h 1786"/>
              <a:gd name="T54" fmla="*/ 1281 w 2577"/>
              <a:gd name="T55" fmla="*/ 0 h 1786"/>
              <a:gd name="T56" fmla="*/ 1591 w 2577"/>
              <a:gd name="T57" fmla="*/ 681 h 1786"/>
              <a:gd name="T58" fmla="*/ 1621 w 2577"/>
              <a:gd name="T59" fmla="*/ 702 h 1786"/>
              <a:gd name="T60" fmla="*/ 2530 w 2577"/>
              <a:gd name="T61" fmla="*/ 775 h 1786"/>
              <a:gd name="T62" fmla="*/ 2565 w 2577"/>
              <a:gd name="T63" fmla="*/ 724 h 1786"/>
              <a:gd name="T64" fmla="*/ 2328 w 2577"/>
              <a:gd name="T65" fmla="*/ 204 h 1786"/>
              <a:gd name="T66" fmla="*/ 2302 w 2577"/>
              <a:gd name="T67" fmla="*/ 184 h 1786"/>
              <a:gd name="T68" fmla="*/ 1281 w 2577"/>
              <a:gd name="T69" fmla="*/ 0 h 1786"/>
              <a:gd name="T70" fmla="*/ 1281 w 2577"/>
              <a:gd name="T71" fmla="*/ 0 h 1786"/>
              <a:gd name="T72" fmla="*/ 1281 w 2577"/>
              <a:gd name="T73" fmla="*/ 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7" h="1786">
                <a:moveTo>
                  <a:pt x="1284" y="549"/>
                </a:moveTo>
                <a:cubicBezTo>
                  <a:pt x="1284" y="1604"/>
                  <a:pt x="1284" y="1604"/>
                  <a:pt x="1284" y="1604"/>
                </a:cubicBezTo>
                <a:cubicBezTo>
                  <a:pt x="2124" y="1445"/>
                  <a:pt x="2124" y="1445"/>
                  <a:pt x="2124" y="1445"/>
                </a:cubicBezTo>
                <a:cubicBezTo>
                  <a:pt x="2124" y="931"/>
                  <a:pt x="2124" y="931"/>
                  <a:pt x="2124" y="931"/>
                </a:cubicBezTo>
                <a:cubicBezTo>
                  <a:pt x="2124" y="909"/>
                  <a:pt x="2143" y="893"/>
                  <a:pt x="2164" y="895"/>
                </a:cubicBezTo>
                <a:cubicBezTo>
                  <a:pt x="2268" y="911"/>
                  <a:pt x="2268" y="911"/>
                  <a:pt x="2268" y="911"/>
                </a:cubicBezTo>
                <a:cubicBezTo>
                  <a:pt x="2286" y="913"/>
                  <a:pt x="2300" y="929"/>
                  <a:pt x="2300" y="947"/>
                </a:cubicBezTo>
                <a:cubicBezTo>
                  <a:pt x="2300" y="1544"/>
                  <a:pt x="2300" y="1544"/>
                  <a:pt x="2300" y="1544"/>
                </a:cubicBezTo>
                <a:cubicBezTo>
                  <a:pt x="2300" y="1561"/>
                  <a:pt x="2288" y="1576"/>
                  <a:pt x="2271" y="1579"/>
                </a:cubicBezTo>
                <a:cubicBezTo>
                  <a:pt x="1352" y="1777"/>
                  <a:pt x="1352" y="1777"/>
                  <a:pt x="1352" y="1777"/>
                </a:cubicBezTo>
                <a:cubicBezTo>
                  <a:pt x="1307" y="1786"/>
                  <a:pt x="1261" y="1786"/>
                  <a:pt x="1217" y="1777"/>
                </a:cubicBezTo>
                <a:cubicBezTo>
                  <a:pt x="307" y="1586"/>
                  <a:pt x="307" y="1586"/>
                  <a:pt x="307" y="1586"/>
                </a:cubicBezTo>
                <a:cubicBezTo>
                  <a:pt x="291" y="1582"/>
                  <a:pt x="279" y="1568"/>
                  <a:pt x="279" y="1552"/>
                </a:cubicBezTo>
                <a:cubicBezTo>
                  <a:pt x="263" y="945"/>
                  <a:pt x="263" y="945"/>
                  <a:pt x="263" y="945"/>
                </a:cubicBezTo>
                <a:cubicBezTo>
                  <a:pt x="263" y="926"/>
                  <a:pt x="277" y="910"/>
                  <a:pt x="296" y="908"/>
                </a:cubicBezTo>
                <a:cubicBezTo>
                  <a:pt x="1069" y="840"/>
                  <a:pt x="1069" y="840"/>
                  <a:pt x="1069" y="840"/>
                </a:cubicBezTo>
                <a:cubicBezTo>
                  <a:pt x="1082" y="839"/>
                  <a:pt x="1094" y="831"/>
                  <a:pt x="1099" y="818"/>
                </a:cubicBezTo>
                <a:cubicBezTo>
                  <a:pt x="1215" y="536"/>
                  <a:pt x="1215" y="536"/>
                  <a:pt x="1215" y="536"/>
                </a:cubicBezTo>
                <a:cubicBezTo>
                  <a:pt x="1230" y="499"/>
                  <a:pt x="1284" y="510"/>
                  <a:pt x="1284" y="549"/>
                </a:cubicBezTo>
                <a:close/>
                <a:moveTo>
                  <a:pt x="254" y="204"/>
                </a:moveTo>
                <a:cubicBezTo>
                  <a:pt x="12" y="722"/>
                  <a:pt x="12" y="722"/>
                  <a:pt x="12" y="722"/>
                </a:cubicBezTo>
                <a:cubicBezTo>
                  <a:pt x="0" y="747"/>
                  <a:pt x="20" y="776"/>
                  <a:pt x="48" y="773"/>
                </a:cubicBezTo>
                <a:cubicBezTo>
                  <a:pt x="959" y="681"/>
                  <a:pt x="959" y="681"/>
                  <a:pt x="959" y="681"/>
                </a:cubicBezTo>
                <a:cubicBezTo>
                  <a:pt x="972" y="680"/>
                  <a:pt x="983" y="672"/>
                  <a:pt x="988" y="660"/>
                </a:cubicBezTo>
                <a:cubicBezTo>
                  <a:pt x="1281" y="0"/>
                  <a:pt x="1281" y="0"/>
                  <a:pt x="1281" y="0"/>
                </a:cubicBezTo>
                <a:cubicBezTo>
                  <a:pt x="281" y="184"/>
                  <a:pt x="281" y="184"/>
                  <a:pt x="281" y="184"/>
                </a:cubicBezTo>
                <a:cubicBezTo>
                  <a:pt x="269" y="186"/>
                  <a:pt x="259" y="193"/>
                  <a:pt x="254" y="204"/>
                </a:cubicBezTo>
                <a:close/>
                <a:moveTo>
                  <a:pt x="1281" y="0"/>
                </a:moveTo>
                <a:cubicBezTo>
                  <a:pt x="1591" y="681"/>
                  <a:pt x="1591" y="681"/>
                  <a:pt x="1591" y="681"/>
                </a:cubicBezTo>
                <a:cubicBezTo>
                  <a:pt x="1596" y="693"/>
                  <a:pt x="1608" y="701"/>
                  <a:pt x="1621" y="702"/>
                </a:cubicBezTo>
                <a:cubicBezTo>
                  <a:pt x="2530" y="775"/>
                  <a:pt x="2530" y="775"/>
                  <a:pt x="2530" y="775"/>
                </a:cubicBezTo>
                <a:cubicBezTo>
                  <a:pt x="2557" y="777"/>
                  <a:pt x="2577" y="749"/>
                  <a:pt x="2565" y="724"/>
                </a:cubicBezTo>
                <a:cubicBezTo>
                  <a:pt x="2328" y="204"/>
                  <a:pt x="2328" y="204"/>
                  <a:pt x="2328" y="204"/>
                </a:cubicBezTo>
                <a:cubicBezTo>
                  <a:pt x="2323" y="194"/>
                  <a:pt x="2313" y="186"/>
                  <a:pt x="2302" y="184"/>
                </a:cubicBezTo>
                <a:lnTo>
                  <a:pt x="1281" y="0"/>
                </a:lnTo>
                <a:close/>
                <a:moveTo>
                  <a:pt x="1281" y="0"/>
                </a:moveTo>
                <a:cubicBezTo>
                  <a:pt x="1281" y="0"/>
                  <a:pt x="1281" y="0"/>
                  <a:pt x="1281"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78" name="Group 277">
            <a:extLst>
              <a:ext uri="{FF2B5EF4-FFF2-40B4-BE49-F238E27FC236}">
                <a16:creationId xmlns:a16="http://schemas.microsoft.com/office/drawing/2014/main" id="{DF02B03A-E642-4075-B385-EB3298EDC396}"/>
              </a:ext>
            </a:extLst>
          </p:cNvPr>
          <p:cNvGrpSpPr/>
          <p:nvPr userDrawn="1"/>
        </p:nvGrpSpPr>
        <p:grpSpPr>
          <a:xfrm>
            <a:off x="1348684" y="2936638"/>
            <a:ext cx="497840" cy="497840"/>
            <a:chOff x="1348684" y="2936638"/>
            <a:chExt cx="497840" cy="497840"/>
          </a:xfrm>
        </p:grpSpPr>
        <p:sp>
          <p:nvSpPr>
            <p:cNvPr id="279" name="Oval 278">
              <a:extLst>
                <a:ext uri="{FF2B5EF4-FFF2-40B4-BE49-F238E27FC236}">
                  <a16:creationId xmlns:a16="http://schemas.microsoft.com/office/drawing/2014/main" id="{D4DE990D-E0EB-4166-B533-4D53F6A71F5F}"/>
                </a:ext>
              </a:extLst>
            </p:cNvPr>
            <p:cNvSpPr/>
            <p:nvPr/>
          </p:nvSpPr>
          <p:spPr>
            <a:xfrm>
              <a:off x="1348684" y="2936638"/>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0" name="Group 279">
              <a:extLst>
                <a:ext uri="{FF2B5EF4-FFF2-40B4-BE49-F238E27FC236}">
                  <a16:creationId xmlns:a16="http://schemas.microsoft.com/office/drawing/2014/main" id="{D2556B89-CE94-48D2-9AEA-5BFF52AD96CC}"/>
                </a:ext>
              </a:extLst>
            </p:cNvPr>
            <p:cNvGrpSpPr/>
            <p:nvPr/>
          </p:nvGrpSpPr>
          <p:grpSpPr>
            <a:xfrm>
              <a:off x="1489135" y="3083445"/>
              <a:ext cx="213598" cy="205562"/>
              <a:chOff x="4822575" y="1691171"/>
              <a:chExt cx="506413" cy="487363"/>
            </a:xfrm>
          </p:grpSpPr>
          <p:sp>
            <p:nvSpPr>
              <p:cNvPr id="281" name="Freeform 43">
                <a:extLst>
                  <a:ext uri="{FF2B5EF4-FFF2-40B4-BE49-F238E27FC236}">
                    <a16:creationId xmlns:a16="http://schemas.microsoft.com/office/drawing/2014/main" id="{9ABC973C-23D4-4B2E-A3A6-A25E0FDAFC4E}"/>
                  </a:ext>
                </a:extLst>
              </p:cNvPr>
              <p:cNvSpPr>
                <a:spLocks noEditPoints="1"/>
              </p:cNvSpPr>
              <p:nvPr/>
            </p:nvSpPr>
            <p:spPr bwMode="auto">
              <a:xfrm>
                <a:off x="4822575" y="1691171"/>
                <a:ext cx="123825" cy="487363"/>
              </a:xfrm>
              <a:custGeom>
                <a:avLst/>
                <a:gdLst>
                  <a:gd name="T0" fmla="*/ 48 w 51"/>
                  <a:gd name="T1" fmla="*/ 201 h 201"/>
                  <a:gd name="T2" fmla="*/ 48 w 51"/>
                  <a:gd name="T3" fmla="*/ 65 h 201"/>
                  <a:gd name="T4" fmla="*/ 3 w 51"/>
                  <a:gd name="T5" fmla="*/ 65 h 201"/>
                  <a:gd name="T6" fmla="*/ 3 w 51"/>
                  <a:gd name="T7" fmla="*/ 201 h 201"/>
                  <a:gd name="T8" fmla="*/ 48 w 51"/>
                  <a:gd name="T9" fmla="*/ 201 h 201"/>
                  <a:gd name="T10" fmla="*/ 25 w 51"/>
                  <a:gd name="T11" fmla="*/ 47 h 201"/>
                  <a:gd name="T12" fmla="*/ 51 w 51"/>
                  <a:gd name="T13" fmla="*/ 24 h 201"/>
                  <a:gd name="T14" fmla="*/ 26 w 51"/>
                  <a:gd name="T15" fmla="*/ 0 h 201"/>
                  <a:gd name="T16" fmla="*/ 0 w 51"/>
                  <a:gd name="T17" fmla="*/ 24 h 201"/>
                  <a:gd name="T18" fmla="*/ 25 w 51"/>
                  <a:gd name="T19" fmla="*/ 47 h 201"/>
                  <a:gd name="T20" fmla="*/ 25 w 51"/>
                  <a:gd name="T21" fmla="*/ 4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1">
                    <a:moveTo>
                      <a:pt x="48" y="201"/>
                    </a:moveTo>
                    <a:cubicBezTo>
                      <a:pt x="48" y="65"/>
                      <a:pt x="48" y="65"/>
                      <a:pt x="48" y="65"/>
                    </a:cubicBezTo>
                    <a:cubicBezTo>
                      <a:pt x="3" y="65"/>
                      <a:pt x="3" y="65"/>
                      <a:pt x="3" y="65"/>
                    </a:cubicBezTo>
                    <a:cubicBezTo>
                      <a:pt x="3" y="201"/>
                      <a:pt x="3" y="201"/>
                      <a:pt x="3" y="201"/>
                    </a:cubicBezTo>
                    <a:cubicBezTo>
                      <a:pt x="48" y="201"/>
                      <a:pt x="48" y="201"/>
                      <a:pt x="48" y="201"/>
                    </a:cubicBezTo>
                    <a:close/>
                    <a:moveTo>
                      <a:pt x="25" y="47"/>
                    </a:moveTo>
                    <a:cubicBezTo>
                      <a:pt x="41" y="47"/>
                      <a:pt x="51" y="37"/>
                      <a:pt x="51" y="24"/>
                    </a:cubicBezTo>
                    <a:cubicBezTo>
                      <a:pt x="51" y="10"/>
                      <a:pt x="41" y="0"/>
                      <a:pt x="26" y="0"/>
                    </a:cubicBezTo>
                    <a:cubicBezTo>
                      <a:pt x="10" y="0"/>
                      <a:pt x="0" y="10"/>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Freeform 44">
                <a:extLst>
                  <a:ext uri="{FF2B5EF4-FFF2-40B4-BE49-F238E27FC236}">
                    <a16:creationId xmlns:a16="http://schemas.microsoft.com/office/drawing/2014/main" id="{E7F444D3-0D08-4C2C-9A3B-ABA92194B2F0}"/>
                  </a:ext>
                </a:extLst>
              </p:cNvPr>
              <p:cNvSpPr>
                <a:spLocks/>
              </p:cNvSpPr>
              <p:nvPr/>
            </p:nvSpPr>
            <p:spPr bwMode="auto">
              <a:xfrm>
                <a:off x="4998788" y="1841984"/>
                <a:ext cx="330200" cy="336550"/>
              </a:xfrm>
              <a:custGeom>
                <a:avLst/>
                <a:gdLst>
                  <a:gd name="T0" fmla="*/ 0 w 137"/>
                  <a:gd name="T1" fmla="*/ 139 h 139"/>
                  <a:gd name="T2" fmla="*/ 45 w 137"/>
                  <a:gd name="T3" fmla="*/ 139 h 139"/>
                  <a:gd name="T4" fmla="*/ 45 w 137"/>
                  <a:gd name="T5" fmla="*/ 63 h 139"/>
                  <a:gd name="T6" fmla="*/ 46 w 137"/>
                  <a:gd name="T7" fmla="*/ 52 h 139"/>
                  <a:gd name="T8" fmla="*/ 69 w 137"/>
                  <a:gd name="T9" fmla="*/ 36 h 139"/>
                  <a:gd name="T10" fmla="*/ 92 w 137"/>
                  <a:gd name="T11" fmla="*/ 66 h 139"/>
                  <a:gd name="T12" fmla="*/ 92 w 137"/>
                  <a:gd name="T13" fmla="*/ 139 h 139"/>
                  <a:gd name="T14" fmla="*/ 137 w 137"/>
                  <a:gd name="T15" fmla="*/ 139 h 139"/>
                  <a:gd name="T16" fmla="*/ 137 w 137"/>
                  <a:gd name="T17" fmla="*/ 61 h 139"/>
                  <a:gd name="T18" fmla="*/ 85 w 137"/>
                  <a:gd name="T19" fmla="*/ 0 h 139"/>
                  <a:gd name="T20" fmla="*/ 44 w 137"/>
                  <a:gd name="T21" fmla="*/ 23 h 139"/>
                  <a:gd name="T22" fmla="*/ 45 w 137"/>
                  <a:gd name="T23" fmla="*/ 23 h 139"/>
                  <a:gd name="T24" fmla="*/ 45 w 137"/>
                  <a:gd name="T25" fmla="*/ 3 h 139"/>
                  <a:gd name="T26" fmla="*/ 0 w 137"/>
                  <a:gd name="T27" fmla="*/ 3 h 139"/>
                  <a:gd name="T28" fmla="*/ 0 w 137"/>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39">
                    <a:moveTo>
                      <a:pt x="0" y="139"/>
                    </a:moveTo>
                    <a:cubicBezTo>
                      <a:pt x="45" y="139"/>
                      <a:pt x="45" y="139"/>
                      <a:pt x="45" y="139"/>
                    </a:cubicBezTo>
                    <a:cubicBezTo>
                      <a:pt x="45" y="63"/>
                      <a:pt x="45" y="63"/>
                      <a:pt x="45" y="63"/>
                    </a:cubicBezTo>
                    <a:cubicBezTo>
                      <a:pt x="45" y="59"/>
                      <a:pt x="45" y="55"/>
                      <a:pt x="46" y="52"/>
                    </a:cubicBezTo>
                    <a:cubicBezTo>
                      <a:pt x="49" y="44"/>
                      <a:pt x="57" y="36"/>
                      <a:pt x="69" y="36"/>
                    </a:cubicBezTo>
                    <a:cubicBezTo>
                      <a:pt x="85" y="36"/>
                      <a:pt x="92" y="48"/>
                      <a:pt x="92" y="66"/>
                    </a:cubicBezTo>
                    <a:cubicBezTo>
                      <a:pt x="92" y="139"/>
                      <a:pt x="92" y="139"/>
                      <a:pt x="92" y="139"/>
                    </a:cubicBezTo>
                    <a:cubicBezTo>
                      <a:pt x="137" y="139"/>
                      <a:pt x="137" y="139"/>
                      <a:pt x="137" y="139"/>
                    </a:cubicBezTo>
                    <a:cubicBezTo>
                      <a:pt x="137" y="61"/>
                      <a:pt x="137" y="61"/>
                      <a:pt x="137" y="61"/>
                    </a:cubicBezTo>
                    <a:cubicBezTo>
                      <a:pt x="137" y="20"/>
                      <a:pt x="115" y="0"/>
                      <a:pt x="85" y="0"/>
                    </a:cubicBezTo>
                    <a:cubicBezTo>
                      <a:pt x="61" y="0"/>
                      <a:pt x="50" y="14"/>
                      <a:pt x="44" y="23"/>
                    </a:cubicBezTo>
                    <a:cubicBezTo>
                      <a:pt x="45" y="23"/>
                      <a:pt x="45" y="23"/>
                      <a:pt x="45" y="23"/>
                    </a:cubicBezTo>
                    <a:cubicBezTo>
                      <a:pt x="45" y="3"/>
                      <a:pt x="45" y="3"/>
                      <a:pt x="45" y="3"/>
                    </a:cubicBezTo>
                    <a:cubicBezTo>
                      <a:pt x="0" y="3"/>
                      <a:pt x="0" y="3"/>
                      <a:pt x="0" y="3"/>
                    </a:cubicBezTo>
                    <a:cubicBezTo>
                      <a:pt x="0"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283" name="Freeform 31">
            <a:extLst>
              <a:ext uri="{FF2B5EF4-FFF2-40B4-BE49-F238E27FC236}">
                <a16:creationId xmlns:a16="http://schemas.microsoft.com/office/drawing/2014/main" id="{CF6D90D8-7049-4B59-88FB-08C596570F7E}"/>
              </a:ext>
            </a:extLst>
          </p:cNvPr>
          <p:cNvSpPr>
            <a:spLocks noChangeAspect="1"/>
          </p:cNvSpPr>
          <p:nvPr userDrawn="1"/>
        </p:nvSpPr>
        <p:spPr bwMode="auto">
          <a:xfrm>
            <a:off x="6220187" y="2169611"/>
            <a:ext cx="345495" cy="306000"/>
          </a:xfrm>
          <a:custGeom>
            <a:avLst/>
            <a:gdLst>
              <a:gd name="T0" fmla="*/ 213 w 426"/>
              <a:gd name="T1" fmla="*/ 377 h 377"/>
              <a:gd name="T2" fmla="*/ 375 w 426"/>
              <a:gd name="T3" fmla="*/ 215 h 377"/>
              <a:gd name="T4" fmla="*/ 379 w 426"/>
              <a:gd name="T5" fmla="*/ 45 h 377"/>
              <a:gd name="T6" fmla="*/ 213 w 426"/>
              <a:gd name="T7" fmla="*/ 46 h 377"/>
              <a:gd name="T8" fmla="*/ 47 w 426"/>
              <a:gd name="T9" fmla="*/ 45 h 377"/>
              <a:gd name="T10" fmla="*/ 51 w 426"/>
              <a:gd name="T11" fmla="*/ 215 h 377"/>
              <a:gd name="T12" fmla="*/ 213 w 426"/>
              <a:gd name="T13" fmla="*/ 377 h 377"/>
            </a:gdLst>
            <a:ahLst/>
            <a:cxnLst>
              <a:cxn ang="0">
                <a:pos x="T0" y="T1"/>
              </a:cxn>
              <a:cxn ang="0">
                <a:pos x="T2" y="T3"/>
              </a:cxn>
              <a:cxn ang="0">
                <a:pos x="T4" y="T5"/>
              </a:cxn>
              <a:cxn ang="0">
                <a:pos x="T6" y="T7"/>
              </a:cxn>
              <a:cxn ang="0">
                <a:pos x="T8" y="T9"/>
              </a:cxn>
              <a:cxn ang="0">
                <a:pos x="T10" y="T11"/>
              </a:cxn>
              <a:cxn ang="0">
                <a:pos x="T12" y="T13"/>
              </a:cxn>
            </a:cxnLst>
            <a:rect l="0" t="0" r="r" b="b"/>
            <a:pathLst>
              <a:path w="426" h="377">
                <a:moveTo>
                  <a:pt x="213" y="377"/>
                </a:moveTo>
                <a:cubicBezTo>
                  <a:pt x="229" y="361"/>
                  <a:pt x="319" y="271"/>
                  <a:pt x="375" y="215"/>
                </a:cubicBezTo>
                <a:cubicBezTo>
                  <a:pt x="426" y="164"/>
                  <a:pt x="424" y="91"/>
                  <a:pt x="379" y="45"/>
                </a:cubicBezTo>
                <a:cubicBezTo>
                  <a:pt x="333" y="0"/>
                  <a:pt x="259" y="0"/>
                  <a:pt x="213" y="46"/>
                </a:cubicBezTo>
                <a:cubicBezTo>
                  <a:pt x="167" y="0"/>
                  <a:pt x="93" y="0"/>
                  <a:pt x="47" y="45"/>
                </a:cubicBezTo>
                <a:cubicBezTo>
                  <a:pt x="2" y="91"/>
                  <a:pt x="0" y="164"/>
                  <a:pt x="51" y="215"/>
                </a:cubicBezTo>
                <a:cubicBezTo>
                  <a:pt x="107" y="271"/>
                  <a:pt x="197" y="361"/>
                  <a:pt x="213" y="37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284" name="Freeform 5">
            <a:extLst>
              <a:ext uri="{FF2B5EF4-FFF2-40B4-BE49-F238E27FC236}">
                <a16:creationId xmlns:a16="http://schemas.microsoft.com/office/drawing/2014/main" id="{326B309B-E17F-477C-ABD1-F29149BD781A}"/>
              </a:ext>
            </a:extLst>
          </p:cNvPr>
          <p:cNvSpPr>
            <a:spLocks noChangeAspect="1" noEditPoints="1"/>
          </p:cNvSpPr>
          <p:nvPr userDrawn="1"/>
        </p:nvSpPr>
        <p:spPr bwMode="auto">
          <a:xfrm>
            <a:off x="1451689" y="3017965"/>
            <a:ext cx="306576" cy="306000"/>
          </a:xfrm>
          <a:custGeom>
            <a:avLst/>
            <a:gdLst>
              <a:gd name="T0" fmla="*/ 224 w 358"/>
              <a:gd name="T1" fmla="*/ 239 h 358"/>
              <a:gd name="T2" fmla="*/ 112 w 358"/>
              <a:gd name="T3" fmla="*/ 314 h 358"/>
              <a:gd name="T4" fmla="*/ 0 w 358"/>
              <a:gd name="T5" fmla="*/ 239 h 358"/>
              <a:gd name="T6" fmla="*/ 112 w 358"/>
              <a:gd name="T7" fmla="*/ 284 h 358"/>
              <a:gd name="T8" fmla="*/ 112 w 358"/>
              <a:gd name="T9" fmla="*/ 329 h 358"/>
              <a:gd name="T10" fmla="*/ 0 w 358"/>
              <a:gd name="T11" fmla="*/ 284 h 358"/>
              <a:gd name="T12" fmla="*/ 112 w 358"/>
              <a:gd name="T13" fmla="*/ 358 h 358"/>
              <a:gd name="T14" fmla="*/ 224 w 358"/>
              <a:gd name="T15" fmla="*/ 284 h 358"/>
              <a:gd name="T16" fmla="*/ 112 w 358"/>
              <a:gd name="T17" fmla="*/ 329 h 358"/>
              <a:gd name="T18" fmla="*/ 0 w 358"/>
              <a:gd name="T19" fmla="*/ 209 h 358"/>
              <a:gd name="T20" fmla="*/ 224 w 358"/>
              <a:gd name="T21" fmla="*/ 209 h 358"/>
              <a:gd name="T22" fmla="*/ 246 w 358"/>
              <a:gd name="T23" fmla="*/ 269 h 358"/>
              <a:gd name="T24" fmla="*/ 239 w 358"/>
              <a:gd name="T25" fmla="*/ 298 h 358"/>
              <a:gd name="T26" fmla="*/ 358 w 358"/>
              <a:gd name="T27" fmla="*/ 239 h 358"/>
              <a:gd name="T28" fmla="*/ 357 w 358"/>
              <a:gd name="T29" fmla="*/ 217 h 358"/>
              <a:gd name="T30" fmla="*/ 246 w 358"/>
              <a:gd name="T31" fmla="*/ 119 h 358"/>
              <a:gd name="T32" fmla="*/ 246 w 358"/>
              <a:gd name="T33" fmla="*/ 0 h 358"/>
              <a:gd name="T34" fmla="*/ 246 w 358"/>
              <a:gd name="T35" fmla="*/ 119 h 358"/>
              <a:gd name="T36" fmla="*/ 135 w 358"/>
              <a:gd name="T37" fmla="*/ 82 h 358"/>
              <a:gd name="T38" fmla="*/ 134 w 358"/>
              <a:gd name="T39" fmla="*/ 105 h 358"/>
              <a:gd name="T40" fmla="*/ 210 w 358"/>
              <a:gd name="T41" fmla="*/ 161 h 358"/>
              <a:gd name="T42" fmla="*/ 358 w 358"/>
              <a:gd name="T43" fmla="*/ 105 h 358"/>
              <a:gd name="T44" fmla="*/ 357 w 358"/>
              <a:gd name="T45" fmla="*/ 82 h 358"/>
              <a:gd name="T46" fmla="*/ 246 w 358"/>
              <a:gd name="T47" fmla="*/ 179 h 358"/>
              <a:gd name="T48" fmla="*/ 239 w 358"/>
              <a:gd name="T49" fmla="*/ 209 h 358"/>
              <a:gd name="T50" fmla="*/ 358 w 358"/>
              <a:gd name="T51" fmla="*/ 149 h 358"/>
              <a:gd name="T52" fmla="*/ 357 w 358"/>
              <a:gd name="T53" fmla="*/ 127 h 358"/>
              <a:gd name="T54" fmla="*/ 246 w 358"/>
              <a:gd name="T55" fmla="*/ 224 h 358"/>
              <a:gd name="T56" fmla="*/ 239 w 358"/>
              <a:gd name="T57" fmla="*/ 254 h 358"/>
              <a:gd name="T58" fmla="*/ 358 w 358"/>
              <a:gd name="T59" fmla="*/ 194 h 358"/>
              <a:gd name="T60" fmla="*/ 357 w 358"/>
              <a:gd name="T61" fmla="*/ 172 h 358"/>
              <a:gd name="T62" fmla="*/ 246 w 358"/>
              <a:gd name="T63" fmla="*/ 22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8">
                <a:moveTo>
                  <a:pt x="223" y="231"/>
                </a:moveTo>
                <a:cubicBezTo>
                  <a:pt x="224" y="234"/>
                  <a:pt x="224" y="236"/>
                  <a:pt x="224" y="239"/>
                </a:cubicBezTo>
                <a:cubicBezTo>
                  <a:pt x="224" y="254"/>
                  <a:pt x="224" y="254"/>
                  <a:pt x="224" y="254"/>
                </a:cubicBezTo>
                <a:cubicBezTo>
                  <a:pt x="224" y="287"/>
                  <a:pt x="174" y="314"/>
                  <a:pt x="112" y="314"/>
                </a:cubicBezTo>
                <a:cubicBezTo>
                  <a:pt x="50" y="314"/>
                  <a:pt x="0" y="287"/>
                  <a:pt x="0" y="254"/>
                </a:cubicBezTo>
                <a:cubicBezTo>
                  <a:pt x="0" y="239"/>
                  <a:pt x="0" y="239"/>
                  <a:pt x="0" y="239"/>
                </a:cubicBezTo>
                <a:cubicBezTo>
                  <a:pt x="0" y="236"/>
                  <a:pt x="0" y="234"/>
                  <a:pt x="1" y="231"/>
                </a:cubicBezTo>
                <a:cubicBezTo>
                  <a:pt x="8" y="261"/>
                  <a:pt x="55" y="284"/>
                  <a:pt x="112" y="284"/>
                </a:cubicBezTo>
                <a:cubicBezTo>
                  <a:pt x="169" y="284"/>
                  <a:pt x="216" y="261"/>
                  <a:pt x="223" y="231"/>
                </a:cubicBezTo>
                <a:close/>
                <a:moveTo>
                  <a:pt x="112" y="329"/>
                </a:moveTo>
                <a:cubicBezTo>
                  <a:pt x="55" y="329"/>
                  <a:pt x="8" y="306"/>
                  <a:pt x="1" y="276"/>
                </a:cubicBezTo>
                <a:cubicBezTo>
                  <a:pt x="0" y="279"/>
                  <a:pt x="0" y="281"/>
                  <a:pt x="0" y="284"/>
                </a:cubicBezTo>
                <a:cubicBezTo>
                  <a:pt x="0" y="299"/>
                  <a:pt x="0" y="299"/>
                  <a:pt x="0" y="299"/>
                </a:cubicBezTo>
                <a:cubicBezTo>
                  <a:pt x="0" y="332"/>
                  <a:pt x="50" y="358"/>
                  <a:pt x="112" y="358"/>
                </a:cubicBezTo>
                <a:cubicBezTo>
                  <a:pt x="174" y="358"/>
                  <a:pt x="224" y="332"/>
                  <a:pt x="224" y="299"/>
                </a:cubicBezTo>
                <a:cubicBezTo>
                  <a:pt x="224" y="284"/>
                  <a:pt x="224" y="284"/>
                  <a:pt x="224" y="284"/>
                </a:cubicBezTo>
                <a:cubicBezTo>
                  <a:pt x="224" y="281"/>
                  <a:pt x="224" y="279"/>
                  <a:pt x="223" y="276"/>
                </a:cubicBezTo>
                <a:cubicBezTo>
                  <a:pt x="216" y="306"/>
                  <a:pt x="169" y="329"/>
                  <a:pt x="112" y="329"/>
                </a:cubicBezTo>
                <a:close/>
                <a:moveTo>
                  <a:pt x="112" y="149"/>
                </a:moveTo>
                <a:cubicBezTo>
                  <a:pt x="50" y="149"/>
                  <a:pt x="0" y="176"/>
                  <a:pt x="0" y="209"/>
                </a:cubicBezTo>
                <a:cubicBezTo>
                  <a:pt x="0" y="242"/>
                  <a:pt x="50" y="269"/>
                  <a:pt x="112" y="269"/>
                </a:cubicBezTo>
                <a:cubicBezTo>
                  <a:pt x="174" y="269"/>
                  <a:pt x="224" y="242"/>
                  <a:pt x="224" y="209"/>
                </a:cubicBezTo>
                <a:cubicBezTo>
                  <a:pt x="224" y="176"/>
                  <a:pt x="174" y="149"/>
                  <a:pt x="112" y="149"/>
                </a:cubicBezTo>
                <a:close/>
                <a:moveTo>
                  <a:pt x="246" y="269"/>
                </a:moveTo>
                <a:cubicBezTo>
                  <a:pt x="244" y="269"/>
                  <a:pt x="241" y="269"/>
                  <a:pt x="239" y="269"/>
                </a:cubicBezTo>
                <a:cubicBezTo>
                  <a:pt x="239" y="298"/>
                  <a:pt x="239" y="298"/>
                  <a:pt x="239" y="298"/>
                </a:cubicBezTo>
                <a:cubicBezTo>
                  <a:pt x="241" y="299"/>
                  <a:pt x="244" y="299"/>
                  <a:pt x="246" y="299"/>
                </a:cubicBezTo>
                <a:cubicBezTo>
                  <a:pt x="308" y="299"/>
                  <a:pt x="358" y="272"/>
                  <a:pt x="358" y="239"/>
                </a:cubicBezTo>
                <a:cubicBezTo>
                  <a:pt x="358" y="224"/>
                  <a:pt x="358" y="224"/>
                  <a:pt x="358" y="224"/>
                </a:cubicBezTo>
                <a:cubicBezTo>
                  <a:pt x="358" y="221"/>
                  <a:pt x="358" y="219"/>
                  <a:pt x="357" y="217"/>
                </a:cubicBezTo>
                <a:cubicBezTo>
                  <a:pt x="351" y="246"/>
                  <a:pt x="304" y="269"/>
                  <a:pt x="246" y="269"/>
                </a:cubicBezTo>
                <a:close/>
                <a:moveTo>
                  <a:pt x="246" y="119"/>
                </a:moveTo>
                <a:cubicBezTo>
                  <a:pt x="308" y="119"/>
                  <a:pt x="358" y="93"/>
                  <a:pt x="358" y="60"/>
                </a:cubicBezTo>
                <a:cubicBezTo>
                  <a:pt x="358" y="27"/>
                  <a:pt x="308" y="0"/>
                  <a:pt x="246" y="0"/>
                </a:cubicBezTo>
                <a:cubicBezTo>
                  <a:pt x="185" y="0"/>
                  <a:pt x="134" y="27"/>
                  <a:pt x="134" y="60"/>
                </a:cubicBezTo>
                <a:cubicBezTo>
                  <a:pt x="134" y="93"/>
                  <a:pt x="185" y="119"/>
                  <a:pt x="246" y="119"/>
                </a:cubicBezTo>
                <a:close/>
                <a:moveTo>
                  <a:pt x="246" y="134"/>
                </a:moveTo>
                <a:cubicBezTo>
                  <a:pt x="189" y="134"/>
                  <a:pt x="142" y="112"/>
                  <a:pt x="135" y="82"/>
                </a:cubicBezTo>
                <a:cubicBezTo>
                  <a:pt x="135" y="85"/>
                  <a:pt x="134" y="87"/>
                  <a:pt x="134" y="90"/>
                </a:cubicBezTo>
                <a:cubicBezTo>
                  <a:pt x="134" y="105"/>
                  <a:pt x="134" y="105"/>
                  <a:pt x="134" y="105"/>
                </a:cubicBezTo>
                <a:cubicBezTo>
                  <a:pt x="134" y="117"/>
                  <a:pt x="142" y="129"/>
                  <a:pt x="155" y="139"/>
                </a:cubicBezTo>
                <a:cubicBezTo>
                  <a:pt x="176" y="143"/>
                  <a:pt x="195" y="151"/>
                  <a:pt x="210" y="161"/>
                </a:cubicBezTo>
                <a:cubicBezTo>
                  <a:pt x="221" y="163"/>
                  <a:pt x="234" y="164"/>
                  <a:pt x="246" y="164"/>
                </a:cubicBezTo>
                <a:cubicBezTo>
                  <a:pt x="308" y="164"/>
                  <a:pt x="358" y="138"/>
                  <a:pt x="358" y="105"/>
                </a:cubicBezTo>
                <a:cubicBezTo>
                  <a:pt x="358" y="90"/>
                  <a:pt x="358" y="90"/>
                  <a:pt x="358" y="90"/>
                </a:cubicBezTo>
                <a:cubicBezTo>
                  <a:pt x="358" y="87"/>
                  <a:pt x="358" y="85"/>
                  <a:pt x="357" y="82"/>
                </a:cubicBezTo>
                <a:cubicBezTo>
                  <a:pt x="351" y="112"/>
                  <a:pt x="304" y="134"/>
                  <a:pt x="246" y="134"/>
                </a:cubicBezTo>
                <a:close/>
                <a:moveTo>
                  <a:pt x="246" y="179"/>
                </a:moveTo>
                <a:cubicBezTo>
                  <a:pt x="240" y="179"/>
                  <a:pt x="234" y="179"/>
                  <a:pt x="228" y="178"/>
                </a:cubicBezTo>
                <a:cubicBezTo>
                  <a:pt x="235" y="188"/>
                  <a:pt x="239" y="198"/>
                  <a:pt x="239" y="209"/>
                </a:cubicBezTo>
                <a:cubicBezTo>
                  <a:pt x="241" y="209"/>
                  <a:pt x="244" y="209"/>
                  <a:pt x="246" y="209"/>
                </a:cubicBezTo>
                <a:cubicBezTo>
                  <a:pt x="308" y="209"/>
                  <a:pt x="358" y="182"/>
                  <a:pt x="358" y="149"/>
                </a:cubicBezTo>
                <a:cubicBezTo>
                  <a:pt x="358" y="134"/>
                  <a:pt x="358" y="134"/>
                  <a:pt x="358" y="134"/>
                </a:cubicBezTo>
                <a:cubicBezTo>
                  <a:pt x="358" y="132"/>
                  <a:pt x="358" y="129"/>
                  <a:pt x="357" y="127"/>
                </a:cubicBezTo>
                <a:cubicBezTo>
                  <a:pt x="351" y="156"/>
                  <a:pt x="304" y="179"/>
                  <a:pt x="246" y="179"/>
                </a:cubicBezTo>
                <a:close/>
                <a:moveTo>
                  <a:pt x="246" y="224"/>
                </a:moveTo>
                <a:cubicBezTo>
                  <a:pt x="244" y="224"/>
                  <a:pt x="241" y="224"/>
                  <a:pt x="239" y="224"/>
                </a:cubicBezTo>
                <a:cubicBezTo>
                  <a:pt x="239" y="254"/>
                  <a:pt x="239" y="254"/>
                  <a:pt x="239" y="254"/>
                </a:cubicBezTo>
                <a:cubicBezTo>
                  <a:pt x="241" y="254"/>
                  <a:pt x="244" y="254"/>
                  <a:pt x="246" y="254"/>
                </a:cubicBezTo>
                <a:cubicBezTo>
                  <a:pt x="308" y="254"/>
                  <a:pt x="358" y="227"/>
                  <a:pt x="358" y="194"/>
                </a:cubicBezTo>
                <a:cubicBezTo>
                  <a:pt x="358" y="179"/>
                  <a:pt x="358" y="179"/>
                  <a:pt x="358" y="179"/>
                </a:cubicBezTo>
                <a:cubicBezTo>
                  <a:pt x="358" y="177"/>
                  <a:pt x="358" y="174"/>
                  <a:pt x="357" y="172"/>
                </a:cubicBezTo>
                <a:cubicBezTo>
                  <a:pt x="351" y="201"/>
                  <a:pt x="304" y="224"/>
                  <a:pt x="246" y="224"/>
                </a:cubicBezTo>
                <a:close/>
                <a:moveTo>
                  <a:pt x="246" y="224"/>
                </a:moveTo>
                <a:cubicBezTo>
                  <a:pt x="246" y="224"/>
                  <a:pt x="246" y="224"/>
                  <a:pt x="246" y="224"/>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GB"/>
          </a:p>
        </p:txBody>
      </p:sp>
      <p:sp>
        <p:nvSpPr>
          <p:cNvPr id="285" name="Freeform 6">
            <a:extLst>
              <a:ext uri="{FF2B5EF4-FFF2-40B4-BE49-F238E27FC236}">
                <a16:creationId xmlns:a16="http://schemas.microsoft.com/office/drawing/2014/main" id="{7C97F514-CD4F-4CC3-BA0B-312C148E3E06}"/>
              </a:ext>
            </a:extLst>
          </p:cNvPr>
          <p:cNvSpPr>
            <a:spLocks noEditPoints="1"/>
          </p:cNvSpPr>
          <p:nvPr userDrawn="1"/>
        </p:nvSpPr>
        <p:spPr bwMode="auto">
          <a:xfrm>
            <a:off x="3389856" y="3909030"/>
            <a:ext cx="264733" cy="306000"/>
          </a:xfrm>
          <a:custGeom>
            <a:avLst/>
            <a:gdLst>
              <a:gd name="T0" fmla="*/ 94 w 111"/>
              <a:gd name="T1" fmla="*/ 8 h 128"/>
              <a:gd name="T2" fmla="*/ 77 w 111"/>
              <a:gd name="T3" fmla="*/ 8 h 128"/>
              <a:gd name="T4" fmla="*/ 34 w 111"/>
              <a:gd name="T5" fmla="*/ 17 h 128"/>
              <a:gd name="T6" fmla="*/ 26 w 111"/>
              <a:gd name="T7" fmla="*/ 0 h 128"/>
              <a:gd name="T8" fmla="*/ 17 w 111"/>
              <a:gd name="T9" fmla="*/ 17 h 128"/>
              <a:gd name="T10" fmla="*/ 0 w 111"/>
              <a:gd name="T11" fmla="*/ 128 h 128"/>
              <a:gd name="T12" fmla="*/ 111 w 111"/>
              <a:gd name="T13" fmla="*/ 17 h 128"/>
              <a:gd name="T14" fmla="*/ 26 w 111"/>
              <a:gd name="T15" fmla="*/ 119 h 128"/>
              <a:gd name="T16" fmla="*/ 9 w 111"/>
              <a:gd name="T17" fmla="*/ 102 h 128"/>
              <a:gd name="T18" fmla="*/ 26 w 111"/>
              <a:gd name="T19" fmla="*/ 119 h 128"/>
              <a:gd name="T20" fmla="*/ 9 w 111"/>
              <a:gd name="T21" fmla="*/ 94 h 128"/>
              <a:gd name="T22" fmla="*/ 26 w 111"/>
              <a:gd name="T23" fmla="*/ 76 h 128"/>
              <a:gd name="T24" fmla="*/ 26 w 111"/>
              <a:gd name="T25" fmla="*/ 68 h 128"/>
              <a:gd name="T26" fmla="*/ 9 w 111"/>
              <a:gd name="T27" fmla="*/ 51 h 128"/>
              <a:gd name="T28" fmla="*/ 26 w 111"/>
              <a:gd name="T29" fmla="*/ 68 h 128"/>
              <a:gd name="T30" fmla="*/ 94 w 111"/>
              <a:gd name="T31" fmla="*/ 68 h 128"/>
              <a:gd name="T32" fmla="*/ 102 w 111"/>
              <a:gd name="T33" fmla="*/ 76 h 128"/>
              <a:gd name="T34" fmla="*/ 94 w 111"/>
              <a:gd name="T35" fmla="*/ 94 h 128"/>
              <a:gd name="T36" fmla="*/ 102 w 111"/>
              <a:gd name="T37" fmla="*/ 102 h 128"/>
              <a:gd name="T38" fmla="*/ 85 w 111"/>
              <a:gd name="T39" fmla="*/ 119 h 128"/>
              <a:gd name="T40" fmla="*/ 77 w 111"/>
              <a:gd name="T41" fmla="*/ 111 h 128"/>
              <a:gd name="T42" fmla="*/ 60 w 111"/>
              <a:gd name="T43" fmla="*/ 119 h 128"/>
              <a:gd name="T44" fmla="*/ 51 w 111"/>
              <a:gd name="T45" fmla="*/ 111 h 128"/>
              <a:gd name="T46" fmla="*/ 34 w 111"/>
              <a:gd name="T47" fmla="*/ 119 h 128"/>
              <a:gd name="T48" fmla="*/ 43 w 111"/>
              <a:gd name="T49" fmla="*/ 102 h 128"/>
              <a:gd name="T50" fmla="*/ 34 w 111"/>
              <a:gd name="T51" fmla="*/ 94 h 128"/>
              <a:gd name="T52" fmla="*/ 43 w 111"/>
              <a:gd name="T53" fmla="*/ 76 h 128"/>
              <a:gd name="T54" fmla="*/ 34 w 111"/>
              <a:gd name="T55" fmla="*/ 68 h 128"/>
              <a:gd name="T56" fmla="*/ 51 w 111"/>
              <a:gd name="T57" fmla="*/ 51 h 128"/>
              <a:gd name="T58" fmla="*/ 60 w 111"/>
              <a:gd name="T59" fmla="*/ 59 h 128"/>
              <a:gd name="T60" fmla="*/ 77 w 111"/>
              <a:gd name="T61" fmla="*/ 51 h 128"/>
              <a:gd name="T62" fmla="*/ 85 w 111"/>
              <a:gd name="T63" fmla="*/ 59 h 128"/>
              <a:gd name="T64" fmla="*/ 102 w 111"/>
              <a:gd name="T65"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128">
                <a:moveTo>
                  <a:pt x="94" y="17"/>
                </a:moveTo>
                <a:cubicBezTo>
                  <a:pt x="94" y="8"/>
                  <a:pt x="94" y="8"/>
                  <a:pt x="94" y="8"/>
                </a:cubicBezTo>
                <a:cubicBezTo>
                  <a:pt x="94" y="4"/>
                  <a:pt x="90" y="0"/>
                  <a:pt x="85" y="0"/>
                </a:cubicBezTo>
                <a:cubicBezTo>
                  <a:pt x="81" y="0"/>
                  <a:pt x="77" y="4"/>
                  <a:pt x="77" y="8"/>
                </a:cubicBezTo>
                <a:cubicBezTo>
                  <a:pt x="77" y="17"/>
                  <a:pt x="77" y="17"/>
                  <a:pt x="77" y="17"/>
                </a:cubicBezTo>
                <a:cubicBezTo>
                  <a:pt x="34" y="17"/>
                  <a:pt x="34" y="17"/>
                  <a:pt x="34" y="17"/>
                </a:cubicBezTo>
                <a:cubicBezTo>
                  <a:pt x="34" y="8"/>
                  <a:pt x="34" y="8"/>
                  <a:pt x="34" y="8"/>
                </a:cubicBezTo>
                <a:cubicBezTo>
                  <a:pt x="34" y="4"/>
                  <a:pt x="31" y="0"/>
                  <a:pt x="26" y="0"/>
                </a:cubicBezTo>
                <a:cubicBezTo>
                  <a:pt x="21" y="0"/>
                  <a:pt x="17" y="4"/>
                  <a:pt x="17" y="8"/>
                </a:cubicBezTo>
                <a:cubicBezTo>
                  <a:pt x="17" y="17"/>
                  <a:pt x="17" y="17"/>
                  <a:pt x="17" y="17"/>
                </a:cubicBezTo>
                <a:cubicBezTo>
                  <a:pt x="0" y="17"/>
                  <a:pt x="0" y="17"/>
                  <a:pt x="0" y="17"/>
                </a:cubicBezTo>
                <a:cubicBezTo>
                  <a:pt x="0" y="128"/>
                  <a:pt x="0" y="128"/>
                  <a:pt x="0" y="128"/>
                </a:cubicBezTo>
                <a:cubicBezTo>
                  <a:pt x="111" y="128"/>
                  <a:pt x="111" y="128"/>
                  <a:pt x="111" y="128"/>
                </a:cubicBezTo>
                <a:cubicBezTo>
                  <a:pt x="111" y="17"/>
                  <a:pt x="111" y="17"/>
                  <a:pt x="111" y="17"/>
                </a:cubicBezTo>
                <a:lnTo>
                  <a:pt x="94" y="17"/>
                </a:lnTo>
                <a:close/>
                <a:moveTo>
                  <a:pt x="26" y="119"/>
                </a:moveTo>
                <a:cubicBezTo>
                  <a:pt x="9" y="119"/>
                  <a:pt x="9" y="119"/>
                  <a:pt x="9" y="119"/>
                </a:cubicBezTo>
                <a:cubicBezTo>
                  <a:pt x="9" y="102"/>
                  <a:pt x="9" y="102"/>
                  <a:pt x="9" y="102"/>
                </a:cubicBezTo>
                <a:cubicBezTo>
                  <a:pt x="26" y="102"/>
                  <a:pt x="26" y="102"/>
                  <a:pt x="26" y="102"/>
                </a:cubicBezTo>
                <a:lnTo>
                  <a:pt x="26" y="119"/>
                </a:lnTo>
                <a:close/>
                <a:moveTo>
                  <a:pt x="26" y="94"/>
                </a:moveTo>
                <a:cubicBezTo>
                  <a:pt x="9" y="94"/>
                  <a:pt x="9" y="94"/>
                  <a:pt x="9" y="94"/>
                </a:cubicBezTo>
                <a:cubicBezTo>
                  <a:pt x="9" y="76"/>
                  <a:pt x="9" y="76"/>
                  <a:pt x="9" y="76"/>
                </a:cubicBezTo>
                <a:cubicBezTo>
                  <a:pt x="26" y="76"/>
                  <a:pt x="26" y="76"/>
                  <a:pt x="26" y="76"/>
                </a:cubicBezTo>
                <a:lnTo>
                  <a:pt x="26" y="94"/>
                </a:lnTo>
                <a:close/>
                <a:moveTo>
                  <a:pt x="26" y="68"/>
                </a:moveTo>
                <a:cubicBezTo>
                  <a:pt x="9" y="68"/>
                  <a:pt x="9" y="68"/>
                  <a:pt x="9" y="68"/>
                </a:cubicBezTo>
                <a:cubicBezTo>
                  <a:pt x="9" y="51"/>
                  <a:pt x="9" y="51"/>
                  <a:pt x="9" y="51"/>
                </a:cubicBezTo>
                <a:cubicBezTo>
                  <a:pt x="26" y="51"/>
                  <a:pt x="26" y="51"/>
                  <a:pt x="26" y="51"/>
                </a:cubicBezTo>
                <a:lnTo>
                  <a:pt x="26" y="68"/>
                </a:lnTo>
                <a:close/>
                <a:moveTo>
                  <a:pt x="102" y="68"/>
                </a:moveTo>
                <a:cubicBezTo>
                  <a:pt x="94" y="68"/>
                  <a:pt x="94" y="68"/>
                  <a:pt x="94" y="68"/>
                </a:cubicBezTo>
                <a:cubicBezTo>
                  <a:pt x="94" y="76"/>
                  <a:pt x="94" y="76"/>
                  <a:pt x="94" y="76"/>
                </a:cubicBezTo>
                <a:cubicBezTo>
                  <a:pt x="102" y="76"/>
                  <a:pt x="102" y="76"/>
                  <a:pt x="102" y="76"/>
                </a:cubicBezTo>
                <a:cubicBezTo>
                  <a:pt x="102" y="94"/>
                  <a:pt x="102" y="94"/>
                  <a:pt x="102" y="94"/>
                </a:cubicBezTo>
                <a:cubicBezTo>
                  <a:pt x="94" y="94"/>
                  <a:pt x="94" y="94"/>
                  <a:pt x="94" y="94"/>
                </a:cubicBezTo>
                <a:cubicBezTo>
                  <a:pt x="94" y="102"/>
                  <a:pt x="94" y="102"/>
                  <a:pt x="94" y="102"/>
                </a:cubicBezTo>
                <a:cubicBezTo>
                  <a:pt x="102" y="102"/>
                  <a:pt x="102" y="102"/>
                  <a:pt x="102" y="102"/>
                </a:cubicBezTo>
                <a:cubicBezTo>
                  <a:pt x="102" y="119"/>
                  <a:pt x="102" y="119"/>
                  <a:pt x="102" y="119"/>
                </a:cubicBezTo>
                <a:cubicBezTo>
                  <a:pt x="85" y="119"/>
                  <a:pt x="85" y="119"/>
                  <a:pt x="85" y="119"/>
                </a:cubicBezTo>
                <a:cubicBezTo>
                  <a:pt x="85" y="111"/>
                  <a:pt x="85" y="111"/>
                  <a:pt x="85" y="111"/>
                </a:cubicBezTo>
                <a:cubicBezTo>
                  <a:pt x="77" y="111"/>
                  <a:pt x="77" y="111"/>
                  <a:pt x="77" y="111"/>
                </a:cubicBezTo>
                <a:cubicBezTo>
                  <a:pt x="77" y="119"/>
                  <a:pt x="77" y="119"/>
                  <a:pt x="77" y="119"/>
                </a:cubicBezTo>
                <a:cubicBezTo>
                  <a:pt x="60" y="119"/>
                  <a:pt x="60" y="119"/>
                  <a:pt x="60" y="119"/>
                </a:cubicBezTo>
                <a:cubicBezTo>
                  <a:pt x="60" y="111"/>
                  <a:pt x="60" y="111"/>
                  <a:pt x="60" y="111"/>
                </a:cubicBezTo>
                <a:cubicBezTo>
                  <a:pt x="51" y="111"/>
                  <a:pt x="51" y="111"/>
                  <a:pt x="51" y="111"/>
                </a:cubicBezTo>
                <a:cubicBezTo>
                  <a:pt x="51" y="119"/>
                  <a:pt x="51" y="119"/>
                  <a:pt x="51" y="119"/>
                </a:cubicBezTo>
                <a:cubicBezTo>
                  <a:pt x="34" y="119"/>
                  <a:pt x="34" y="119"/>
                  <a:pt x="34" y="119"/>
                </a:cubicBezTo>
                <a:cubicBezTo>
                  <a:pt x="34" y="102"/>
                  <a:pt x="34" y="102"/>
                  <a:pt x="34" y="102"/>
                </a:cubicBezTo>
                <a:cubicBezTo>
                  <a:pt x="43" y="102"/>
                  <a:pt x="43" y="102"/>
                  <a:pt x="43" y="102"/>
                </a:cubicBezTo>
                <a:cubicBezTo>
                  <a:pt x="43" y="94"/>
                  <a:pt x="43" y="94"/>
                  <a:pt x="43" y="94"/>
                </a:cubicBezTo>
                <a:cubicBezTo>
                  <a:pt x="34" y="94"/>
                  <a:pt x="34" y="94"/>
                  <a:pt x="34" y="94"/>
                </a:cubicBezTo>
                <a:cubicBezTo>
                  <a:pt x="34" y="76"/>
                  <a:pt x="34" y="76"/>
                  <a:pt x="34" y="76"/>
                </a:cubicBezTo>
                <a:cubicBezTo>
                  <a:pt x="43" y="76"/>
                  <a:pt x="43" y="76"/>
                  <a:pt x="43" y="76"/>
                </a:cubicBezTo>
                <a:cubicBezTo>
                  <a:pt x="43" y="68"/>
                  <a:pt x="43" y="68"/>
                  <a:pt x="43" y="68"/>
                </a:cubicBezTo>
                <a:cubicBezTo>
                  <a:pt x="34" y="68"/>
                  <a:pt x="34" y="68"/>
                  <a:pt x="34" y="68"/>
                </a:cubicBezTo>
                <a:cubicBezTo>
                  <a:pt x="34" y="51"/>
                  <a:pt x="34" y="51"/>
                  <a:pt x="34" y="51"/>
                </a:cubicBezTo>
                <a:cubicBezTo>
                  <a:pt x="51" y="51"/>
                  <a:pt x="51" y="51"/>
                  <a:pt x="51" y="51"/>
                </a:cubicBezTo>
                <a:cubicBezTo>
                  <a:pt x="51" y="59"/>
                  <a:pt x="51" y="59"/>
                  <a:pt x="51" y="59"/>
                </a:cubicBezTo>
                <a:cubicBezTo>
                  <a:pt x="60" y="59"/>
                  <a:pt x="60" y="59"/>
                  <a:pt x="60" y="59"/>
                </a:cubicBezTo>
                <a:cubicBezTo>
                  <a:pt x="60" y="51"/>
                  <a:pt x="60" y="51"/>
                  <a:pt x="60" y="51"/>
                </a:cubicBezTo>
                <a:cubicBezTo>
                  <a:pt x="77" y="51"/>
                  <a:pt x="77" y="51"/>
                  <a:pt x="77" y="51"/>
                </a:cubicBezTo>
                <a:cubicBezTo>
                  <a:pt x="77" y="59"/>
                  <a:pt x="77" y="59"/>
                  <a:pt x="77" y="59"/>
                </a:cubicBezTo>
                <a:cubicBezTo>
                  <a:pt x="85" y="59"/>
                  <a:pt x="85" y="59"/>
                  <a:pt x="85" y="59"/>
                </a:cubicBezTo>
                <a:cubicBezTo>
                  <a:pt x="85" y="51"/>
                  <a:pt x="85" y="51"/>
                  <a:pt x="85" y="51"/>
                </a:cubicBezTo>
                <a:cubicBezTo>
                  <a:pt x="102" y="51"/>
                  <a:pt x="102" y="51"/>
                  <a:pt x="102" y="51"/>
                </a:cubicBezTo>
                <a:lnTo>
                  <a:pt x="102" y="68"/>
                </a:lnTo>
                <a:close/>
              </a:path>
            </a:pathLst>
          </a:custGeom>
          <a:solidFill>
            <a:srgbClr val="D4A519"/>
          </a:solidFill>
          <a:ln>
            <a:noFill/>
          </a:ln>
        </p:spPr>
        <p:txBody>
          <a:bodyPr vert="horz" wrap="square" lIns="91440" tIns="45720" rIns="91440" bIns="45720" numCol="1" anchor="t" anchorCtr="0" compatLnSpc="1">
            <a:prstTxWarp prst="textNoShape">
              <a:avLst/>
            </a:prstTxWarp>
          </a:bodyPr>
          <a:lstStyle/>
          <a:p>
            <a:endParaRPr lang="en-GB"/>
          </a:p>
        </p:txBody>
      </p:sp>
      <p:sp>
        <p:nvSpPr>
          <p:cNvPr id="286" name="Rectangle 7">
            <a:extLst>
              <a:ext uri="{FF2B5EF4-FFF2-40B4-BE49-F238E27FC236}">
                <a16:creationId xmlns:a16="http://schemas.microsoft.com/office/drawing/2014/main" id="{2C2DDEF1-2FBA-4388-B0AA-CD590F75D2FF}"/>
              </a:ext>
            </a:extLst>
          </p:cNvPr>
          <p:cNvSpPr>
            <a:spLocks noChangeArrowheads="1"/>
          </p:cNvSpPr>
          <p:nvPr userDrawn="1"/>
        </p:nvSpPr>
        <p:spPr bwMode="auto">
          <a:xfrm>
            <a:off x="3511711" y="4071763"/>
            <a:ext cx="80977" cy="81366"/>
          </a:xfrm>
          <a:prstGeom prst="rect">
            <a:avLst/>
          </a:prstGeom>
          <a:solidFill>
            <a:srgbClr val="D4A519"/>
          </a:solidFill>
          <a:ln>
            <a:noFill/>
          </a:ln>
        </p:spPr>
        <p:txBody>
          <a:bodyPr vert="horz" wrap="square" lIns="91440" tIns="45720" rIns="91440" bIns="45720" numCol="1" anchor="t" anchorCtr="0" compatLnSpc="1">
            <a:prstTxWarp prst="textNoShape">
              <a:avLst/>
            </a:prstTxWarp>
          </a:bodyPr>
          <a:lstStyle/>
          <a:p>
            <a:endParaRPr lang="en-GB"/>
          </a:p>
        </p:txBody>
      </p:sp>
      <p:sp>
        <p:nvSpPr>
          <p:cNvPr id="287" name="Freeform 6">
            <a:extLst>
              <a:ext uri="{FF2B5EF4-FFF2-40B4-BE49-F238E27FC236}">
                <a16:creationId xmlns:a16="http://schemas.microsoft.com/office/drawing/2014/main" id="{2F74CC99-8C41-4FBC-BAD6-ACC9F7C880B3}"/>
              </a:ext>
            </a:extLst>
          </p:cNvPr>
          <p:cNvSpPr>
            <a:spLocks noChangeAspect="1"/>
          </p:cNvSpPr>
          <p:nvPr userDrawn="1"/>
        </p:nvSpPr>
        <p:spPr bwMode="auto">
          <a:xfrm>
            <a:off x="8146194" y="3071520"/>
            <a:ext cx="306000" cy="237306"/>
          </a:xfrm>
          <a:custGeom>
            <a:avLst/>
            <a:gdLst>
              <a:gd name="T0" fmla="*/ 71 w 249"/>
              <a:gd name="T1" fmla="*/ 193 h 193"/>
              <a:gd name="T2" fmla="*/ 59 w 249"/>
              <a:gd name="T3" fmla="*/ 176 h 193"/>
              <a:gd name="T4" fmla="*/ 57 w 249"/>
              <a:gd name="T5" fmla="*/ 172 h 193"/>
              <a:gd name="T6" fmla="*/ 55 w 249"/>
              <a:gd name="T7" fmla="*/ 170 h 193"/>
              <a:gd name="T8" fmla="*/ 46 w 249"/>
              <a:gd name="T9" fmla="*/ 158 h 193"/>
              <a:gd name="T10" fmla="*/ 43 w 249"/>
              <a:gd name="T11" fmla="*/ 154 h 193"/>
              <a:gd name="T12" fmla="*/ 41 w 249"/>
              <a:gd name="T13" fmla="*/ 152 h 193"/>
              <a:gd name="T14" fmla="*/ 37 w 249"/>
              <a:gd name="T15" fmla="*/ 145 h 193"/>
              <a:gd name="T16" fmla="*/ 27 w 249"/>
              <a:gd name="T17" fmla="*/ 133 h 193"/>
              <a:gd name="T18" fmla="*/ 25 w 249"/>
              <a:gd name="T19" fmla="*/ 131 h 193"/>
              <a:gd name="T20" fmla="*/ 18 w 249"/>
              <a:gd name="T21" fmla="*/ 122 h 193"/>
              <a:gd name="T22" fmla="*/ 13 w 249"/>
              <a:gd name="T23" fmla="*/ 116 h 193"/>
              <a:gd name="T24" fmla="*/ 9 w 249"/>
              <a:gd name="T25" fmla="*/ 112 h 193"/>
              <a:gd name="T26" fmla="*/ 8 w 249"/>
              <a:gd name="T27" fmla="*/ 110 h 193"/>
              <a:gd name="T28" fmla="*/ 3 w 249"/>
              <a:gd name="T29" fmla="*/ 104 h 193"/>
              <a:gd name="T30" fmla="*/ 0 w 249"/>
              <a:gd name="T31" fmla="*/ 102 h 193"/>
              <a:gd name="T32" fmla="*/ 25 w 249"/>
              <a:gd name="T33" fmla="*/ 74 h 193"/>
              <a:gd name="T34" fmla="*/ 28 w 249"/>
              <a:gd name="T35" fmla="*/ 76 h 193"/>
              <a:gd name="T36" fmla="*/ 34 w 249"/>
              <a:gd name="T37" fmla="*/ 81 h 193"/>
              <a:gd name="T38" fmla="*/ 37 w 249"/>
              <a:gd name="T39" fmla="*/ 82 h 193"/>
              <a:gd name="T40" fmla="*/ 41 w 249"/>
              <a:gd name="T41" fmla="*/ 85 h 193"/>
              <a:gd name="T42" fmla="*/ 47 w 249"/>
              <a:gd name="T43" fmla="*/ 90 h 193"/>
              <a:gd name="T44" fmla="*/ 57 w 249"/>
              <a:gd name="T45" fmla="*/ 98 h 193"/>
              <a:gd name="T46" fmla="*/ 60 w 249"/>
              <a:gd name="T47" fmla="*/ 100 h 193"/>
              <a:gd name="T48" fmla="*/ 73 w 249"/>
              <a:gd name="T49" fmla="*/ 110 h 193"/>
              <a:gd name="T50" fmla="*/ 81 w 249"/>
              <a:gd name="T51" fmla="*/ 117 h 193"/>
              <a:gd name="T52" fmla="*/ 85 w 249"/>
              <a:gd name="T53" fmla="*/ 120 h 193"/>
              <a:gd name="T54" fmla="*/ 93 w 249"/>
              <a:gd name="T55" fmla="*/ 127 h 193"/>
              <a:gd name="T56" fmla="*/ 96 w 249"/>
              <a:gd name="T57" fmla="*/ 123 h 193"/>
              <a:gd name="T58" fmla="*/ 105 w 249"/>
              <a:gd name="T59" fmla="*/ 112 h 193"/>
              <a:gd name="T60" fmla="*/ 144 w 249"/>
              <a:gd name="T61" fmla="*/ 70 h 193"/>
              <a:gd name="T62" fmla="*/ 185 w 249"/>
              <a:gd name="T63" fmla="*/ 32 h 193"/>
              <a:gd name="T64" fmla="*/ 197 w 249"/>
              <a:gd name="T65" fmla="*/ 23 h 193"/>
              <a:gd name="T66" fmla="*/ 202 w 249"/>
              <a:gd name="T67" fmla="*/ 18 h 193"/>
              <a:gd name="T68" fmla="*/ 208 w 249"/>
              <a:gd name="T69" fmla="*/ 14 h 193"/>
              <a:gd name="T70" fmla="*/ 212 w 249"/>
              <a:gd name="T71" fmla="*/ 11 h 193"/>
              <a:gd name="T72" fmla="*/ 214 w 249"/>
              <a:gd name="T73" fmla="*/ 10 h 193"/>
              <a:gd name="T74" fmla="*/ 220 w 249"/>
              <a:gd name="T75" fmla="*/ 6 h 193"/>
              <a:gd name="T76" fmla="*/ 229 w 249"/>
              <a:gd name="T77" fmla="*/ 0 h 193"/>
              <a:gd name="T78" fmla="*/ 249 w 249"/>
              <a:gd name="T79" fmla="*/ 30 h 193"/>
              <a:gd name="T80" fmla="*/ 243 w 249"/>
              <a:gd name="T81" fmla="*/ 36 h 193"/>
              <a:gd name="T82" fmla="*/ 238 w 249"/>
              <a:gd name="T83" fmla="*/ 40 h 193"/>
              <a:gd name="T84" fmla="*/ 237 w 249"/>
              <a:gd name="T85" fmla="*/ 41 h 193"/>
              <a:gd name="T86" fmla="*/ 233 w 249"/>
              <a:gd name="T87" fmla="*/ 45 h 193"/>
              <a:gd name="T88" fmla="*/ 229 w 249"/>
              <a:gd name="T89" fmla="*/ 49 h 193"/>
              <a:gd name="T90" fmla="*/ 224 w 249"/>
              <a:gd name="T91" fmla="*/ 53 h 193"/>
              <a:gd name="T92" fmla="*/ 215 w 249"/>
              <a:gd name="T93" fmla="*/ 63 h 193"/>
              <a:gd name="T94" fmla="*/ 182 w 249"/>
              <a:gd name="T95" fmla="*/ 103 h 193"/>
              <a:gd name="T96" fmla="*/ 151 w 249"/>
              <a:gd name="T97" fmla="*/ 147 h 193"/>
              <a:gd name="T98" fmla="*/ 137 w 249"/>
              <a:gd name="T99" fmla="*/ 169 h 193"/>
              <a:gd name="T100" fmla="*/ 130 w 249"/>
              <a:gd name="T101" fmla="*/ 180 h 193"/>
              <a:gd name="T102" fmla="*/ 126 w 249"/>
              <a:gd name="T103" fmla="*/ 186 h 193"/>
              <a:gd name="T104" fmla="*/ 122 w 249"/>
              <a:gd name="T105" fmla="*/ 193 h 193"/>
              <a:gd name="T106" fmla="*/ 71 w 249"/>
              <a:gd name="T10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9" h="193">
                <a:moveTo>
                  <a:pt x="71" y="193"/>
                </a:moveTo>
                <a:cubicBezTo>
                  <a:pt x="59" y="176"/>
                  <a:pt x="59" y="176"/>
                  <a:pt x="59" y="176"/>
                </a:cubicBezTo>
                <a:cubicBezTo>
                  <a:pt x="59" y="175"/>
                  <a:pt x="58" y="173"/>
                  <a:pt x="57" y="172"/>
                </a:cubicBezTo>
                <a:cubicBezTo>
                  <a:pt x="56" y="171"/>
                  <a:pt x="56" y="171"/>
                  <a:pt x="55" y="170"/>
                </a:cubicBezTo>
                <a:cubicBezTo>
                  <a:pt x="46" y="158"/>
                  <a:pt x="46" y="158"/>
                  <a:pt x="46" y="158"/>
                </a:cubicBezTo>
                <a:cubicBezTo>
                  <a:pt x="45" y="156"/>
                  <a:pt x="44" y="155"/>
                  <a:pt x="43" y="154"/>
                </a:cubicBezTo>
                <a:cubicBezTo>
                  <a:pt x="43" y="153"/>
                  <a:pt x="42" y="152"/>
                  <a:pt x="41" y="152"/>
                </a:cubicBezTo>
                <a:cubicBezTo>
                  <a:pt x="37" y="145"/>
                  <a:pt x="37" y="145"/>
                  <a:pt x="37" y="145"/>
                </a:cubicBezTo>
                <a:cubicBezTo>
                  <a:pt x="34" y="142"/>
                  <a:pt x="31" y="138"/>
                  <a:pt x="27" y="133"/>
                </a:cubicBezTo>
                <a:cubicBezTo>
                  <a:pt x="25" y="131"/>
                  <a:pt x="25" y="131"/>
                  <a:pt x="25" y="131"/>
                </a:cubicBezTo>
                <a:cubicBezTo>
                  <a:pt x="23" y="128"/>
                  <a:pt x="20" y="125"/>
                  <a:pt x="18" y="122"/>
                </a:cubicBezTo>
                <a:cubicBezTo>
                  <a:pt x="13" y="116"/>
                  <a:pt x="13" y="116"/>
                  <a:pt x="13" y="116"/>
                </a:cubicBezTo>
                <a:cubicBezTo>
                  <a:pt x="12" y="114"/>
                  <a:pt x="11" y="113"/>
                  <a:pt x="9" y="112"/>
                </a:cubicBezTo>
                <a:cubicBezTo>
                  <a:pt x="8" y="110"/>
                  <a:pt x="8" y="110"/>
                  <a:pt x="8" y="110"/>
                </a:cubicBezTo>
                <a:cubicBezTo>
                  <a:pt x="3" y="104"/>
                  <a:pt x="3" y="104"/>
                  <a:pt x="3" y="104"/>
                </a:cubicBezTo>
                <a:cubicBezTo>
                  <a:pt x="3" y="104"/>
                  <a:pt x="1" y="102"/>
                  <a:pt x="0" y="102"/>
                </a:cubicBezTo>
                <a:cubicBezTo>
                  <a:pt x="25" y="74"/>
                  <a:pt x="25" y="74"/>
                  <a:pt x="25" y="74"/>
                </a:cubicBezTo>
                <a:cubicBezTo>
                  <a:pt x="25" y="74"/>
                  <a:pt x="28" y="76"/>
                  <a:pt x="28" y="76"/>
                </a:cubicBezTo>
                <a:cubicBezTo>
                  <a:pt x="34" y="81"/>
                  <a:pt x="34" y="81"/>
                  <a:pt x="34" y="81"/>
                </a:cubicBezTo>
                <a:cubicBezTo>
                  <a:pt x="35" y="81"/>
                  <a:pt x="36" y="82"/>
                  <a:pt x="37" y="82"/>
                </a:cubicBezTo>
                <a:cubicBezTo>
                  <a:pt x="38" y="83"/>
                  <a:pt x="39" y="84"/>
                  <a:pt x="41" y="85"/>
                </a:cubicBezTo>
                <a:cubicBezTo>
                  <a:pt x="47" y="90"/>
                  <a:pt x="47" y="90"/>
                  <a:pt x="47" y="90"/>
                </a:cubicBezTo>
                <a:cubicBezTo>
                  <a:pt x="51" y="93"/>
                  <a:pt x="54" y="95"/>
                  <a:pt x="57" y="98"/>
                </a:cubicBezTo>
                <a:cubicBezTo>
                  <a:pt x="60" y="100"/>
                  <a:pt x="60" y="100"/>
                  <a:pt x="60" y="100"/>
                </a:cubicBezTo>
                <a:cubicBezTo>
                  <a:pt x="65" y="104"/>
                  <a:pt x="69" y="107"/>
                  <a:pt x="73" y="110"/>
                </a:cubicBezTo>
                <a:cubicBezTo>
                  <a:pt x="73" y="110"/>
                  <a:pt x="80" y="117"/>
                  <a:pt x="81" y="117"/>
                </a:cubicBezTo>
                <a:cubicBezTo>
                  <a:pt x="82" y="118"/>
                  <a:pt x="84" y="119"/>
                  <a:pt x="85" y="120"/>
                </a:cubicBezTo>
                <a:cubicBezTo>
                  <a:pt x="93" y="127"/>
                  <a:pt x="93" y="127"/>
                  <a:pt x="93" y="127"/>
                </a:cubicBezTo>
                <a:cubicBezTo>
                  <a:pt x="96" y="123"/>
                  <a:pt x="96" y="123"/>
                  <a:pt x="96" y="123"/>
                </a:cubicBezTo>
                <a:cubicBezTo>
                  <a:pt x="99" y="120"/>
                  <a:pt x="102" y="116"/>
                  <a:pt x="105" y="112"/>
                </a:cubicBezTo>
                <a:cubicBezTo>
                  <a:pt x="118" y="97"/>
                  <a:pt x="131" y="83"/>
                  <a:pt x="144" y="70"/>
                </a:cubicBezTo>
                <a:cubicBezTo>
                  <a:pt x="158" y="56"/>
                  <a:pt x="172" y="43"/>
                  <a:pt x="185" y="32"/>
                </a:cubicBezTo>
                <a:cubicBezTo>
                  <a:pt x="189" y="29"/>
                  <a:pt x="193" y="26"/>
                  <a:pt x="197" y="23"/>
                </a:cubicBezTo>
                <a:cubicBezTo>
                  <a:pt x="202" y="18"/>
                  <a:pt x="202" y="18"/>
                  <a:pt x="202" y="18"/>
                </a:cubicBezTo>
                <a:cubicBezTo>
                  <a:pt x="208" y="14"/>
                  <a:pt x="208" y="14"/>
                  <a:pt x="208" y="14"/>
                </a:cubicBezTo>
                <a:cubicBezTo>
                  <a:pt x="209" y="13"/>
                  <a:pt x="211" y="12"/>
                  <a:pt x="212" y="11"/>
                </a:cubicBezTo>
                <a:cubicBezTo>
                  <a:pt x="214" y="10"/>
                  <a:pt x="214" y="10"/>
                  <a:pt x="214" y="10"/>
                </a:cubicBezTo>
                <a:cubicBezTo>
                  <a:pt x="216" y="8"/>
                  <a:pt x="218" y="7"/>
                  <a:pt x="220" y="6"/>
                </a:cubicBezTo>
                <a:cubicBezTo>
                  <a:pt x="223" y="4"/>
                  <a:pt x="226" y="2"/>
                  <a:pt x="229" y="0"/>
                </a:cubicBezTo>
                <a:cubicBezTo>
                  <a:pt x="249" y="30"/>
                  <a:pt x="249" y="30"/>
                  <a:pt x="249" y="30"/>
                </a:cubicBezTo>
                <a:cubicBezTo>
                  <a:pt x="247" y="32"/>
                  <a:pt x="245" y="34"/>
                  <a:pt x="243" y="36"/>
                </a:cubicBezTo>
                <a:cubicBezTo>
                  <a:pt x="241" y="37"/>
                  <a:pt x="239" y="39"/>
                  <a:pt x="238" y="40"/>
                </a:cubicBezTo>
                <a:cubicBezTo>
                  <a:pt x="237" y="41"/>
                  <a:pt x="237" y="41"/>
                  <a:pt x="237" y="41"/>
                </a:cubicBezTo>
                <a:cubicBezTo>
                  <a:pt x="236" y="42"/>
                  <a:pt x="234" y="43"/>
                  <a:pt x="233" y="45"/>
                </a:cubicBezTo>
                <a:cubicBezTo>
                  <a:pt x="229" y="49"/>
                  <a:pt x="229" y="49"/>
                  <a:pt x="229" y="49"/>
                </a:cubicBezTo>
                <a:cubicBezTo>
                  <a:pt x="224" y="53"/>
                  <a:pt x="224" y="53"/>
                  <a:pt x="224" y="53"/>
                </a:cubicBezTo>
                <a:cubicBezTo>
                  <a:pt x="221" y="57"/>
                  <a:pt x="218" y="60"/>
                  <a:pt x="215" y="63"/>
                </a:cubicBezTo>
                <a:cubicBezTo>
                  <a:pt x="204" y="75"/>
                  <a:pt x="193" y="88"/>
                  <a:pt x="182" y="103"/>
                </a:cubicBezTo>
                <a:cubicBezTo>
                  <a:pt x="171" y="117"/>
                  <a:pt x="161" y="131"/>
                  <a:pt x="151" y="147"/>
                </a:cubicBezTo>
                <a:cubicBezTo>
                  <a:pt x="146" y="154"/>
                  <a:pt x="141" y="162"/>
                  <a:pt x="137" y="169"/>
                </a:cubicBezTo>
                <a:cubicBezTo>
                  <a:pt x="130" y="180"/>
                  <a:pt x="130" y="180"/>
                  <a:pt x="130" y="180"/>
                </a:cubicBezTo>
                <a:cubicBezTo>
                  <a:pt x="126" y="186"/>
                  <a:pt x="126" y="186"/>
                  <a:pt x="126" y="186"/>
                </a:cubicBezTo>
                <a:cubicBezTo>
                  <a:pt x="126" y="187"/>
                  <a:pt x="124" y="190"/>
                  <a:pt x="122" y="193"/>
                </a:cubicBezTo>
                <a:cubicBezTo>
                  <a:pt x="71" y="193"/>
                  <a:pt x="71" y="193"/>
                  <a:pt x="71" y="193"/>
                </a:cubicBezTo>
                <a:close/>
              </a:path>
            </a:pathLst>
          </a:custGeom>
          <a:solidFill>
            <a:srgbClr val="0D0048"/>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30459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359DFE-1627-4E5A-AC3B-5031D55AE0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0"/>
            <a:ext cx="9906000" cy="2839453"/>
          </a:xfrm>
          <a:prstGeom prst="rect">
            <a:avLst/>
          </a:prstGeom>
        </p:spPr>
      </p:pic>
      <p:sp>
        <p:nvSpPr>
          <p:cNvPr id="2" name="Title 1"/>
          <p:cNvSpPr>
            <a:spLocks noGrp="1"/>
          </p:cNvSpPr>
          <p:nvPr>
            <p:ph type="ctrTitle"/>
          </p:nvPr>
        </p:nvSpPr>
        <p:spPr>
          <a:xfrm>
            <a:off x="381000" y="4434993"/>
            <a:ext cx="4426670" cy="553998"/>
          </a:xfrm>
          <a:prstGeom prst="rect">
            <a:avLst/>
          </a:prstGeom>
          <a:ln>
            <a:noFill/>
          </a:ln>
        </p:spPr>
        <p:txBody>
          <a:bodyPr anchor="b"/>
          <a:lstStyle>
            <a:lvl1pPr algn="l">
              <a:defRPr sz="2400" b="1" cap="all" spc="0" baseline="0">
                <a:solidFill>
                  <a:schemeClr val="tx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381000" y="5460109"/>
            <a:ext cx="9144000" cy="369332"/>
          </a:xfrm>
          <a:prstGeom prst="rect">
            <a:avLst/>
          </a:prstGeom>
        </p:spPr>
        <p:txBody>
          <a:bodyPr wrap="square">
            <a:spAutoFit/>
          </a:bodyPr>
          <a:lstStyle>
            <a:lvl1pPr marL="0" indent="0" algn="l">
              <a:buNone/>
              <a:defRPr sz="1800">
                <a:solidFill>
                  <a:schemeClr val="tx2"/>
                </a:solidFill>
              </a:defRPr>
            </a:lvl1pPr>
            <a:lvl2pPr marL="278590" indent="0" algn="ctr">
              <a:buNone/>
              <a:defRPr sz="1219"/>
            </a:lvl2pPr>
            <a:lvl3pPr marL="557181" indent="0" algn="ctr">
              <a:buNone/>
              <a:defRPr sz="1097"/>
            </a:lvl3pPr>
            <a:lvl4pPr marL="835772" indent="0" algn="ctr">
              <a:buNone/>
              <a:defRPr sz="975"/>
            </a:lvl4pPr>
            <a:lvl5pPr marL="1114364" indent="0" algn="ctr">
              <a:buNone/>
              <a:defRPr sz="975"/>
            </a:lvl5pPr>
            <a:lvl6pPr marL="1392954" indent="0" algn="ctr">
              <a:buNone/>
              <a:defRPr sz="975"/>
            </a:lvl6pPr>
            <a:lvl7pPr marL="1671545" indent="0" algn="ctr">
              <a:buNone/>
              <a:defRPr sz="975"/>
            </a:lvl7pPr>
            <a:lvl8pPr marL="1950135" indent="0" algn="ctr">
              <a:buNone/>
              <a:defRPr sz="975"/>
            </a:lvl8pPr>
            <a:lvl9pPr marL="2228725" indent="0" algn="ctr">
              <a:buNone/>
              <a:defRPr sz="975"/>
            </a:lvl9pPr>
          </a:lstStyle>
          <a:p>
            <a:r>
              <a:rPr lang="en-US" dirty="0"/>
              <a:t>Presentation sub title</a:t>
            </a:r>
            <a:endParaRPr lang="en-GB" dirty="0"/>
          </a:p>
        </p:txBody>
      </p:sp>
      <p:sp>
        <p:nvSpPr>
          <p:cNvPr id="10" name="Text Placeholder 9">
            <a:extLst>
              <a:ext uri="{FF2B5EF4-FFF2-40B4-BE49-F238E27FC236}">
                <a16:creationId xmlns:a16="http://schemas.microsoft.com/office/drawing/2014/main" id="{D8AA150D-C1A2-4CB8-BD64-B0A61C255D11}"/>
              </a:ext>
            </a:extLst>
          </p:cNvPr>
          <p:cNvSpPr>
            <a:spLocks noGrp="1"/>
          </p:cNvSpPr>
          <p:nvPr>
            <p:ph type="body" sz="quarter" idx="13" hasCustomPrompt="1"/>
          </p:nvPr>
        </p:nvSpPr>
        <p:spPr>
          <a:xfrm>
            <a:off x="381000" y="5844746"/>
            <a:ext cx="9144000" cy="369332"/>
          </a:xfrm>
          <a:prstGeom prst="rect">
            <a:avLst/>
          </a:prstGeom>
        </p:spPr>
        <p:txBody>
          <a:bodyPr wrap="square">
            <a:spAutoFit/>
          </a:bodyPr>
          <a:lstStyle>
            <a:lvl1pPr marL="0" indent="0" algn="l">
              <a:buNone/>
              <a:defRPr sz="1800">
                <a:solidFill>
                  <a:schemeClr val="tx2"/>
                </a:solidFill>
              </a:defRPr>
            </a:lvl1pPr>
          </a:lstStyle>
          <a:p>
            <a:pPr lvl="0"/>
            <a:r>
              <a:rPr lang="en-US" dirty="0"/>
              <a:t>Date | Presenter</a:t>
            </a:r>
            <a:endParaRPr lang="en-GB" dirty="0"/>
          </a:p>
        </p:txBody>
      </p:sp>
      <p:pic>
        <p:nvPicPr>
          <p:cNvPr id="85" name="Picture 84">
            <a:extLst>
              <a:ext uri="{FF2B5EF4-FFF2-40B4-BE49-F238E27FC236}">
                <a16:creationId xmlns:a16="http://schemas.microsoft.com/office/drawing/2014/main" id="{20BCFEF9-798D-4065-85E3-AE1E345ACC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7189" y="2839452"/>
            <a:ext cx="3953719" cy="1514701"/>
          </a:xfrm>
          <a:prstGeom prst="rect">
            <a:avLst/>
          </a:prstGeom>
        </p:spPr>
      </p:pic>
      <p:sp>
        <p:nvSpPr>
          <p:cNvPr id="12" name="Text Placeholder 9">
            <a:extLst>
              <a:ext uri="{FF2B5EF4-FFF2-40B4-BE49-F238E27FC236}">
                <a16:creationId xmlns:a16="http://schemas.microsoft.com/office/drawing/2014/main" id="{8C911530-3BD2-4491-AC20-6329A6B2C124}"/>
              </a:ext>
            </a:extLst>
          </p:cNvPr>
          <p:cNvSpPr>
            <a:spLocks noGrp="1"/>
          </p:cNvSpPr>
          <p:nvPr>
            <p:ph type="body" sz="quarter" idx="14" hasCustomPrompt="1"/>
          </p:nvPr>
        </p:nvSpPr>
        <p:spPr>
          <a:xfrm>
            <a:off x="381000" y="6308725"/>
            <a:ext cx="4572000" cy="276999"/>
          </a:xfrm>
          <a:prstGeom prst="rect">
            <a:avLst/>
          </a:prstGeom>
          <a:solidFill>
            <a:schemeClr val="bg1"/>
          </a:solidFill>
        </p:spPr>
        <p:txBody>
          <a:bodyPr wrap="square">
            <a:spAutoFit/>
          </a:bodyPr>
          <a:lstStyle>
            <a:lvl1pPr marL="0" indent="0" algn="l">
              <a:buNone/>
              <a:defRPr sz="1200">
                <a:solidFill>
                  <a:schemeClr val="tx2"/>
                </a:solidFill>
              </a:defRPr>
            </a:lvl1pPr>
          </a:lstStyle>
          <a:p>
            <a:pPr lvl="0"/>
            <a:r>
              <a:rPr lang="en-US" dirty="0"/>
              <a:t>Version number</a:t>
            </a:r>
            <a:endParaRPr lang="en-GB" dirty="0"/>
          </a:p>
        </p:txBody>
      </p:sp>
    </p:spTree>
    <p:extLst>
      <p:ext uri="{BB962C8B-B14F-4D97-AF65-F5344CB8AC3E}">
        <p14:creationId xmlns:p14="http://schemas.microsoft.com/office/powerpoint/2010/main" val="579876398"/>
      </p:ext>
    </p:extLst>
  </p:cSld>
  <p:clrMapOvr>
    <a:masterClrMapping/>
  </p:clrMapOvr>
  <p:transition>
    <p:fade/>
  </p:transition>
  <p:extLst>
    <p:ext uri="{DCECCB84-F9BA-43D5-87BE-67443E8EF086}">
      <p15:sldGuideLst xmlns:p15="http://schemas.microsoft.com/office/powerpoint/2012/main">
        <p15:guide id="1" orient="horz" pos="17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35F0-F51E-4D64-BBE0-AB0FA9F72ECD}"/>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BF9B34-7711-480B-B456-A549882E2BF3}"/>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0D10AD-0C8C-4462-8BF3-36F30C4B63C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C2E380A-5C84-4BAC-8F57-CBF9588720E8}"/>
              </a:ext>
            </a:extLst>
          </p:cNvPr>
          <p:cNvSpPr>
            <a:spLocks noGrp="1"/>
          </p:cNvSpPr>
          <p:nvPr>
            <p:ph type="ftr" sz="quarter" idx="11"/>
          </p:nvPr>
        </p:nvSpPr>
        <p:spPr/>
        <p:txBody>
          <a:bodyPr/>
          <a:lstStyle/>
          <a:p>
            <a:r>
              <a:rPr lang="nl-NL"/>
              <a:t>DIT VERTROUWELIJK DOCUMENT IS ENKEL BESTEMD VOOR DE LEDEN VAN DE RAADSGEVERS.</a:t>
            </a:r>
            <a:endParaRPr lang="en-GB"/>
          </a:p>
        </p:txBody>
      </p:sp>
      <p:sp>
        <p:nvSpPr>
          <p:cNvPr id="6" name="Slide Number Placeholder 5">
            <a:extLst>
              <a:ext uri="{FF2B5EF4-FFF2-40B4-BE49-F238E27FC236}">
                <a16:creationId xmlns:a16="http://schemas.microsoft.com/office/drawing/2014/main" id="{3A828C65-2FF9-4807-BF1A-1FC122933895}"/>
              </a:ext>
            </a:extLst>
          </p:cNvPr>
          <p:cNvSpPr>
            <a:spLocks noGrp="1"/>
          </p:cNvSpPr>
          <p:nvPr>
            <p:ph type="sldNum" sz="quarter" idx="12"/>
          </p:nvPr>
        </p:nvSpPr>
        <p:spPr/>
        <p:txBody>
          <a:bodyPr/>
          <a:lstStyle/>
          <a:p>
            <a:fld id="{6E1A70DF-3297-475D-8146-B843B98FBA46}" type="slidenum">
              <a:rPr lang="en-GB" smtClean="0"/>
              <a:t>‹#›</a:t>
            </a:fld>
            <a:endParaRPr lang="en-GB"/>
          </a:p>
        </p:txBody>
      </p:sp>
    </p:spTree>
    <p:extLst>
      <p:ext uri="{BB962C8B-B14F-4D97-AF65-F5344CB8AC3E}">
        <p14:creationId xmlns:p14="http://schemas.microsoft.com/office/powerpoint/2010/main" val="1808842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8BE-170F-4742-AA03-87EA12B37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7018FD-676B-4A69-A8BB-B46A1CB7B1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7D6A9A-CEE2-449F-8890-4829781D011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BB3A92D-41D2-459E-821B-9982019513B1}"/>
              </a:ext>
            </a:extLst>
          </p:cNvPr>
          <p:cNvSpPr>
            <a:spLocks noGrp="1"/>
          </p:cNvSpPr>
          <p:nvPr>
            <p:ph type="ftr" sz="quarter" idx="11"/>
          </p:nvPr>
        </p:nvSpPr>
        <p:spPr/>
        <p:txBody>
          <a:bodyPr/>
          <a:lstStyle/>
          <a:p>
            <a:r>
              <a:rPr lang="nl-NL"/>
              <a:t>DIT VERTROUWELIJK DOCUMENT IS ENKEL BESTEMD VOOR DE LEDEN VAN DE RAADSGEVERS.</a:t>
            </a:r>
            <a:endParaRPr lang="en-GB"/>
          </a:p>
        </p:txBody>
      </p:sp>
      <p:sp>
        <p:nvSpPr>
          <p:cNvPr id="6" name="Slide Number Placeholder 5">
            <a:extLst>
              <a:ext uri="{FF2B5EF4-FFF2-40B4-BE49-F238E27FC236}">
                <a16:creationId xmlns:a16="http://schemas.microsoft.com/office/drawing/2014/main" id="{76C0E665-107E-4CCA-999E-A0E18E61C90B}"/>
              </a:ext>
            </a:extLst>
          </p:cNvPr>
          <p:cNvSpPr>
            <a:spLocks noGrp="1"/>
          </p:cNvSpPr>
          <p:nvPr>
            <p:ph type="sldNum" sz="quarter" idx="12"/>
          </p:nvPr>
        </p:nvSpPr>
        <p:spPr/>
        <p:txBody>
          <a:bodyPr/>
          <a:lstStyle/>
          <a:p>
            <a:fld id="{6E1A70DF-3297-475D-8146-B843B98FBA46}" type="slidenum">
              <a:rPr lang="en-GB" smtClean="0"/>
              <a:t>‹#›</a:t>
            </a:fld>
            <a:endParaRPr lang="en-GB"/>
          </a:p>
        </p:txBody>
      </p:sp>
    </p:spTree>
    <p:extLst>
      <p:ext uri="{BB962C8B-B14F-4D97-AF65-F5344CB8AC3E}">
        <p14:creationId xmlns:p14="http://schemas.microsoft.com/office/powerpoint/2010/main" val="1244629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71C0-CB0C-4D57-916C-97A0E6526266}"/>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2E3272-C689-47ED-9918-02B032FA485E}"/>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3E2B22-1A5B-45D0-B48B-5F79AD88032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7A5EE6C-20DC-4940-B845-939A6999C488}"/>
              </a:ext>
            </a:extLst>
          </p:cNvPr>
          <p:cNvSpPr>
            <a:spLocks noGrp="1"/>
          </p:cNvSpPr>
          <p:nvPr>
            <p:ph type="ftr" sz="quarter" idx="11"/>
          </p:nvPr>
        </p:nvSpPr>
        <p:spPr/>
        <p:txBody>
          <a:bodyPr/>
          <a:lstStyle/>
          <a:p>
            <a:r>
              <a:rPr lang="nl-NL"/>
              <a:t>DIT VERTROUWELIJK DOCUMENT IS ENKEL BESTEMD VOOR DE LEDEN VAN DE RAADSGEVERS.</a:t>
            </a:r>
            <a:endParaRPr lang="en-GB"/>
          </a:p>
        </p:txBody>
      </p:sp>
      <p:sp>
        <p:nvSpPr>
          <p:cNvPr id="6" name="Slide Number Placeholder 5">
            <a:extLst>
              <a:ext uri="{FF2B5EF4-FFF2-40B4-BE49-F238E27FC236}">
                <a16:creationId xmlns:a16="http://schemas.microsoft.com/office/drawing/2014/main" id="{04F6F29F-18C1-4EF4-A355-18B64A2F71E0}"/>
              </a:ext>
            </a:extLst>
          </p:cNvPr>
          <p:cNvSpPr>
            <a:spLocks noGrp="1"/>
          </p:cNvSpPr>
          <p:nvPr>
            <p:ph type="sldNum" sz="quarter" idx="12"/>
          </p:nvPr>
        </p:nvSpPr>
        <p:spPr/>
        <p:txBody>
          <a:bodyPr/>
          <a:lstStyle/>
          <a:p>
            <a:fld id="{6E1A70DF-3297-475D-8146-B843B98FBA46}" type="slidenum">
              <a:rPr lang="en-GB" smtClean="0"/>
              <a:t>‹#›</a:t>
            </a:fld>
            <a:endParaRPr lang="en-GB"/>
          </a:p>
        </p:txBody>
      </p:sp>
    </p:spTree>
    <p:extLst>
      <p:ext uri="{BB962C8B-B14F-4D97-AF65-F5344CB8AC3E}">
        <p14:creationId xmlns:p14="http://schemas.microsoft.com/office/powerpoint/2010/main" val="355017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319F-66B2-45CB-A2C5-36669E2439D9}"/>
              </a:ext>
            </a:extLst>
          </p:cNvPr>
          <p:cNvSpPr>
            <a:spLocks noGrp="1"/>
          </p:cNvSpPr>
          <p:nvPr>
            <p:ph type="title" hasCustomPrompt="1"/>
          </p:nvPr>
        </p:nvSpPr>
        <p:spPr/>
        <p:txBody>
          <a:bodyPr/>
          <a:lstStyle>
            <a:lvl1pPr>
              <a:defRPr/>
            </a:lvl1pPr>
          </a:lstStyle>
          <a:p>
            <a:r>
              <a:rPr lang="en-US" dirty="0"/>
              <a:t>Agenda</a:t>
            </a:r>
          </a:p>
        </p:txBody>
      </p:sp>
      <p:sp>
        <p:nvSpPr>
          <p:cNvPr id="3" name="Slide Number Placeholder 2">
            <a:extLst>
              <a:ext uri="{FF2B5EF4-FFF2-40B4-BE49-F238E27FC236}">
                <a16:creationId xmlns:a16="http://schemas.microsoft.com/office/drawing/2014/main" id="{3D55300B-4EF4-4932-BE13-1B5FE896A7D6}"/>
              </a:ext>
            </a:extLst>
          </p:cNvPr>
          <p:cNvSpPr>
            <a:spLocks noGrp="1"/>
          </p:cNvSpPr>
          <p:nvPr>
            <p:ph type="sldNum" sz="quarter" idx="10"/>
          </p:nvPr>
        </p:nvSpPr>
        <p:spPr/>
        <p:txBody>
          <a:bodyPr/>
          <a:lstStyle/>
          <a:p>
            <a:fld id="{DFD240CC-F3E2-4AB2-934B-72D055AB7AF9}" type="slidenum">
              <a:rPr lang="en-GB" smtClean="0"/>
              <a:pPr/>
              <a:t>‹#›</a:t>
            </a:fld>
            <a:endParaRPr lang="en-GB"/>
          </a:p>
        </p:txBody>
      </p:sp>
    </p:spTree>
    <p:extLst>
      <p:ext uri="{BB962C8B-B14F-4D97-AF65-F5344CB8AC3E}">
        <p14:creationId xmlns:p14="http://schemas.microsoft.com/office/powerpoint/2010/main" val="3240671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D263-A28E-4E8E-80C0-6D148CB178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B99178-CEB3-412B-BC48-098FEE550D90}"/>
              </a:ext>
            </a:extLst>
          </p:cNvPr>
          <p:cNvSpPr>
            <a:spLocks noGrp="1"/>
          </p:cNvSpPr>
          <p:nvPr>
            <p:ph sz="half" idx="1"/>
          </p:nvPr>
        </p:nvSpPr>
        <p:spPr>
          <a:xfrm>
            <a:off x="681038" y="1825625"/>
            <a:ext cx="41957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E632D2-4863-44E8-BF06-DF15825639F7}"/>
              </a:ext>
            </a:extLst>
          </p:cNvPr>
          <p:cNvSpPr>
            <a:spLocks noGrp="1"/>
          </p:cNvSpPr>
          <p:nvPr>
            <p:ph sz="half" idx="2"/>
          </p:nvPr>
        </p:nvSpPr>
        <p:spPr>
          <a:xfrm>
            <a:off x="5029200" y="1825625"/>
            <a:ext cx="419576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898DBD-F590-4AD5-B69E-AD056E80ECB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9F82B20-D5D4-4D97-9301-6BCBE8DED782}"/>
              </a:ext>
            </a:extLst>
          </p:cNvPr>
          <p:cNvSpPr>
            <a:spLocks noGrp="1"/>
          </p:cNvSpPr>
          <p:nvPr>
            <p:ph type="ftr" sz="quarter" idx="11"/>
          </p:nvPr>
        </p:nvSpPr>
        <p:spPr/>
        <p:txBody>
          <a:bodyPr/>
          <a:lstStyle/>
          <a:p>
            <a:r>
              <a:rPr lang="nl-NL"/>
              <a:t>DIT VERTROUWELIJK DOCUMENT IS ENKEL BESTEMD VOOR DE LEDEN VAN DE RAADSGEVERS.</a:t>
            </a:r>
            <a:endParaRPr lang="en-GB"/>
          </a:p>
        </p:txBody>
      </p:sp>
      <p:sp>
        <p:nvSpPr>
          <p:cNvPr id="7" name="Slide Number Placeholder 6">
            <a:extLst>
              <a:ext uri="{FF2B5EF4-FFF2-40B4-BE49-F238E27FC236}">
                <a16:creationId xmlns:a16="http://schemas.microsoft.com/office/drawing/2014/main" id="{7B0DC909-9A89-4F66-9DF4-09B92F6E04EF}"/>
              </a:ext>
            </a:extLst>
          </p:cNvPr>
          <p:cNvSpPr>
            <a:spLocks noGrp="1"/>
          </p:cNvSpPr>
          <p:nvPr>
            <p:ph type="sldNum" sz="quarter" idx="12"/>
          </p:nvPr>
        </p:nvSpPr>
        <p:spPr/>
        <p:txBody>
          <a:bodyPr/>
          <a:lstStyle/>
          <a:p>
            <a:fld id="{6E1A70DF-3297-475D-8146-B843B98FBA46}" type="slidenum">
              <a:rPr lang="en-GB" smtClean="0"/>
              <a:t>‹#›</a:t>
            </a:fld>
            <a:endParaRPr lang="en-GB"/>
          </a:p>
        </p:txBody>
      </p:sp>
    </p:spTree>
    <p:extLst>
      <p:ext uri="{BB962C8B-B14F-4D97-AF65-F5344CB8AC3E}">
        <p14:creationId xmlns:p14="http://schemas.microsoft.com/office/powerpoint/2010/main" val="91831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92CFD-7E42-44BD-BB0E-3BF8EB280686}"/>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2FB885-1332-4635-B380-E53865CEAED8}"/>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5FC816-75D5-4C2C-BE65-BB279C0D00FB}"/>
              </a:ext>
            </a:extLst>
          </p:cNvPr>
          <p:cNvSpPr>
            <a:spLocks noGrp="1"/>
          </p:cNvSpPr>
          <p:nvPr>
            <p:ph sz="half" idx="2"/>
          </p:nvPr>
        </p:nvSpPr>
        <p:spPr>
          <a:xfrm>
            <a:off x="682625" y="2505075"/>
            <a:ext cx="41910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CDA25B-9200-4332-A929-99754382D239}"/>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4183C4-323C-437A-8994-39B997D3FFFA}"/>
              </a:ext>
            </a:extLst>
          </p:cNvPr>
          <p:cNvSpPr>
            <a:spLocks noGrp="1"/>
          </p:cNvSpPr>
          <p:nvPr>
            <p:ph sz="quarter" idx="4"/>
          </p:nvPr>
        </p:nvSpPr>
        <p:spPr>
          <a:xfrm>
            <a:off x="5014913" y="2505075"/>
            <a:ext cx="42116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150D49-075A-4C0F-B561-0B33788B45D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09905A07-65D4-41D5-BC44-6E8D0691EAC7}"/>
              </a:ext>
            </a:extLst>
          </p:cNvPr>
          <p:cNvSpPr>
            <a:spLocks noGrp="1"/>
          </p:cNvSpPr>
          <p:nvPr>
            <p:ph type="ftr" sz="quarter" idx="11"/>
          </p:nvPr>
        </p:nvSpPr>
        <p:spPr/>
        <p:txBody>
          <a:bodyPr/>
          <a:lstStyle/>
          <a:p>
            <a:r>
              <a:rPr lang="nl-NL"/>
              <a:t>DIT VERTROUWELIJK DOCUMENT IS ENKEL BESTEMD VOOR DE LEDEN VAN DE RAADSGEVERS.</a:t>
            </a:r>
            <a:endParaRPr lang="en-GB"/>
          </a:p>
        </p:txBody>
      </p:sp>
      <p:sp>
        <p:nvSpPr>
          <p:cNvPr id="9" name="Slide Number Placeholder 8">
            <a:extLst>
              <a:ext uri="{FF2B5EF4-FFF2-40B4-BE49-F238E27FC236}">
                <a16:creationId xmlns:a16="http://schemas.microsoft.com/office/drawing/2014/main" id="{E73FF24C-77EE-4478-AFB0-6F19365D79B3}"/>
              </a:ext>
            </a:extLst>
          </p:cNvPr>
          <p:cNvSpPr>
            <a:spLocks noGrp="1"/>
          </p:cNvSpPr>
          <p:nvPr>
            <p:ph type="sldNum" sz="quarter" idx="12"/>
          </p:nvPr>
        </p:nvSpPr>
        <p:spPr/>
        <p:txBody>
          <a:bodyPr/>
          <a:lstStyle/>
          <a:p>
            <a:fld id="{6E1A70DF-3297-475D-8146-B843B98FBA46}" type="slidenum">
              <a:rPr lang="en-GB" smtClean="0"/>
              <a:t>‹#›</a:t>
            </a:fld>
            <a:endParaRPr lang="en-GB"/>
          </a:p>
        </p:txBody>
      </p:sp>
    </p:spTree>
    <p:extLst>
      <p:ext uri="{BB962C8B-B14F-4D97-AF65-F5344CB8AC3E}">
        <p14:creationId xmlns:p14="http://schemas.microsoft.com/office/powerpoint/2010/main" val="697485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0666-9D18-43AA-A33A-FC2A23265C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68F204-9816-4DB3-B88A-E5F962289B1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781287F-A7DF-4005-B1B2-083AB7727E4A}"/>
              </a:ext>
            </a:extLst>
          </p:cNvPr>
          <p:cNvSpPr>
            <a:spLocks noGrp="1"/>
          </p:cNvSpPr>
          <p:nvPr>
            <p:ph type="ftr" sz="quarter" idx="11"/>
          </p:nvPr>
        </p:nvSpPr>
        <p:spPr/>
        <p:txBody>
          <a:bodyPr/>
          <a:lstStyle/>
          <a:p>
            <a:r>
              <a:rPr lang="nl-NL"/>
              <a:t>DIT VERTROUWELIJK DOCUMENT IS ENKEL BESTEMD VOOR DE LEDEN VAN DE RAADSGEVERS.</a:t>
            </a:r>
            <a:endParaRPr lang="en-GB"/>
          </a:p>
        </p:txBody>
      </p:sp>
      <p:sp>
        <p:nvSpPr>
          <p:cNvPr id="5" name="Slide Number Placeholder 4">
            <a:extLst>
              <a:ext uri="{FF2B5EF4-FFF2-40B4-BE49-F238E27FC236}">
                <a16:creationId xmlns:a16="http://schemas.microsoft.com/office/drawing/2014/main" id="{0A169BFC-FAB7-46DF-B236-9EB0B7C16641}"/>
              </a:ext>
            </a:extLst>
          </p:cNvPr>
          <p:cNvSpPr>
            <a:spLocks noGrp="1"/>
          </p:cNvSpPr>
          <p:nvPr>
            <p:ph type="sldNum" sz="quarter" idx="12"/>
          </p:nvPr>
        </p:nvSpPr>
        <p:spPr/>
        <p:txBody>
          <a:bodyPr/>
          <a:lstStyle/>
          <a:p>
            <a:fld id="{6E1A70DF-3297-475D-8146-B843B98FBA46}" type="slidenum">
              <a:rPr lang="en-GB" smtClean="0"/>
              <a:t>‹#›</a:t>
            </a:fld>
            <a:endParaRPr lang="en-GB"/>
          </a:p>
        </p:txBody>
      </p:sp>
    </p:spTree>
    <p:extLst>
      <p:ext uri="{BB962C8B-B14F-4D97-AF65-F5344CB8AC3E}">
        <p14:creationId xmlns:p14="http://schemas.microsoft.com/office/powerpoint/2010/main" val="2861378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F034DF-D4A8-4512-911B-051F8A93138D}"/>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1042A7F1-0ACE-4346-9B2B-589EF9B18BC2}"/>
              </a:ext>
            </a:extLst>
          </p:cNvPr>
          <p:cNvSpPr>
            <a:spLocks noGrp="1"/>
          </p:cNvSpPr>
          <p:nvPr>
            <p:ph type="ftr" sz="quarter" idx="11"/>
          </p:nvPr>
        </p:nvSpPr>
        <p:spPr/>
        <p:txBody>
          <a:bodyPr/>
          <a:lstStyle/>
          <a:p>
            <a:r>
              <a:rPr lang="nl-NL"/>
              <a:t>DIT VERTROUWELIJK DOCUMENT IS ENKEL BESTEMD VOOR DE LEDEN VAN DE RAADSGEVERS.</a:t>
            </a:r>
            <a:endParaRPr lang="en-GB"/>
          </a:p>
        </p:txBody>
      </p:sp>
      <p:sp>
        <p:nvSpPr>
          <p:cNvPr id="4" name="Slide Number Placeholder 3">
            <a:extLst>
              <a:ext uri="{FF2B5EF4-FFF2-40B4-BE49-F238E27FC236}">
                <a16:creationId xmlns:a16="http://schemas.microsoft.com/office/drawing/2014/main" id="{01E8E792-6B3E-4F7C-80C8-22496C7BCDE5}"/>
              </a:ext>
            </a:extLst>
          </p:cNvPr>
          <p:cNvSpPr>
            <a:spLocks noGrp="1"/>
          </p:cNvSpPr>
          <p:nvPr>
            <p:ph type="sldNum" sz="quarter" idx="12"/>
          </p:nvPr>
        </p:nvSpPr>
        <p:spPr/>
        <p:txBody>
          <a:bodyPr/>
          <a:lstStyle/>
          <a:p>
            <a:fld id="{6E1A70DF-3297-475D-8146-B843B98FBA46}" type="slidenum">
              <a:rPr lang="en-GB" smtClean="0"/>
              <a:t>‹#›</a:t>
            </a:fld>
            <a:endParaRPr lang="en-GB"/>
          </a:p>
        </p:txBody>
      </p:sp>
    </p:spTree>
    <p:extLst>
      <p:ext uri="{BB962C8B-B14F-4D97-AF65-F5344CB8AC3E}">
        <p14:creationId xmlns:p14="http://schemas.microsoft.com/office/powerpoint/2010/main" val="2733107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CDA0-C267-4B93-A153-864345C0A541}"/>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4470D7-3030-4A0D-8DF2-B143C61B344C}"/>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67912B-53B4-4A45-ACE9-C85F3BC42D6B}"/>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D11872-7087-41F2-B022-5B4ECCD56AB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074A02F-A194-4D21-B359-A55C8D4A02BA}"/>
              </a:ext>
            </a:extLst>
          </p:cNvPr>
          <p:cNvSpPr>
            <a:spLocks noGrp="1"/>
          </p:cNvSpPr>
          <p:nvPr>
            <p:ph type="ftr" sz="quarter" idx="11"/>
          </p:nvPr>
        </p:nvSpPr>
        <p:spPr/>
        <p:txBody>
          <a:bodyPr/>
          <a:lstStyle/>
          <a:p>
            <a:r>
              <a:rPr lang="nl-NL"/>
              <a:t>DIT VERTROUWELIJK DOCUMENT IS ENKEL BESTEMD VOOR DE LEDEN VAN DE RAADSGEVERS.</a:t>
            </a:r>
            <a:endParaRPr lang="en-GB"/>
          </a:p>
        </p:txBody>
      </p:sp>
      <p:sp>
        <p:nvSpPr>
          <p:cNvPr id="7" name="Slide Number Placeholder 6">
            <a:extLst>
              <a:ext uri="{FF2B5EF4-FFF2-40B4-BE49-F238E27FC236}">
                <a16:creationId xmlns:a16="http://schemas.microsoft.com/office/drawing/2014/main" id="{D52A687F-7F6A-4C1C-A7F2-75EF9A55F1E4}"/>
              </a:ext>
            </a:extLst>
          </p:cNvPr>
          <p:cNvSpPr>
            <a:spLocks noGrp="1"/>
          </p:cNvSpPr>
          <p:nvPr>
            <p:ph type="sldNum" sz="quarter" idx="12"/>
          </p:nvPr>
        </p:nvSpPr>
        <p:spPr/>
        <p:txBody>
          <a:bodyPr/>
          <a:lstStyle/>
          <a:p>
            <a:fld id="{6E1A70DF-3297-475D-8146-B843B98FBA46}" type="slidenum">
              <a:rPr lang="en-GB" smtClean="0"/>
              <a:t>‹#›</a:t>
            </a:fld>
            <a:endParaRPr lang="en-GB"/>
          </a:p>
        </p:txBody>
      </p:sp>
    </p:spTree>
    <p:extLst>
      <p:ext uri="{BB962C8B-B14F-4D97-AF65-F5344CB8AC3E}">
        <p14:creationId xmlns:p14="http://schemas.microsoft.com/office/powerpoint/2010/main" val="3542432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6333-3991-4DE5-85F1-669C2D0310C1}"/>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E7B900-FD78-4352-AE3A-CC8D44732031}"/>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9A2BBC-F119-4C1D-A5F5-3FDA68BE985C}"/>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BCDC70-0040-4181-8E41-03B51F9EF9D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53CBBEF-8028-4817-A560-632EE899DA9F}"/>
              </a:ext>
            </a:extLst>
          </p:cNvPr>
          <p:cNvSpPr>
            <a:spLocks noGrp="1"/>
          </p:cNvSpPr>
          <p:nvPr>
            <p:ph type="ftr" sz="quarter" idx="11"/>
          </p:nvPr>
        </p:nvSpPr>
        <p:spPr/>
        <p:txBody>
          <a:bodyPr/>
          <a:lstStyle/>
          <a:p>
            <a:r>
              <a:rPr lang="nl-NL"/>
              <a:t>DIT VERTROUWELIJK DOCUMENT IS ENKEL BESTEMD VOOR DE LEDEN VAN DE RAADSGEVERS.</a:t>
            </a:r>
            <a:endParaRPr lang="en-GB"/>
          </a:p>
        </p:txBody>
      </p:sp>
      <p:sp>
        <p:nvSpPr>
          <p:cNvPr id="7" name="Slide Number Placeholder 6">
            <a:extLst>
              <a:ext uri="{FF2B5EF4-FFF2-40B4-BE49-F238E27FC236}">
                <a16:creationId xmlns:a16="http://schemas.microsoft.com/office/drawing/2014/main" id="{5EFB6F02-6F40-4675-9362-798C1A1A411A}"/>
              </a:ext>
            </a:extLst>
          </p:cNvPr>
          <p:cNvSpPr>
            <a:spLocks noGrp="1"/>
          </p:cNvSpPr>
          <p:nvPr>
            <p:ph type="sldNum" sz="quarter" idx="12"/>
          </p:nvPr>
        </p:nvSpPr>
        <p:spPr/>
        <p:txBody>
          <a:bodyPr/>
          <a:lstStyle/>
          <a:p>
            <a:fld id="{6E1A70DF-3297-475D-8146-B843B98FBA46}" type="slidenum">
              <a:rPr lang="en-GB" smtClean="0"/>
              <a:t>‹#›</a:t>
            </a:fld>
            <a:endParaRPr lang="en-GB"/>
          </a:p>
        </p:txBody>
      </p:sp>
    </p:spTree>
    <p:extLst>
      <p:ext uri="{BB962C8B-B14F-4D97-AF65-F5344CB8AC3E}">
        <p14:creationId xmlns:p14="http://schemas.microsoft.com/office/powerpoint/2010/main" val="670671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E88A-72E6-4355-A864-2DE0DE4C2E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43547C-5DD7-4A22-A51F-9022154F3A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1BDF1B-6C23-4BE5-A662-B364C688551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A9C24D1-03C3-4F1B-AE81-BC903CA919FB}"/>
              </a:ext>
            </a:extLst>
          </p:cNvPr>
          <p:cNvSpPr>
            <a:spLocks noGrp="1"/>
          </p:cNvSpPr>
          <p:nvPr>
            <p:ph type="ftr" sz="quarter" idx="11"/>
          </p:nvPr>
        </p:nvSpPr>
        <p:spPr/>
        <p:txBody>
          <a:bodyPr/>
          <a:lstStyle/>
          <a:p>
            <a:r>
              <a:rPr lang="nl-NL"/>
              <a:t>DIT VERTROUWELIJK DOCUMENT IS ENKEL BESTEMD VOOR DE LEDEN VAN DE RAADSGEVERS.</a:t>
            </a:r>
            <a:endParaRPr lang="en-GB"/>
          </a:p>
        </p:txBody>
      </p:sp>
      <p:sp>
        <p:nvSpPr>
          <p:cNvPr id="6" name="Slide Number Placeholder 5">
            <a:extLst>
              <a:ext uri="{FF2B5EF4-FFF2-40B4-BE49-F238E27FC236}">
                <a16:creationId xmlns:a16="http://schemas.microsoft.com/office/drawing/2014/main" id="{6DB01D6C-5F8F-463C-B932-42D000E3B33C}"/>
              </a:ext>
            </a:extLst>
          </p:cNvPr>
          <p:cNvSpPr>
            <a:spLocks noGrp="1"/>
          </p:cNvSpPr>
          <p:nvPr>
            <p:ph type="sldNum" sz="quarter" idx="12"/>
          </p:nvPr>
        </p:nvSpPr>
        <p:spPr/>
        <p:txBody>
          <a:bodyPr/>
          <a:lstStyle/>
          <a:p>
            <a:fld id="{6E1A70DF-3297-475D-8146-B843B98FBA46}" type="slidenum">
              <a:rPr lang="en-GB" smtClean="0"/>
              <a:t>‹#›</a:t>
            </a:fld>
            <a:endParaRPr lang="en-GB"/>
          </a:p>
        </p:txBody>
      </p:sp>
    </p:spTree>
    <p:extLst>
      <p:ext uri="{BB962C8B-B14F-4D97-AF65-F5344CB8AC3E}">
        <p14:creationId xmlns:p14="http://schemas.microsoft.com/office/powerpoint/2010/main" val="2806037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35FAF-07BE-4F44-A4A9-45305E493C78}"/>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589871-5791-4A00-B822-8D194E458B77}"/>
              </a:ext>
            </a:extLst>
          </p:cNvPr>
          <p:cNvSpPr>
            <a:spLocks noGrp="1"/>
          </p:cNvSpPr>
          <p:nvPr>
            <p:ph type="body" orient="vert" idx="1"/>
          </p:nvPr>
        </p:nvSpPr>
        <p:spPr>
          <a:xfrm>
            <a:off x="681038" y="365125"/>
            <a:ext cx="625633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7F882C-3898-4B0A-BCA3-9DD3E648B75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ED42EDF-4707-4EE3-B942-4D24B493D99C}"/>
              </a:ext>
            </a:extLst>
          </p:cNvPr>
          <p:cNvSpPr>
            <a:spLocks noGrp="1"/>
          </p:cNvSpPr>
          <p:nvPr>
            <p:ph type="ftr" sz="quarter" idx="11"/>
          </p:nvPr>
        </p:nvSpPr>
        <p:spPr/>
        <p:txBody>
          <a:bodyPr/>
          <a:lstStyle/>
          <a:p>
            <a:r>
              <a:rPr lang="nl-NL"/>
              <a:t>DIT VERTROUWELIJK DOCUMENT IS ENKEL BESTEMD VOOR DE LEDEN VAN DE RAADSGEVERS.</a:t>
            </a:r>
            <a:endParaRPr lang="en-GB"/>
          </a:p>
        </p:txBody>
      </p:sp>
      <p:sp>
        <p:nvSpPr>
          <p:cNvPr id="6" name="Slide Number Placeholder 5">
            <a:extLst>
              <a:ext uri="{FF2B5EF4-FFF2-40B4-BE49-F238E27FC236}">
                <a16:creationId xmlns:a16="http://schemas.microsoft.com/office/drawing/2014/main" id="{3CE5BF2A-FCED-4934-985A-A3605C100E17}"/>
              </a:ext>
            </a:extLst>
          </p:cNvPr>
          <p:cNvSpPr>
            <a:spLocks noGrp="1"/>
          </p:cNvSpPr>
          <p:nvPr>
            <p:ph type="sldNum" sz="quarter" idx="12"/>
          </p:nvPr>
        </p:nvSpPr>
        <p:spPr/>
        <p:txBody>
          <a:bodyPr/>
          <a:lstStyle/>
          <a:p>
            <a:fld id="{6E1A70DF-3297-475D-8146-B843B98FBA46}" type="slidenum">
              <a:rPr lang="en-GB" smtClean="0"/>
              <a:t>‹#›</a:t>
            </a:fld>
            <a:endParaRPr lang="en-GB"/>
          </a:p>
        </p:txBody>
      </p:sp>
    </p:spTree>
    <p:extLst>
      <p:ext uri="{BB962C8B-B14F-4D97-AF65-F5344CB8AC3E}">
        <p14:creationId xmlns:p14="http://schemas.microsoft.com/office/powerpoint/2010/main" val="2789634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1">
    <p:bg>
      <p:bgRef idx="1001">
        <a:schemeClr val="bg1"/>
      </p:bgRef>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381000" y="2611768"/>
            <a:ext cx="6548860" cy="553998"/>
          </a:xfrm>
          <a:prstGeom prst="rect">
            <a:avLst/>
          </a:prstGeom>
          <a:ln>
            <a:noFill/>
          </a:ln>
        </p:spPr>
        <p:txBody>
          <a:bodyPr anchor="b"/>
          <a:lstStyle>
            <a:lvl1pPr algn="l">
              <a:defRPr sz="1950" b="1" cap="all" spc="0" baseline="0">
                <a:solidFill>
                  <a:schemeClr val="tx1"/>
                </a:solidFill>
              </a:defRPr>
            </a:lvl1pPr>
          </a:lstStyle>
          <a:p>
            <a:r>
              <a:rPr lang="en-US" dirty="0"/>
              <a:t>Click to edit Master title style</a:t>
            </a:r>
            <a:endParaRPr lang="en-GB" dirty="0"/>
          </a:p>
        </p:txBody>
      </p:sp>
      <p:sp>
        <p:nvSpPr>
          <p:cNvPr id="3" name="Subtitle 2"/>
          <p:cNvSpPr>
            <a:spLocks noGrp="1"/>
          </p:cNvSpPr>
          <p:nvPr userDrawn="1">
            <p:ph type="subTitle" idx="1" hasCustomPrompt="1"/>
          </p:nvPr>
        </p:nvSpPr>
        <p:spPr>
          <a:xfrm>
            <a:off x="381000" y="3563724"/>
            <a:ext cx="6548860" cy="317459"/>
          </a:xfrm>
          <a:prstGeom prst="rect">
            <a:avLst/>
          </a:prstGeom>
        </p:spPr>
        <p:txBody>
          <a:bodyPr wrap="square" lIns="0">
            <a:spAutoFit/>
          </a:bodyPr>
          <a:lstStyle>
            <a:lvl1pPr marL="0" indent="0" algn="l">
              <a:buNone/>
              <a:defRPr sz="1463">
                <a:solidFill>
                  <a:schemeClr val="tx2"/>
                </a:solidFill>
              </a:defRPr>
            </a:lvl1pPr>
            <a:lvl2pPr marL="226354" indent="0" algn="ctr">
              <a:buNone/>
              <a:defRPr sz="990"/>
            </a:lvl2pPr>
            <a:lvl3pPr marL="452710" indent="0" algn="ctr">
              <a:buNone/>
              <a:defRPr sz="891"/>
            </a:lvl3pPr>
            <a:lvl4pPr marL="679065" indent="0" algn="ctr">
              <a:buNone/>
              <a:defRPr sz="792"/>
            </a:lvl4pPr>
            <a:lvl5pPr marL="905421" indent="0" algn="ctr">
              <a:buNone/>
              <a:defRPr sz="792"/>
            </a:lvl5pPr>
            <a:lvl6pPr marL="1131775" indent="0" algn="ctr">
              <a:buNone/>
              <a:defRPr sz="792"/>
            </a:lvl6pPr>
            <a:lvl7pPr marL="1358130" indent="0" algn="ctr">
              <a:buNone/>
              <a:defRPr sz="792"/>
            </a:lvl7pPr>
            <a:lvl8pPr marL="1584485" indent="0" algn="ctr">
              <a:buNone/>
              <a:defRPr sz="792"/>
            </a:lvl8pPr>
            <a:lvl9pPr marL="1810839" indent="0" algn="ctr">
              <a:buNone/>
              <a:defRPr sz="792"/>
            </a:lvl9pPr>
          </a:lstStyle>
          <a:p>
            <a:r>
              <a:rPr lang="en-US" dirty="0"/>
              <a:t>Presentation sub title</a:t>
            </a:r>
            <a:endParaRPr lang="en-GB" dirty="0"/>
          </a:p>
        </p:txBody>
      </p:sp>
      <p:sp>
        <p:nvSpPr>
          <p:cNvPr id="10" name="Text Placeholder 9">
            <a:extLst>
              <a:ext uri="{FF2B5EF4-FFF2-40B4-BE49-F238E27FC236}">
                <a16:creationId xmlns:a16="http://schemas.microsoft.com/office/drawing/2014/main" id="{D8AA150D-C1A2-4CB8-BD64-B0A61C255D11}"/>
              </a:ext>
            </a:extLst>
          </p:cNvPr>
          <p:cNvSpPr>
            <a:spLocks noGrp="1"/>
          </p:cNvSpPr>
          <p:nvPr userDrawn="1">
            <p:ph type="body" sz="quarter" idx="13" hasCustomPrompt="1"/>
          </p:nvPr>
        </p:nvSpPr>
        <p:spPr>
          <a:xfrm>
            <a:off x="381000" y="3961363"/>
            <a:ext cx="6548860" cy="317459"/>
          </a:xfrm>
          <a:prstGeom prst="rect">
            <a:avLst/>
          </a:prstGeom>
          <a:solidFill>
            <a:schemeClr val="bg1"/>
          </a:solidFill>
        </p:spPr>
        <p:txBody>
          <a:bodyPr wrap="square" lIns="0">
            <a:spAutoFit/>
          </a:bodyPr>
          <a:lstStyle>
            <a:lvl1pPr marL="0" indent="0" algn="l">
              <a:buNone/>
              <a:defRPr sz="1463">
                <a:solidFill>
                  <a:schemeClr val="tx2"/>
                </a:solidFill>
              </a:defRPr>
            </a:lvl1pPr>
          </a:lstStyle>
          <a:p>
            <a:pPr lvl="0"/>
            <a:r>
              <a:rPr lang="en-US" dirty="0"/>
              <a:t>Date | Presenter</a:t>
            </a:r>
            <a:endParaRPr lang="en-GB" dirty="0"/>
          </a:p>
        </p:txBody>
      </p:sp>
      <p:pic>
        <p:nvPicPr>
          <p:cNvPr id="85" name="Picture 84">
            <a:extLst>
              <a:ext uri="{FF2B5EF4-FFF2-40B4-BE49-F238E27FC236}">
                <a16:creationId xmlns:a16="http://schemas.microsoft.com/office/drawing/2014/main" id="{20BCFEF9-798D-4065-85E3-AE1E345ACC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024" t="22067" r="9024" b="22961"/>
          <a:stretch/>
        </p:blipFill>
        <p:spPr>
          <a:xfrm>
            <a:off x="395175" y="940379"/>
            <a:ext cx="3240124" cy="832667"/>
          </a:xfrm>
          <a:prstGeom prst="rect">
            <a:avLst/>
          </a:prstGeom>
        </p:spPr>
      </p:pic>
      <p:pic>
        <p:nvPicPr>
          <p:cNvPr id="67" name="Picture 66">
            <a:extLst>
              <a:ext uri="{FF2B5EF4-FFF2-40B4-BE49-F238E27FC236}">
                <a16:creationId xmlns:a16="http://schemas.microsoft.com/office/drawing/2014/main" id="{D5FA4321-933C-4562-921A-A862B91D3470}"/>
              </a:ext>
            </a:extLst>
          </p:cNvPr>
          <p:cNvPicPr>
            <a:picLocks noChangeAspect="1"/>
          </p:cNvPicPr>
          <p:nvPr userDrawn="1"/>
        </p:nvPicPr>
        <p:blipFill rotWithShape="1">
          <a:blip r:embed="rId3"/>
          <a:srcRect t="6665" r="31415" b="16425"/>
          <a:stretch/>
        </p:blipFill>
        <p:spPr>
          <a:xfrm>
            <a:off x="7228004" y="-11575"/>
            <a:ext cx="2691501" cy="6875362"/>
          </a:xfrm>
          <a:prstGeom prst="rect">
            <a:avLst/>
          </a:prstGeom>
        </p:spPr>
      </p:pic>
      <p:sp>
        <p:nvSpPr>
          <p:cNvPr id="7" name="Text Placeholder 9">
            <a:extLst>
              <a:ext uri="{FF2B5EF4-FFF2-40B4-BE49-F238E27FC236}">
                <a16:creationId xmlns:a16="http://schemas.microsoft.com/office/drawing/2014/main" id="{748F1129-2041-4FDF-B850-A5E65DDF1661}"/>
              </a:ext>
            </a:extLst>
          </p:cNvPr>
          <p:cNvSpPr>
            <a:spLocks noGrp="1"/>
          </p:cNvSpPr>
          <p:nvPr>
            <p:ph type="body" sz="quarter" idx="14" hasCustomPrompt="1"/>
          </p:nvPr>
        </p:nvSpPr>
        <p:spPr>
          <a:xfrm>
            <a:off x="381000" y="6308727"/>
            <a:ext cx="6548860" cy="242374"/>
          </a:xfrm>
          <a:prstGeom prst="rect">
            <a:avLst/>
          </a:prstGeom>
          <a:solidFill>
            <a:schemeClr val="bg1"/>
          </a:solidFill>
        </p:spPr>
        <p:txBody>
          <a:bodyPr wrap="square" lIns="0">
            <a:spAutoFit/>
          </a:bodyPr>
          <a:lstStyle>
            <a:lvl1pPr marL="0" indent="0" algn="l">
              <a:buNone/>
              <a:defRPr sz="975">
                <a:solidFill>
                  <a:schemeClr val="tx2"/>
                </a:solidFill>
              </a:defRPr>
            </a:lvl1pPr>
          </a:lstStyle>
          <a:p>
            <a:pPr lvl="0"/>
            <a:r>
              <a:rPr lang="en-US" dirty="0"/>
              <a:t>Version number</a:t>
            </a:r>
            <a:endParaRPr lang="en-GB" dirty="0"/>
          </a:p>
        </p:txBody>
      </p:sp>
    </p:spTree>
    <p:extLst>
      <p:ext uri="{BB962C8B-B14F-4D97-AF65-F5344CB8AC3E}">
        <p14:creationId xmlns:p14="http://schemas.microsoft.com/office/powerpoint/2010/main" val="13189840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7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Ref idx="1001">
        <a:schemeClr val="bg1"/>
      </p:bgRef>
    </p:bg>
    <p:spTree>
      <p:nvGrpSpPr>
        <p:cNvPr id="1" name=""/>
        <p:cNvGrpSpPr/>
        <p:nvPr/>
      </p:nvGrpSpPr>
      <p:grpSpPr>
        <a:xfrm>
          <a:off x="0" y="0"/>
          <a:ext cx="0" cy="0"/>
          <a:chOff x="0" y="0"/>
          <a:chExt cx="0" cy="0"/>
        </a:xfrm>
      </p:grpSpPr>
      <p:sp>
        <p:nvSpPr>
          <p:cNvPr id="2" name="Title 1"/>
          <p:cNvSpPr>
            <a:spLocks noGrp="1"/>
          </p:cNvSpPr>
          <p:nvPr userDrawn="1">
            <p:ph type="title"/>
          </p:nvPr>
        </p:nvSpPr>
        <p:spPr>
          <a:xfrm>
            <a:off x="381000" y="4573322"/>
            <a:ext cx="9144000" cy="553998"/>
          </a:xfrm>
          <a:prstGeom prst="rect">
            <a:avLst/>
          </a:prstGeom>
          <a:ln w="38100">
            <a:noFill/>
          </a:ln>
        </p:spPr>
        <p:txBody>
          <a:bodyPr vert="horz" lIns="0" tIns="0" rIns="0" bIns="0" rtlCol="0" anchor="b" anchorCtr="0">
            <a:noAutofit/>
          </a:bodyPr>
          <a:lstStyle>
            <a:lvl1pPr algn="l">
              <a:defRPr lang="en-GB" dirty="0">
                <a:latin typeface="+mj-lt"/>
              </a:defRPr>
            </a:lvl1pPr>
          </a:lstStyle>
          <a:p>
            <a:pPr lvl="0"/>
            <a:r>
              <a:rPr lang="en-US" dirty="0"/>
              <a:t>Click to edit Master title style</a:t>
            </a:r>
            <a:endParaRPr lang="en-GB" dirty="0"/>
          </a:p>
        </p:txBody>
      </p:sp>
      <p:sp>
        <p:nvSpPr>
          <p:cNvPr id="29" name="Freeform 8">
            <a:extLst>
              <a:ext uri="{FF2B5EF4-FFF2-40B4-BE49-F238E27FC236}">
                <a16:creationId xmlns:a16="http://schemas.microsoft.com/office/drawing/2014/main" id="{32ACFD37-A15A-4243-9401-143A23440737}"/>
              </a:ext>
            </a:extLst>
          </p:cNvPr>
          <p:cNvSpPr>
            <a:spLocks/>
          </p:cNvSpPr>
          <p:nvPr userDrawn="1"/>
        </p:nvSpPr>
        <p:spPr bwMode="auto">
          <a:xfrm>
            <a:off x="3746501" y="10185402"/>
            <a:ext cx="2125663" cy="3057525"/>
          </a:xfrm>
          <a:custGeom>
            <a:avLst/>
            <a:gdLst>
              <a:gd name="T0" fmla="*/ 648 w 1339"/>
              <a:gd name="T1" fmla="*/ 1922 h 1926"/>
              <a:gd name="T2" fmla="*/ 526 w 1339"/>
              <a:gd name="T3" fmla="*/ 1898 h 1926"/>
              <a:gd name="T4" fmla="*/ 414 w 1339"/>
              <a:gd name="T5" fmla="*/ 1852 h 1926"/>
              <a:gd name="T6" fmla="*/ 310 w 1339"/>
              <a:gd name="T7" fmla="*/ 1784 h 1926"/>
              <a:gd name="T8" fmla="*/ 242 w 1339"/>
              <a:gd name="T9" fmla="*/ 1718 h 1926"/>
              <a:gd name="T10" fmla="*/ 168 w 1339"/>
              <a:gd name="T11" fmla="*/ 1618 h 1926"/>
              <a:gd name="T12" fmla="*/ 116 w 1339"/>
              <a:gd name="T13" fmla="*/ 1506 h 1926"/>
              <a:gd name="T14" fmla="*/ 86 w 1339"/>
              <a:gd name="T15" fmla="*/ 1390 h 1926"/>
              <a:gd name="T16" fmla="*/ 80 w 1339"/>
              <a:gd name="T17" fmla="*/ 1270 h 1926"/>
              <a:gd name="T18" fmla="*/ 96 w 1339"/>
              <a:gd name="T19" fmla="*/ 1152 h 1926"/>
              <a:gd name="T20" fmla="*/ 134 w 1339"/>
              <a:gd name="T21" fmla="*/ 1038 h 1926"/>
              <a:gd name="T22" fmla="*/ 196 w 1339"/>
              <a:gd name="T23" fmla="*/ 930 h 1926"/>
              <a:gd name="T24" fmla="*/ 264 w 1339"/>
              <a:gd name="T25" fmla="*/ 850 h 1926"/>
              <a:gd name="T26" fmla="*/ 318 w 1339"/>
              <a:gd name="T27" fmla="*/ 776 h 1926"/>
              <a:gd name="T28" fmla="*/ 354 w 1339"/>
              <a:gd name="T29" fmla="*/ 660 h 1926"/>
              <a:gd name="T30" fmla="*/ 350 w 1339"/>
              <a:gd name="T31" fmla="*/ 568 h 1926"/>
              <a:gd name="T32" fmla="*/ 302 w 1339"/>
              <a:gd name="T33" fmla="*/ 458 h 1926"/>
              <a:gd name="T34" fmla="*/ 242 w 1339"/>
              <a:gd name="T35" fmla="*/ 390 h 1926"/>
              <a:gd name="T36" fmla="*/ 136 w 1339"/>
              <a:gd name="T37" fmla="*/ 332 h 1926"/>
              <a:gd name="T38" fmla="*/ 46 w 1339"/>
              <a:gd name="T39" fmla="*/ 320 h 1926"/>
              <a:gd name="T40" fmla="*/ 20 w 1339"/>
              <a:gd name="T41" fmla="*/ 286 h 1926"/>
              <a:gd name="T42" fmla="*/ 78 w 1339"/>
              <a:gd name="T43" fmla="*/ 126 h 1926"/>
              <a:gd name="T44" fmla="*/ 96 w 1339"/>
              <a:gd name="T45" fmla="*/ 0 h 1926"/>
              <a:gd name="T46" fmla="*/ 206 w 1339"/>
              <a:gd name="T47" fmla="*/ 20 h 1926"/>
              <a:gd name="T48" fmla="*/ 310 w 1339"/>
              <a:gd name="T49" fmla="*/ 56 h 1926"/>
              <a:gd name="T50" fmla="*/ 406 w 1339"/>
              <a:gd name="T51" fmla="*/ 112 h 1926"/>
              <a:gd name="T52" fmla="*/ 490 w 1339"/>
              <a:gd name="T53" fmla="*/ 184 h 1926"/>
              <a:gd name="T54" fmla="*/ 552 w 1339"/>
              <a:gd name="T55" fmla="*/ 254 h 1926"/>
              <a:gd name="T56" fmla="*/ 616 w 1339"/>
              <a:gd name="T57" fmla="*/ 360 h 1926"/>
              <a:gd name="T58" fmla="*/ 656 w 1339"/>
              <a:gd name="T59" fmla="*/ 476 h 1926"/>
              <a:gd name="T60" fmla="*/ 674 w 1339"/>
              <a:gd name="T61" fmla="*/ 598 h 1926"/>
              <a:gd name="T62" fmla="*/ 672 w 1339"/>
              <a:gd name="T63" fmla="*/ 690 h 1926"/>
              <a:gd name="T64" fmla="*/ 650 w 1339"/>
              <a:gd name="T65" fmla="*/ 810 h 1926"/>
              <a:gd name="T66" fmla="*/ 604 w 1339"/>
              <a:gd name="T67" fmla="*/ 920 h 1926"/>
              <a:gd name="T68" fmla="*/ 540 w 1339"/>
              <a:gd name="T69" fmla="*/ 1022 h 1926"/>
              <a:gd name="T70" fmla="*/ 490 w 1339"/>
              <a:gd name="T71" fmla="*/ 1076 h 1926"/>
              <a:gd name="T72" fmla="*/ 424 w 1339"/>
              <a:gd name="T73" fmla="*/ 1176 h 1926"/>
              <a:gd name="T74" fmla="*/ 400 w 1339"/>
              <a:gd name="T75" fmla="*/ 1296 h 1926"/>
              <a:gd name="T76" fmla="*/ 412 w 1339"/>
              <a:gd name="T77" fmla="*/ 1386 h 1926"/>
              <a:gd name="T78" fmla="*/ 470 w 1339"/>
              <a:gd name="T79" fmla="*/ 1492 h 1926"/>
              <a:gd name="T80" fmla="*/ 538 w 1339"/>
              <a:gd name="T81" fmla="*/ 1554 h 1926"/>
              <a:gd name="T82" fmla="*/ 650 w 1339"/>
              <a:gd name="T83" fmla="*/ 1600 h 1926"/>
              <a:gd name="T84" fmla="*/ 741 w 1339"/>
              <a:gd name="T85" fmla="*/ 1604 h 1926"/>
              <a:gd name="T86" fmla="*/ 857 w 1339"/>
              <a:gd name="T87" fmla="*/ 1570 h 1926"/>
              <a:gd name="T88" fmla="*/ 931 w 1339"/>
              <a:gd name="T89" fmla="*/ 1514 h 1926"/>
              <a:gd name="T90" fmla="*/ 1005 w 1339"/>
              <a:gd name="T91" fmla="*/ 1392 h 1926"/>
              <a:gd name="T92" fmla="*/ 1019 w 1339"/>
              <a:gd name="T93" fmla="*/ 1252 h 1926"/>
              <a:gd name="T94" fmla="*/ 1133 w 1339"/>
              <a:gd name="T95" fmla="*/ 1306 h 1926"/>
              <a:gd name="T96" fmla="*/ 1297 w 1339"/>
              <a:gd name="T97" fmla="*/ 1342 h 1926"/>
              <a:gd name="T98" fmla="*/ 1333 w 1339"/>
              <a:gd name="T99" fmla="*/ 1402 h 1926"/>
              <a:gd name="T100" fmla="*/ 1305 w 1339"/>
              <a:gd name="T101" fmla="*/ 1508 h 1926"/>
              <a:gd name="T102" fmla="*/ 1259 w 1339"/>
              <a:gd name="T103" fmla="*/ 1608 h 1926"/>
              <a:gd name="T104" fmla="*/ 1195 w 1339"/>
              <a:gd name="T105" fmla="*/ 1700 h 1926"/>
              <a:gd name="T106" fmla="*/ 1135 w 1339"/>
              <a:gd name="T107" fmla="*/ 1762 h 1926"/>
              <a:gd name="T108" fmla="*/ 1035 w 1339"/>
              <a:gd name="T109" fmla="*/ 1836 h 1926"/>
              <a:gd name="T110" fmla="*/ 925 w 1339"/>
              <a:gd name="T111" fmla="*/ 1890 h 1926"/>
              <a:gd name="T112" fmla="*/ 805 w 1339"/>
              <a:gd name="T113" fmla="*/ 1920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9" h="1926">
                <a:moveTo>
                  <a:pt x="711" y="1926"/>
                </a:moveTo>
                <a:lnTo>
                  <a:pt x="711" y="1926"/>
                </a:lnTo>
                <a:lnTo>
                  <a:pt x="678" y="1926"/>
                </a:lnTo>
                <a:lnTo>
                  <a:pt x="648" y="1922"/>
                </a:lnTo>
                <a:lnTo>
                  <a:pt x="616" y="1920"/>
                </a:lnTo>
                <a:lnTo>
                  <a:pt x="586" y="1914"/>
                </a:lnTo>
                <a:lnTo>
                  <a:pt x="556" y="1908"/>
                </a:lnTo>
                <a:lnTo>
                  <a:pt x="526" y="1898"/>
                </a:lnTo>
                <a:lnTo>
                  <a:pt x="498" y="1890"/>
                </a:lnTo>
                <a:lnTo>
                  <a:pt x="468" y="1878"/>
                </a:lnTo>
                <a:lnTo>
                  <a:pt x="440" y="1866"/>
                </a:lnTo>
                <a:lnTo>
                  <a:pt x="414" y="1852"/>
                </a:lnTo>
                <a:lnTo>
                  <a:pt x="386" y="1836"/>
                </a:lnTo>
                <a:lnTo>
                  <a:pt x="360" y="1820"/>
                </a:lnTo>
                <a:lnTo>
                  <a:pt x="334" y="1802"/>
                </a:lnTo>
                <a:lnTo>
                  <a:pt x="310" y="1784"/>
                </a:lnTo>
                <a:lnTo>
                  <a:pt x="286" y="1762"/>
                </a:lnTo>
                <a:lnTo>
                  <a:pt x="264" y="1742"/>
                </a:lnTo>
                <a:lnTo>
                  <a:pt x="264" y="1742"/>
                </a:lnTo>
                <a:lnTo>
                  <a:pt x="242" y="1718"/>
                </a:lnTo>
                <a:lnTo>
                  <a:pt x="222" y="1694"/>
                </a:lnTo>
                <a:lnTo>
                  <a:pt x="202" y="1670"/>
                </a:lnTo>
                <a:lnTo>
                  <a:pt x="184" y="1644"/>
                </a:lnTo>
                <a:lnTo>
                  <a:pt x="168" y="1618"/>
                </a:lnTo>
                <a:lnTo>
                  <a:pt x="152" y="1590"/>
                </a:lnTo>
                <a:lnTo>
                  <a:pt x="138" y="1564"/>
                </a:lnTo>
                <a:lnTo>
                  <a:pt x="126" y="1536"/>
                </a:lnTo>
                <a:lnTo>
                  <a:pt x="116" y="1506"/>
                </a:lnTo>
                <a:lnTo>
                  <a:pt x="106" y="1478"/>
                </a:lnTo>
                <a:lnTo>
                  <a:pt x="98" y="1450"/>
                </a:lnTo>
                <a:lnTo>
                  <a:pt x="92" y="1420"/>
                </a:lnTo>
                <a:lnTo>
                  <a:pt x="86" y="1390"/>
                </a:lnTo>
                <a:lnTo>
                  <a:pt x="82" y="1360"/>
                </a:lnTo>
                <a:lnTo>
                  <a:pt x="80" y="1330"/>
                </a:lnTo>
                <a:lnTo>
                  <a:pt x="80" y="1300"/>
                </a:lnTo>
                <a:lnTo>
                  <a:pt x="80" y="1270"/>
                </a:lnTo>
                <a:lnTo>
                  <a:pt x="82" y="1240"/>
                </a:lnTo>
                <a:lnTo>
                  <a:pt x="84" y="1212"/>
                </a:lnTo>
                <a:lnTo>
                  <a:pt x="90" y="1182"/>
                </a:lnTo>
                <a:lnTo>
                  <a:pt x="96" y="1152"/>
                </a:lnTo>
                <a:lnTo>
                  <a:pt x="104" y="1122"/>
                </a:lnTo>
                <a:lnTo>
                  <a:pt x="112" y="1094"/>
                </a:lnTo>
                <a:lnTo>
                  <a:pt x="122" y="1066"/>
                </a:lnTo>
                <a:lnTo>
                  <a:pt x="134" y="1038"/>
                </a:lnTo>
                <a:lnTo>
                  <a:pt x="148" y="1010"/>
                </a:lnTo>
                <a:lnTo>
                  <a:pt x="162" y="982"/>
                </a:lnTo>
                <a:lnTo>
                  <a:pt x="178" y="956"/>
                </a:lnTo>
                <a:lnTo>
                  <a:pt x="196" y="930"/>
                </a:lnTo>
                <a:lnTo>
                  <a:pt x="214" y="906"/>
                </a:lnTo>
                <a:lnTo>
                  <a:pt x="234" y="882"/>
                </a:lnTo>
                <a:lnTo>
                  <a:pt x="256" y="858"/>
                </a:lnTo>
                <a:lnTo>
                  <a:pt x="264" y="850"/>
                </a:lnTo>
                <a:lnTo>
                  <a:pt x="264" y="850"/>
                </a:lnTo>
                <a:lnTo>
                  <a:pt x="284" y="826"/>
                </a:lnTo>
                <a:lnTo>
                  <a:pt x="302" y="802"/>
                </a:lnTo>
                <a:lnTo>
                  <a:pt x="318" y="776"/>
                </a:lnTo>
                <a:lnTo>
                  <a:pt x="332" y="748"/>
                </a:lnTo>
                <a:lnTo>
                  <a:pt x="342" y="720"/>
                </a:lnTo>
                <a:lnTo>
                  <a:pt x="350" y="690"/>
                </a:lnTo>
                <a:lnTo>
                  <a:pt x="354" y="660"/>
                </a:lnTo>
                <a:lnTo>
                  <a:pt x="354" y="630"/>
                </a:lnTo>
                <a:lnTo>
                  <a:pt x="354" y="630"/>
                </a:lnTo>
                <a:lnTo>
                  <a:pt x="354" y="598"/>
                </a:lnTo>
                <a:lnTo>
                  <a:pt x="350" y="568"/>
                </a:lnTo>
                <a:lnTo>
                  <a:pt x="342" y="540"/>
                </a:lnTo>
                <a:lnTo>
                  <a:pt x="332" y="510"/>
                </a:lnTo>
                <a:lnTo>
                  <a:pt x="318" y="484"/>
                </a:lnTo>
                <a:lnTo>
                  <a:pt x="302" y="458"/>
                </a:lnTo>
                <a:lnTo>
                  <a:pt x="284" y="432"/>
                </a:lnTo>
                <a:lnTo>
                  <a:pt x="264" y="410"/>
                </a:lnTo>
                <a:lnTo>
                  <a:pt x="264" y="410"/>
                </a:lnTo>
                <a:lnTo>
                  <a:pt x="242" y="390"/>
                </a:lnTo>
                <a:lnTo>
                  <a:pt x="216" y="372"/>
                </a:lnTo>
                <a:lnTo>
                  <a:pt x="190" y="356"/>
                </a:lnTo>
                <a:lnTo>
                  <a:pt x="164" y="342"/>
                </a:lnTo>
                <a:lnTo>
                  <a:pt x="136" y="332"/>
                </a:lnTo>
                <a:lnTo>
                  <a:pt x="106" y="326"/>
                </a:lnTo>
                <a:lnTo>
                  <a:pt x="76" y="320"/>
                </a:lnTo>
                <a:lnTo>
                  <a:pt x="46" y="320"/>
                </a:lnTo>
                <a:lnTo>
                  <a:pt x="46" y="320"/>
                </a:lnTo>
                <a:lnTo>
                  <a:pt x="22" y="320"/>
                </a:lnTo>
                <a:lnTo>
                  <a:pt x="0" y="322"/>
                </a:lnTo>
                <a:lnTo>
                  <a:pt x="0" y="322"/>
                </a:lnTo>
                <a:lnTo>
                  <a:pt x="20" y="286"/>
                </a:lnTo>
                <a:lnTo>
                  <a:pt x="38" y="246"/>
                </a:lnTo>
                <a:lnTo>
                  <a:pt x="54" y="208"/>
                </a:lnTo>
                <a:lnTo>
                  <a:pt x="68" y="168"/>
                </a:lnTo>
                <a:lnTo>
                  <a:pt x="78" y="126"/>
                </a:lnTo>
                <a:lnTo>
                  <a:pt x="86" y="86"/>
                </a:lnTo>
                <a:lnTo>
                  <a:pt x="92" y="44"/>
                </a:lnTo>
                <a:lnTo>
                  <a:pt x="96" y="0"/>
                </a:lnTo>
                <a:lnTo>
                  <a:pt x="96" y="0"/>
                </a:lnTo>
                <a:lnTo>
                  <a:pt x="124" y="4"/>
                </a:lnTo>
                <a:lnTo>
                  <a:pt x="150" y="8"/>
                </a:lnTo>
                <a:lnTo>
                  <a:pt x="178" y="12"/>
                </a:lnTo>
                <a:lnTo>
                  <a:pt x="206" y="20"/>
                </a:lnTo>
                <a:lnTo>
                  <a:pt x="232" y="28"/>
                </a:lnTo>
                <a:lnTo>
                  <a:pt x="258" y="36"/>
                </a:lnTo>
                <a:lnTo>
                  <a:pt x="284" y="46"/>
                </a:lnTo>
                <a:lnTo>
                  <a:pt x="310" y="56"/>
                </a:lnTo>
                <a:lnTo>
                  <a:pt x="334" y="68"/>
                </a:lnTo>
                <a:lnTo>
                  <a:pt x="358" y="82"/>
                </a:lnTo>
                <a:lnTo>
                  <a:pt x="382" y="96"/>
                </a:lnTo>
                <a:lnTo>
                  <a:pt x="406" y="112"/>
                </a:lnTo>
                <a:lnTo>
                  <a:pt x="428" y="128"/>
                </a:lnTo>
                <a:lnTo>
                  <a:pt x="450" y="146"/>
                </a:lnTo>
                <a:lnTo>
                  <a:pt x="470" y="164"/>
                </a:lnTo>
                <a:lnTo>
                  <a:pt x="490" y="184"/>
                </a:lnTo>
                <a:lnTo>
                  <a:pt x="490" y="184"/>
                </a:lnTo>
                <a:lnTo>
                  <a:pt x="512" y="206"/>
                </a:lnTo>
                <a:lnTo>
                  <a:pt x="532" y="230"/>
                </a:lnTo>
                <a:lnTo>
                  <a:pt x="552" y="254"/>
                </a:lnTo>
                <a:lnTo>
                  <a:pt x="570" y="280"/>
                </a:lnTo>
                <a:lnTo>
                  <a:pt x="586" y="306"/>
                </a:lnTo>
                <a:lnTo>
                  <a:pt x="602" y="332"/>
                </a:lnTo>
                <a:lnTo>
                  <a:pt x="616" y="360"/>
                </a:lnTo>
                <a:lnTo>
                  <a:pt x="628" y="388"/>
                </a:lnTo>
                <a:lnTo>
                  <a:pt x="638" y="416"/>
                </a:lnTo>
                <a:lnTo>
                  <a:pt x="648" y="446"/>
                </a:lnTo>
                <a:lnTo>
                  <a:pt x="656" y="476"/>
                </a:lnTo>
                <a:lnTo>
                  <a:pt x="664" y="506"/>
                </a:lnTo>
                <a:lnTo>
                  <a:pt x="668" y="536"/>
                </a:lnTo>
                <a:lnTo>
                  <a:pt x="672" y="566"/>
                </a:lnTo>
                <a:lnTo>
                  <a:pt x="674" y="598"/>
                </a:lnTo>
                <a:lnTo>
                  <a:pt x="676" y="630"/>
                </a:lnTo>
                <a:lnTo>
                  <a:pt x="676" y="630"/>
                </a:lnTo>
                <a:lnTo>
                  <a:pt x="674" y="660"/>
                </a:lnTo>
                <a:lnTo>
                  <a:pt x="672" y="690"/>
                </a:lnTo>
                <a:lnTo>
                  <a:pt x="668" y="722"/>
                </a:lnTo>
                <a:lnTo>
                  <a:pt x="664" y="750"/>
                </a:lnTo>
                <a:lnTo>
                  <a:pt x="658" y="780"/>
                </a:lnTo>
                <a:lnTo>
                  <a:pt x="650" y="810"/>
                </a:lnTo>
                <a:lnTo>
                  <a:pt x="640" y="838"/>
                </a:lnTo>
                <a:lnTo>
                  <a:pt x="630" y="866"/>
                </a:lnTo>
                <a:lnTo>
                  <a:pt x="618" y="894"/>
                </a:lnTo>
                <a:lnTo>
                  <a:pt x="604" y="920"/>
                </a:lnTo>
                <a:lnTo>
                  <a:pt x="590" y="946"/>
                </a:lnTo>
                <a:lnTo>
                  <a:pt x="574" y="972"/>
                </a:lnTo>
                <a:lnTo>
                  <a:pt x="558" y="998"/>
                </a:lnTo>
                <a:lnTo>
                  <a:pt x="540" y="1022"/>
                </a:lnTo>
                <a:lnTo>
                  <a:pt x="520" y="1044"/>
                </a:lnTo>
                <a:lnTo>
                  <a:pt x="498" y="1068"/>
                </a:lnTo>
                <a:lnTo>
                  <a:pt x="490" y="1076"/>
                </a:lnTo>
                <a:lnTo>
                  <a:pt x="490" y="1076"/>
                </a:lnTo>
                <a:lnTo>
                  <a:pt x="470" y="1098"/>
                </a:lnTo>
                <a:lnTo>
                  <a:pt x="452" y="1122"/>
                </a:lnTo>
                <a:lnTo>
                  <a:pt x="436" y="1148"/>
                </a:lnTo>
                <a:lnTo>
                  <a:pt x="424" y="1176"/>
                </a:lnTo>
                <a:lnTo>
                  <a:pt x="412" y="1204"/>
                </a:lnTo>
                <a:lnTo>
                  <a:pt x="406" y="1234"/>
                </a:lnTo>
                <a:lnTo>
                  <a:pt x="402" y="1264"/>
                </a:lnTo>
                <a:lnTo>
                  <a:pt x="400" y="1296"/>
                </a:lnTo>
                <a:lnTo>
                  <a:pt x="400" y="1296"/>
                </a:lnTo>
                <a:lnTo>
                  <a:pt x="402" y="1326"/>
                </a:lnTo>
                <a:lnTo>
                  <a:pt x="406" y="1356"/>
                </a:lnTo>
                <a:lnTo>
                  <a:pt x="412" y="1386"/>
                </a:lnTo>
                <a:lnTo>
                  <a:pt x="424" y="1414"/>
                </a:lnTo>
                <a:lnTo>
                  <a:pt x="436" y="1442"/>
                </a:lnTo>
                <a:lnTo>
                  <a:pt x="452" y="1468"/>
                </a:lnTo>
                <a:lnTo>
                  <a:pt x="470" y="1492"/>
                </a:lnTo>
                <a:lnTo>
                  <a:pt x="490" y="1514"/>
                </a:lnTo>
                <a:lnTo>
                  <a:pt x="490" y="1514"/>
                </a:lnTo>
                <a:lnTo>
                  <a:pt x="514" y="1536"/>
                </a:lnTo>
                <a:lnTo>
                  <a:pt x="538" y="1554"/>
                </a:lnTo>
                <a:lnTo>
                  <a:pt x="564" y="1570"/>
                </a:lnTo>
                <a:lnTo>
                  <a:pt x="592" y="1582"/>
                </a:lnTo>
                <a:lnTo>
                  <a:pt x="620" y="1592"/>
                </a:lnTo>
                <a:lnTo>
                  <a:pt x="650" y="1600"/>
                </a:lnTo>
                <a:lnTo>
                  <a:pt x="680" y="1604"/>
                </a:lnTo>
                <a:lnTo>
                  <a:pt x="711" y="1606"/>
                </a:lnTo>
                <a:lnTo>
                  <a:pt x="711" y="1606"/>
                </a:lnTo>
                <a:lnTo>
                  <a:pt x="741" y="1604"/>
                </a:lnTo>
                <a:lnTo>
                  <a:pt x="773" y="1600"/>
                </a:lnTo>
                <a:lnTo>
                  <a:pt x="801" y="1592"/>
                </a:lnTo>
                <a:lnTo>
                  <a:pt x="829" y="1582"/>
                </a:lnTo>
                <a:lnTo>
                  <a:pt x="857" y="1570"/>
                </a:lnTo>
                <a:lnTo>
                  <a:pt x="883" y="1554"/>
                </a:lnTo>
                <a:lnTo>
                  <a:pt x="907" y="1536"/>
                </a:lnTo>
                <a:lnTo>
                  <a:pt x="931" y="1514"/>
                </a:lnTo>
                <a:lnTo>
                  <a:pt x="931" y="1514"/>
                </a:lnTo>
                <a:lnTo>
                  <a:pt x="955" y="1488"/>
                </a:lnTo>
                <a:lnTo>
                  <a:pt x="975" y="1458"/>
                </a:lnTo>
                <a:lnTo>
                  <a:pt x="993" y="1426"/>
                </a:lnTo>
                <a:lnTo>
                  <a:pt x="1005" y="1392"/>
                </a:lnTo>
                <a:lnTo>
                  <a:pt x="1015" y="1358"/>
                </a:lnTo>
                <a:lnTo>
                  <a:pt x="1019" y="1324"/>
                </a:lnTo>
                <a:lnTo>
                  <a:pt x="1021" y="1288"/>
                </a:lnTo>
                <a:lnTo>
                  <a:pt x="1019" y="1252"/>
                </a:lnTo>
                <a:lnTo>
                  <a:pt x="1019" y="1252"/>
                </a:lnTo>
                <a:lnTo>
                  <a:pt x="1055" y="1272"/>
                </a:lnTo>
                <a:lnTo>
                  <a:pt x="1093" y="1290"/>
                </a:lnTo>
                <a:lnTo>
                  <a:pt x="1133" y="1306"/>
                </a:lnTo>
                <a:lnTo>
                  <a:pt x="1173" y="1318"/>
                </a:lnTo>
                <a:lnTo>
                  <a:pt x="1213" y="1328"/>
                </a:lnTo>
                <a:lnTo>
                  <a:pt x="1255" y="1338"/>
                </a:lnTo>
                <a:lnTo>
                  <a:pt x="1297" y="1342"/>
                </a:lnTo>
                <a:lnTo>
                  <a:pt x="1339" y="1346"/>
                </a:lnTo>
                <a:lnTo>
                  <a:pt x="1339" y="1346"/>
                </a:lnTo>
                <a:lnTo>
                  <a:pt x="1337" y="1374"/>
                </a:lnTo>
                <a:lnTo>
                  <a:pt x="1333" y="1402"/>
                </a:lnTo>
                <a:lnTo>
                  <a:pt x="1327" y="1430"/>
                </a:lnTo>
                <a:lnTo>
                  <a:pt x="1321" y="1456"/>
                </a:lnTo>
                <a:lnTo>
                  <a:pt x="1313" y="1482"/>
                </a:lnTo>
                <a:lnTo>
                  <a:pt x="1305" y="1508"/>
                </a:lnTo>
                <a:lnTo>
                  <a:pt x="1295" y="1534"/>
                </a:lnTo>
                <a:lnTo>
                  <a:pt x="1283" y="1560"/>
                </a:lnTo>
                <a:lnTo>
                  <a:pt x="1271" y="1584"/>
                </a:lnTo>
                <a:lnTo>
                  <a:pt x="1259" y="1608"/>
                </a:lnTo>
                <a:lnTo>
                  <a:pt x="1245" y="1632"/>
                </a:lnTo>
                <a:lnTo>
                  <a:pt x="1229" y="1656"/>
                </a:lnTo>
                <a:lnTo>
                  <a:pt x="1213" y="1678"/>
                </a:lnTo>
                <a:lnTo>
                  <a:pt x="1195" y="1700"/>
                </a:lnTo>
                <a:lnTo>
                  <a:pt x="1177" y="1720"/>
                </a:lnTo>
                <a:lnTo>
                  <a:pt x="1157" y="1742"/>
                </a:lnTo>
                <a:lnTo>
                  <a:pt x="1157" y="1742"/>
                </a:lnTo>
                <a:lnTo>
                  <a:pt x="1135" y="1762"/>
                </a:lnTo>
                <a:lnTo>
                  <a:pt x="1111" y="1784"/>
                </a:lnTo>
                <a:lnTo>
                  <a:pt x="1087" y="1802"/>
                </a:lnTo>
                <a:lnTo>
                  <a:pt x="1061" y="1820"/>
                </a:lnTo>
                <a:lnTo>
                  <a:pt x="1035" y="1836"/>
                </a:lnTo>
                <a:lnTo>
                  <a:pt x="1009" y="1852"/>
                </a:lnTo>
                <a:lnTo>
                  <a:pt x="981" y="1866"/>
                </a:lnTo>
                <a:lnTo>
                  <a:pt x="953" y="1878"/>
                </a:lnTo>
                <a:lnTo>
                  <a:pt x="925" y="1890"/>
                </a:lnTo>
                <a:lnTo>
                  <a:pt x="895" y="1898"/>
                </a:lnTo>
                <a:lnTo>
                  <a:pt x="865" y="1908"/>
                </a:lnTo>
                <a:lnTo>
                  <a:pt x="835" y="1914"/>
                </a:lnTo>
                <a:lnTo>
                  <a:pt x="805" y="1920"/>
                </a:lnTo>
                <a:lnTo>
                  <a:pt x="773" y="1922"/>
                </a:lnTo>
                <a:lnTo>
                  <a:pt x="743" y="1926"/>
                </a:lnTo>
                <a:lnTo>
                  <a:pt x="711" y="19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
        <p:nvSpPr>
          <p:cNvPr id="6" name="Slide Number Placeholder 5">
            <a:extLst>
              <a:ext uri="{FF2B5EF4-FFF2-40B4-BE49-F238E27FC236}">
                <a16:creationId xmlns:a16="http://schemas.microsoft.com/office/drawing/2014/main" id="{92C92712-5FC5-4170-B687-3C1349A14840}"/>
              </a:ext>
            </a:extLst>
          </p:cNvPr>
          <p:cNvSpPr>
            <a:spLocks noGrp="1"/>
          </p:cNvSpPr>
          <p:nvPr userDrawn="1">
            <p:ph type="sldNum" sz="quarter" idx="11"/>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12" name="Text Placeholder 11">
            <a:extLst>
              <a:ext uri="{FF2B5EF4-FFF2-40B4-BE49-F238E27FC236}">
                <a16:creationId xmlns:a16="http://schemas.microsoft.com/office/drawing/2014/main" id="{C4099B52-8517-44E4-93DF-B782211F0F71}"/>
              </a:ext>
            </a:extLst>
          </p:cNvPr>
          <p:cNvSpPr>
            <a:spLocks noGrp="1"/>
          </p:cNvSpPr>
          <p:nvPr userDrawn="1">
            <p:ph type="body" sz="quarter" idx="12"/>
          </p:nvPr>
        </p:nvSpPr>
        <p:spPr>
          <a:xfrm>
            <a:off x="381000" y="5462589"/>
            <a:ext cx="9144000" cy="382626"/>
          </a:xfrm>
          <a:prstGeom prst="rect">
            <a:avLst/>
          </a:prstGeom>
        </p:spPr>
        <p:txBody>
          <a:bodyPr lIns="0"/>
          <a:lstStyle>
            <a:lvl1pPr marL="0" indent="0" algn="l">
              <a:buNone/>
              <a:defRPr sz="1463"/>
            </a:lvl1pPr>
            <a:lvl2pPr marL="221805" indent="0" algn="l">
              <a:buNone/>
              <a:defRPr sz="1463"/>
            </a:lvl2pPr>
            <a:lvl3pPr marL="443612" indent="0" algn="l">
              <a:buNone/>
              <a:defRPr sz="1463"/>
            </a:lvl3pPr>
            <a:lvl4pPr marL="538671" indent="0" algn="l">
              <a:buFont typeface="Arial" panose="020B0604020202020204" pitchFamily="34" charset="0"/>
              <a:buNone/>
              <a:defRPr sz="1463"/>
            </a:lvl4pPr>
            <a:lvl5pPr marL="905420" indent="0" algn="l">
              <a:buNone/>
              <a:defRPr sz="1463"/>
            </a:lvl5pPr>
          </a:lstStyle>
          <a:p>
            <a:pPr lvl="0"/>
            <a:r>
              <a:rPr lang="en-US" dirty="0"/>
              <a:t>Edit Master text styles</a:t>
            </a:r>
            <a:endParaRPr lang="en-GB" dirty="0"/>
          </a:p>
        </p:txBody>
      </p:sp>
      <p:pic>
        <p:nvPicPr>
          <p:cNvPr id="7" name="Picture 6">
            <a:extLst>
              <a:ext uri="{FF2B5EF4-FFF2-40B4-BE49-F238E27FC236}">
                <a16:creationId xmlns:a16="http://schemas.microsoft.com/office/drawing/2014/main" id="{FF6643F9-5C9A-40E6-AB13-753CDA3B6177}"/>
              </a:ext>
            </a:extLst>
          </p:cNvPr>
          <p:cNvPicPr>
            <a:picLocks noChangeAspect="1"/>
          </p:cNvPicPr>
          <p:nvPr userDrawn="1"/>
        </p:nvPicPr>
        <p:blipFill rotWithShape="1">
          <a:blip r:embed="rId2"/>
          <a:srcRect l="4237" t="21111" r="3879"/>
          <a:stretch/>
        </p:blipFill>
        <p:spPr>
          <a:xfrm>
            <a:off x="0" y="0"/>
            <a:ext cx="9917600" cy="2286000"/>
          </a:xfrm>
          <a:prstGeom prst="rect">
            <a:avLst/>
          </a:prstGeom>
        </p:spPr>
      </p:pic>
    </p:spTree>
    <p:extLst>
      <p:ext uri="{BB962C8B-B14F-4D97-AF65-F5344CB8AC3E}">
        <p14:creationId xmlns:p14="http://schemas.microsoft.com/office/powerpoint/2010/main" val="14157065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05" name="Picture 204">
            <a:extLst>
              <a:ext uri="{FF2B5EF4-FFF2-40B4-BE49-F238E27FC236}">
                <a16:creationId xmlns:a16="http://schemas.microsoft.com/office/drawing/2014/main" id="{61956B47-E55C-4214-AD13-A1A46A4890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952" t="23708" r="8952" b="23422"/>
          <a:stretch/>
        </p:blipFill>
        <p:spPr>
          <a:xfrm>
            <a:off x="3330103" y="2766497"/>
            <a:ext cx="3245796" cy="800828"/>
          </a:xfrm>
          <a:prstGeom prst="rect">
            <a:avLst/>
          </a:prstGeom>
        </p:spPr>
      </p:pic>
      <p:pic>
        <p:nvPicPr>
          <p:cNvPr id="63" name="Picture 62">
            <a:extLst>
              <a:ext uri="{FF2B5EF4-FFF2-40B4-BE49-F238E27FC236}">
                <a16:creationId xmlns:a16="http://schemas.microsoft.com/office/drawing/2014/main" id="{EDDABCAE-78B9-4FAB-80E6-F400BB307575}"/>
              </a:ext>
            </a:extLst>
          </p:cNvPr>
          <p:cNvPicPr>
            <a:picLocks noChangeAspect="1"/>
          </p:cNvPicPr>
          <p:nvPr userDrawn="1"/>
        </p:nvPicPr>
        <p:blipFill rotWithShape="1">
          <a:blip r:embed="rId3"/>
          <a:srcRect l="12744" r="8201" b="39314"/>
          <a:stretch/>
        </p:blipFill>
        <p:spPr>
          <a:xfrm>
            <a:off x="-13504" y="4471497"/>
            <a:ext cx="9919504" cy="2386503"/>
          </a:xfrm>
          <a:prstGeom prst="rect">
            <a:avLst/>
          </a:prstGeom>
        </p:spPr>
      </p:pic>
    </p:spTree>
    <p:extLst>
      <p:ext uri="{BB962C8B-B14F-4D97-AF65-F5344CB8AC3E}">
        <p14:creationId xmlns:p14="http://schemas.microsoft.com/office/powerpoint/2010/main" val="2609932430"/>
      </p:ext>
    </p:extLst>
  </p:cSld>
  <p:clrMapOvr>
    <a:masterClrMapping/>
  </p:clrMapOvr>
  <p:extLst>
    <p:ext uri="{DCECCB84-F9BA-43D5-87BE-67443E8EF086}">
      <p15:sldGuideLst xmlns:p15="http://schemas.microsoft.com/office/powerpoint/2012/main">
        <p15:guide id="1" orient="horz" pos="171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319F-66B2-45CB-A2C5-36669E2439D9}"/>
              </a:ext>
            </a:extLst>
          </p:cNvPr>
          <p:cNvSpPr>
            <a:spLocks noGrp="1"/>
          </p:cNvSpPr>
          <p:nvPr>
            <p:ph type="title" hasCustomPrompt="1"/>
          </p:nvPr>
        </p:nvSpPr>
        <p:spPr/>
        <p:txBody>
          <a:bodyPr/>
          <a:lstStyle>
            <a:lvl1pPr>
              <a:defRPr/>
            </a:lvl1pPr>
          </a:lstStyle>
          <a:p>
            <a:r>
              <a:rPr lang="en-US" dirty="0"/>
              <a:t>Agenda</a:t>
            </a:r>
          </a:p>
        </p:txBody>
      </p:sp>
      <p:sp>
        <p:nvSpPr>
          <p:cNvPr id="3" name="Slide Number Placeholder 2">
            <a:extLst>
              <a:ext uri="{FF2B5EF4-FFF2-40B4-BE49-F238E27FC236}">
                <a16:creationId xmlns:a16="http://schemas.microsoft.com/office/drawing/2014/main" id="{3D55300B-4EF4-4932-BE13-1B5FE896A7D6}"/>
              </a:ext>
            </a:extLst>
          </p:cNvPr>
          <p:cNvSpPr>
            <a:spLocks noGrp="1"/>
          </p:cNvSpPr>
          <p:nvPr>
            <p:ph type="sldNum" sz="quarter" idx="10"/>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4" name="Rectangle: Rounded Corners 3">
            <a:extLst>
              <a:ext uri="{FF2B5EF4-FFF2-40B4-BE49-F238E27FC236}">
                <a16:creationId xmlns:a16="http://schemas.microsoft.com/office/drawing/2014/main" id="{781566BA-AB42-4176-8094-2E5A1F4B2A37}"/>
              </a:ext>
            </a:extLst>
          </p:cNvPr>
          <p:cNvSpPr/>
          <p:nvPr userDrawn="1"/>
        </p:nvSpPr>
        <p:spPr>
          <a:xfrm>
            <a:off x="1022356" y="6085506"/>
            <a:ext cx="474260" cy="4398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solidFill>
                  <a:srgbClr val="FFFFFF"/>
                </a:solidFill>
              </a:rPr>
              <a:t>08</a:t>
            </a:r>
          </a:p>
        </p:txBody>
      </p:sp>
      <p:sp>
        <p:nvSpPr>
          <p:cNvPr id="5" name="Rectangle: Rounded Corners 4">
            <a:extLst>
              <a:ext uri="{FF2B5EF4-FFF2-40B4-BE49-F238E27FC236}">
                <a16:creationId xmlns:a16="http://schemas.microsoft.com/office/drawing/2014/main" id="{459B7A13-A39F-45DA-8F58-EBEC3BD38065}"/>
              </a:ext>
            </a:extLst>
          </p:cNvPr>
          <p:cNvSpPr/>
          <p:nvPr userDrawn="1"/>
        </p:nvSpPr>
        <p:spPr>
          <a:xfrm>
            <a:off x="1029073" y="1052736"/>
            <a:ext cx="474260" cy="43983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solidFill>
                  <a:srgbClr val="FFFFFF"/>
                </a:solidFill>
              </a:rPr>
              <a:t>01</a:t>
            </a:r>
          </a:p>
        </p:txBody>
      </p:sp>
      <p:sp>
        <p:nvSpPr>
          <p:cNvPr id="6" name="Rectangle: Rounded Corners 5">
            <a:extLst>
              <a:ext uri="{FF2B5EF4-FFF2-40B4-BE49-F238E27FC236}">
                <a16:creationId xmlns:a16="http://schemas.microsoft.com/office/drawing/2014/main" id="{943792F7-4ED0-45B9-96DC-62578B75A73F}"/>
              </a:ext>
            </a:extLst>
          </p:cNvPr>
          <p:cNvSpPr/>
          <p:nvPr userDrawn="1"/>
        </p:nvSpPr>
        <p:spPr>
          <a:xfrm>
            <a:off x="1029073" y="1772816"/>
            <a:ext cx="474260" cy="4398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solidFill>
                  <a:srgbClr val="FFFFFF"/>
                </a:solidFill>
              </a:rPr>
              <a:t>02</a:t>
            </a:r>
          </a:p>
        </p:txBody>
      </p:sp>
      <p:sp>
        <p:nvSpPr>
          <p:cNvPr id="7" name="Rectangle: Rounded Corners 6">
            <a:extLst>
              <a:ext uri="{FF2B5EF4-FFF2-40B4-BE49-F238E27FC236}">
                <a16:creationId xmlns:a16="http://schemas.microsoft.com/office/drawing/2014/main" id="{8CE7359C-1210-4C9C-B67E-A35A3309F4BB}"/>
              </a:ext>
            </a:extLst>
          </p:cNvPr>
          <p:cNvSpPr/>
          <p:nvPr userDrawn="1"/>
        </p:nvSpPr>
        <p:spPr>
          <a:xfrm>
            <a:off x="1029073" y="2492896"/>
            <a:ext cx="474260" cy="43983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solidFill>
                  <a:srgbClr val="FFFFFF"/>
                </a:solidFill>
              </a:rPr>
              <a:t>03</a:t>
            </a:r>
          </a:p>
        </p:txBody>
      </p:sp>
      <p:sp>
        <p:nvSpPr>
          <p:cNvPr id="8" name="Rectangle: Rounded Corners 7">
            <a:extLst>
              <a:ext uri="{FF2B5EF4-FFF2-40B4-BE49-F238E27FC236}">
                <a16:creationId xmlns:a16="http://schemas.microsoft.com/office/drawing/2014/main" id="{4C215988-57FC-46BE-AAD3-5D9FE76F61AD}"/>
              </a:ext>
            </a:extLst>
          </p:cNvPr>
          <p:cNvSpPr/>
          <p:nvPr userDrawn="1"/>
        </p:nvSpPr>
        <p:spPr>
          <a:xfrm>
            <a:off x="1029073" y="3212976"/>
            <a:ext cx="474260" cy="4398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solidFill>
                  <a:srgbClr val="FFFFFF"/>
                </a:solidFill>
              </a:rPr>
              <a:t>04</a:t>
            </a:r>
          </a:p>
        </p:txBody>
      </p:sp>
      <p:sp>
        <p:nvSpPr>
          <p:cNvPr id="9" name="Rectangle: Rounded Corners 8">
            <a:extLst>
              <a:ext uri="{FF2B5EF4-FFF2-40B4-BE49-F238E27FC236}">
                <a16:creationId xmlns:a16="http://schemas.microsoft.com/office/drawing/2014/main" id="{E2265038-C06B-48CD-8D1E-F722BD99A773}"/>
              </a:ext>
            </a:extLst>
          </p:cNvPr>
          <p:cNvSpPr/>
          <p:nvPr userDrawn="1"/>
        </p:nvSpPr>
        <p:spPr>
          <a:xfrm>
            <a:off x="1029073" y="3933056"/>
            <a:ext cx="474260" cy="43983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solidFill>
                  <a:srgbClr val="FFFFFF"/>
                </a:solidFill>
              </a:rPr>
              <a:t>05</a:t>
            </a:r>
          </a:p>
        </p:txBody>
      </p:sp>
      <p:sp>
        <p:nvSpPr>
          <p:cNvPr id="10" name="Rectangle: Rounded Corners 9">
            <a:extLst>
              <a:ext uri="{FF2B5EF4-FFF2-40B4-BE49-F238E27FC236}">
                <a16:creationId xmlns:a16="http://schemas.microsoft.com/office/drawing/2014/main" id="{337AA2DC-1842-41DC-AB9F-7D40FAB8747C}"/>
              </a:ext>
            </a:extLst>
          </p:cNvPr>
          <p:cNvSpPr/>
          <p:nvPr userDrawn="1"/>
        </p:nvSpPr>
        <p:spPr>
          <a:xfrm>
            <a:off x="1029073" y="4653136"/>
            <a:ext cx="474260" cy="4398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dirty="0">
                <a:solidFill>
                  <a:srgbClr val="FFFFFF"/>
                </a:solidFill>
              </a:rPr>
              <a:t>06</a:t>
            </a:r>
          </a:p>
        </p:txBody>
      </p:sp>
      <p:sp>
        <p:nvSpPr>
          <p:cNvPr id="11" name="TextBox 10">
            <a:extLst>
              <a:ext uri="{FF2B5EF4-FFF2-40B4-BE49-F238E27FC236}">
                <a16:creationId xmlns:a16="http://schemas.microsoft.com/office/drawing/2014/main" id="{E68F7F60-56D9-431E-B5F2-21BEA3E61EE0}"/>
              </a:ext>
            </a:extLst>
          </p:cNvPr>
          <p:cNvSpPr txBox="1"/>
          <p:nvPr userDrawn="1"/>
        </p:nvSpPr>
        <p:spPr>
          <a:xfrm>
            <a:off x="1784648" y="1124745"/>
            <a:ext cx="4320480" cy="4385816"/>
          </a:xfrm>
          <a:prstGeom prst="rect">
            <a:avLst/>
          </a:prstGeom>
          <a:noFill/>
        </p:spPr>
        <p:txBody>
          <a:bodyPr wrap="square" rtlCol="0">
            <a:spAutoFit/>
          </a:bodyPr>
          <a:lstStyle/>
          <a:p>
            <a:pPr>
              <a:spcBef>
                <a:spcPts val="1544"/>
              </a:spcBef>
              <a:spcAft>
                <a:spcPts val="1544"/>
              </a:spcAft>
              <a:buClr>
                <a:srgbClr val="00BBE7"/>
              </a:buClr>
            </a:pPr>
            <a:r>
              <a:rPr lang="en-US" sz="1300" dirty="0">
                <a:solidFill>
                  <a:srgbClr val="4D4D4D"/>
                </a:solidFill>
              </a:rPr>
              <a:t>Section</a:t>
            </a:r>
          </a:p>
          <a:p>
            <a:pPr>
              <a:spcBef>
                <a:spcPts val="1544"/>
              </a:spcBef>
              <a:spcAft>
                <a:spcPts val="1544"/>
              </a:spcAft>
              <a:buClr>
                <a:srgbClr val="00BBE7"/>
              </a:buClr>
            </a:pPr>
            <a:r>
              <a:rPr lang="en-US" sz="1300" dirty="0">
                <a:solidFill>
                  <a:srgbClr val="4D4D4D"/>
                </a:solidFill>
              </a:rPr>
              <a:t>Section</a:t>
            </a:r>
          </a:p>
          <a:p>
            <a:pPr>
              <a:spcBef>
                <a:spcPts val="1544"/>
              </a:spcBef>
              <a:spcAft>
                <a:spcPts val="1544"/>
              </a:spcAft>
              <a:buClr>
                <a:srgbClr val="00BBE7"/>
              </a:buClr>
            </a:pPr>
            <a:r>
              <a:rPr lang="en-US" sz="1300" dirty="0">
                <a:solidFill>
                  <a:srgbClr val="4D4D4D"/>
                </a:solidFill>
              </a:rPr>
              <a:t>Section</a:t>
            </a:r>
          </a:p>
          <a:p>
            <a:pPr>
              <a:spcBef>
                <a:spcPts val="1544"/>
              </a:spcBef>
              <a:spcAft>
                <a:spcPts val="1544"/>
              </a:spcAft>
              <a:buClr>
                <a:srgbClr val="00BBE7"/>
              </a:buClr>
            </a:pPr>
            <a:r>
              <a:rPr lang="en-US" sz="1300" dirty="0">
                <a:solidFill>
                  <a:srgbClr val="4D4D4D"/>
                </a:solidFill>
              </a:rPr>
              <a:t>Section</a:t>
            </a:r>
          </a:p>
          <a:p>
            <a:pPr>
              <a:spcBef>
                <a:spcPts val="1544"/>
              </a:spcBef>
              <a:spcAft>
                <a:spcPts val="1544"/>
              </a:spcAft>
              <a:buClr>
                <a:srgbClr val="00BBE7"/>
              </a:buClr>
            </a:pPr>
            <a:r>
              <a:rPr lang="en-US" sz="1300" dirty="0">
                <a:solidFill>
                  <a:srgbClr val="4D4D4D"/>
                </a:solidFill>
              </a:rPr>
              <a:t>Section</a:t>
            </a:r>
          </a:p>
          <a:p>
            <a:pPr>
              <a:spcBef>
                <a:spcPts val="1544"/>
              </a:spcBef>
              <a:spcAft>
                <a:spcPts val="1544"/>
              </a:spcAft>
              <a:buClr>
                <a:srgbClr val="00BBE7"/>
              </a:buClr>
            </a:pPr>
            <a:r>
              <a:rPr lang="en-US" sz="1300" dirty="0">
                <a:solidFill>
                  <a:srgbClr val="4D4D4D"/>
                </a:solidFill>
              </a:rPr>
              <a:t>Section</a:t>
            </a:r>
          </a:p>
          <a:p>
            <a:pPr>
              <a:spcBef>
                <a:spcPts val="1544"/>
              </a:spcBef>
              <a:spcAft>
                <a:spcPts val="1544"/>
              </a:spcAft>
              <a:buClr>
                <a:srgbClr val="00BBE7"/>
              </a:buClr>
            </a:pPr>
            <a:r>
              <a:rPr lang="en-US" sz="1300" dirty="0">
                <a:solidFill>
                  <a:srgbClr val="4D4D4D"/>
                </a:solidFill>
              </a:rPr>
              <a:t>Section</a:t>
            </a:r>
          </a:p>
          <a:p>
            <a:pPr>
              <a:spcBef>
                <a:spcPts val="1544"/>
              </a:spcBef>
              <a:spcAft>
                <a:spcPts val="1544"/>
              </a:spcAft>
              <a:buClr>
                <a:srgbClr val="00BBE7"/>
              </a:buClr>
            </a:pPr>
            <a:r>
              <a:rPr lang="en-US" sz="1300" dirty="0">
                <a:solidFill>
                  <a:srgbClr val="4D4D4D"/>
                </a:solidFill>
              </a:rPr>
              <a:t>Section</a:t>
            </a:r>
          </a:p>
        </p:txBody>
      </p:sp>
      <p:sp>
        <p:nvSpPr>
          <p:cNvPr id="12" name="Rectangle: Rounded Corners 11">
            <a:extLst>
              <a:ext uri="{FF2B5EF4-FFF2-40B4-BE49-F238E27FC236}">
                <a16:creationId xmlns:a16="http://schemas.microsoft.com/office/drawing/2014/main" id="{DADF1B41-F01C-46B1-A532-CF2B92A5B756}"/>
              </a:ext>
            </a:extLst>
          </p:cNvPr>
          <p:cNvSpPr/>
          <p:nvPr userDrawn="1"/>
        </p:nvSpPr>
        <p:spPr>
          <a:xfrm>
            <a:off x="1022356" y="5373216"/>
            <a:ext cx="474260" cy="43983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63" dirty="0">
                <a:solidFill>
                  <a:srgbClr val="FFFFFF"/>
                </a:solidFill>
              </a:rPr>
              <a:t>07</a:t>
            </a:r>
          </a:p>
        </p:txBody>
      </p:sp>
      <p:sp>
        <p:nvSpPr>
          <p:cNvPr id="13" name="TextBox 12">
            <a:extLst>
              <a:ext uri="{FF2B5EF4-FFF2-40B4-BE49-F238E27FC236}">
                <a16:creationId xmlns:a16="http://schemas.microsoft.com/office/drawing/2014/main" id="{FF39ED5F-D960-4B79-B943-1397CF281731}"/>
              </a:ext>
            </a:extLst>
          </p:cNvPr>
          <p:cNvSpPr txBox="1"/>
          <p:nvPr userDrawn="1"/>
        </p:nvSpPr>
        <p:spPr>
          <a:xfrm>
            <a:off x="6033120" y="1124060"/>
            <a:ext cx="936104" cy="4385816"/>
          </a:xfrm>
          <a:prstGeom prst="rect">
            <a:avLst/>
          </a:prstGeom>
          <a:noFill/>
        </p:spPr>
        <p:txBody>
          <a:bodyPr wrap="square" rtlCol="0">
            <a:spAutoFit/>
          </a:bodyPr>
          <a:lstStyle/>
          <a:p>
            <a:pPr>
              <a:spcBef>
                <a:spcPts val="1544"/>
              </a:spcBef>
              <a:spcAft>
                <a:spcPts val="1544"/>
              </a:spcAft>
              <a:buClr>
                <a:srgbClr val="00BBE7"/>
              </a:buClr>
            </a:pPr>
            <a:r>
              <a:rPr lang="en-US" sz="1300" dirty="0">
                <a:solidFill>
                  <a:srgbClr val="4D4D4D"/>
                </a:solidFill>
              </a:rPr>
              <a:t>0</a:t>
            </a:r>
          </a:p>
          <a:p>
            <a:pPr>
              <a:spcBef>
                <a:spcPts val="1544"/>
              </a:spcBef>
              <a:spcAft>
                <a:spcPts val="1544"/>
              </a:spcAft>
              <a:buClr>
                <a:srgbClr val="00BBE7"/>
              </a:buClr>
            </a:pPr>
            <a:r>
              <a:rPr lang="en-US" sz="1300" dirty="0">
                <a:solidFill>
                  <a:srgbClr val="4D4D4D"/>
                </a:solidFill>
              </a:rPr>
              <a:t>0</a:t>
            </a:r>
          </a:p>
          <a:p>
            <a:pPr>
              <a:spcBef>
                <a:spcPts val="1544"/>
              </a:spcBef>
              <a:spcAft>
                <a:spcPts val="1544"/>
              </a:spcAft>
              <a:buClr>
                <a:srgbClr val="00BBE7"/>
              </a:buClr>
            </a:pPr>
            <a:r>
              <a:rPr lang="en-US" sz="1300" dirty="0">
                <a:solidFill>
                  <a:srgbClr val="4D4D4D"/>
                </a:solidFill>
              </a:rPr>
              <a:t>0</a:t>
            </a:r>
          </a:p>
          <a:p>
            <a:pPr>
              <a:spcBef>
                <a:spcPts val="1544"/>
              </a:spcBef>
              <a:spcAft>
                <a:spcPts val="1544"/>
              </a:spcAft>
              <a:buClr>
                <a:srgbClr val="00BBE7"/>
              </a:buClr>
            </a:pPr>
            <a:r>
              <a:rPr lang="en-US" sz="1300" dirty="0">
                <a:solidFill>
                  <a:srgbClr val="4D4D4D"/>
                </a:solidFill>
              </a:rPr>
              <a:t>0</a:t>
            </a:r>
          </a:p>
          <a:p>
            <a:pPr>
              <a:spcBef>
                <a:spcPts val="1544"/>
              </a:spcBef>
              <a:spcAft>
                <a:spcPts val="1544"/>
              </a:spcAft>
              <a:buClr>
                <a:srgbClr val="00BBE7"/>
              </a:buClr>
            </a:pPr>
            <a:r>
              <a:rPr lang="en-US" sz="1300" dirty="0">
                <a:solidFill>
                  <a:srgbClr val="4D4D4D"/>
                </a:solidFill>
              </a:rPr>
              <a:t>0</a:t>
            </a:r>
          </a:p>
          <a:p>
            <a:pPr>
              <a:spcBef>
                <a:spcPts val="1544"/>
              </a:spcBef>
              <a:spcAft>
                <a:spcPts val="1544"/>
              </a:spcAft>
              <a:buClr>
                <a:srgbClr val="00BBE7"/>
              </a:buClr>
            </a:pPr>
            <a:r>
              <a:rPr lang="en-US" sz="1300" dirty="0">
                <a:solidFill>
                  <a:srgbClr val="4D4D4D"/>
                </a:solidFill>
              </a:rPr>
              <a:t>0</a:t>
            </a:r>
          </a:p>
          <a:p>
            <a:pPr>
              <a:spcBef>
                <a:spcPts val="1544"/>
              </a:spcBef>
              <a:spcAft>
                <a:spcPts val="1544"/>
              </a:spcAft>
              <a:buClr>
                <a:srgbClr val="00BBE7"/>
              </a:buClr>
            </a:pPr>
            <a:r>
              <a:rPr lang="en-US" sz="1300" dirty="0">
                <a:solidFill>
                  <a:srgbClr val="4D4D4D"/>
                </a:solidFill>
              </a:rPr>
              <a:t>0</a:t>
            </a:r>
          </a:p>
          <a:p>
            <a:pPr>
              <a:spcBef>
                <a:spcPts val="1544"/>
              </a:spcBef>
              <a:spcAft>
                <a:spcPts val="1544"/>
              </a:spcAft>
              <a:buClr>
                <a:srgbClr val="00BBE7"/>
              </a:buClr>
            </a:pPr>
            <a:r>
              <a:rPr lang="en-US" sz="1300" dirty="0">
                <a:solidFill>
                  <a:srgbClr val="4D4D4D"/>
                </a:solidFill>
              </a:rPr>
              <a:t>0</a:t>
            </a:r>
          </a:p>
        </p:txBody>
      </p:sp>
      <p:sp>
        <p:nvSpPr>
          <p:cNvPr id="14" name="TextBox 13">
            <a:extLst>
              <a:ext uri="{FF2B5EF4-FFF2-40B4-BE49-F238E27FC236}">
                <a16:creationId xmlns:a16="http://schemas.microsoft.com/office/drawing/2014/main" id="{3A9F62BB-B032-4B8E-A903-25DB2DB54634}"/>
              </a:ext>
            </a:extLst>
          </p:cNvPr>
          <p:cNvSpPr txBox="1"/>
          <p:nvPr userDrawn="1"/>
        </p:nvSpPr>
        <p:spPr>
          <a:xfrm>
            <a:off x="5961112" y="719119"/>
            <a:ext cx="504056" cy="229935"/>
          </a:xfrm>
          <a:prstGeom prst="rect">
            <a:avLst/>
          </a:prstGeom>
          <a:noFill/>
        </p:spPr>
        <p:txBody>
          <a:bodyPr wrap="square" rtlCol="0">
            <a:spAutoFit/>
          </a:bodyPr>
          <a:lstStyle/>
          <a:p>
            <a:pPr>
              <a:buClr>
                <a:srgbClr val="00BBE7"/>
              </a:buClr>
            </a:pPr>
            <a:r>
              <a:rPr lang="en-US" sz="894" u="sng" dirty="0">
                <a:solidFill>
                  <a:srgbClr val="4D4D4D"/>
                </a:solidFill>
              </a:rPr>
              <a:t>Page</a:t>
            </a:r>
          </a:p>
        </p:txBody>
      </p:sp>
    </p:spTree>
    <p:extLst>
      <p:ext uri="{BB962C8B-B14F-4D97-AF65-F5344CB8AC3E}">
        <p14:creationId xmlns:p14="http://schemas.microsoft.com/office/powerpoint/2010/main" val="3704727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05" name="Picture 204">
            <a:extLst>
              <a:ext uri="{FF2B5EF4-FFF2-40B4-BE49-F238E27FC236}">
                <a16:creationId xmlns:a16="http://schemas.microsoft.com/office/drawing/2014/main" id="{61956B47-E55C-4214-AD13-A1A46A4890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952" t="23708" r="8952" b="23422"/>
          <a:stretch/>
        </p:blipFill>
        <p:spPr>
          <a:xfrm>
            <a:off x="3330103" y="2766497"/>
            <a:ext cx="3245796" cy="800828"/>
          </a:xfrm>
          <a:prstGeom prst="rect">
            <a:avLst/>
          </a:prstGeom>
        </p:spPr>
      </p:pic>
      <p:pic>
        <p:nvPicPr>
          <p:cNvPr id="63" name="Picture 62">
            <a:extLst>
              <a:ext uri="{FF2B5EF4-FFF2-40B4-BE49-F238E27FC236}">
                <a16:creationId xmlns:a16="http://schemas.microsoft.com/office/drawing/2014/main" id="{EDDABCAE-78B9-4FAB-80E6-F400BB307575}"/>
              </a:ext>
            </a:extLst>
          </p:cNvPr>
          <p:cNvPicPr>
            <a:picLocks noChangeAspect="1"/>
          </p:cNvPicPr>
          <p:nvPr userDrawn="1"/>
        </p:nvPicPr>
        <p:blipFill rotWithShape="1">
          <a:blip r:embed="rId3"/>
          <a:srcRect l="12744" r="8201" b="39314"/>
          <a:stretch/>
        </p:blipFill>
        <p:spPr>
          <a:xfrm>
            <a:off x="-13504" y="4471499"/>
            <a:ext cx="9919504" cy="2386503"/>
          </a:xfrm>
          <a:prstGeom prst="rect">
            <a:avLst/>
          </a:prstGeom>
        </p:spPr>
      </p:pic>
    </p:spTree>
    <p:extLst>
      <p:ext uri="{BB962C8B-B14F-4D97-AF65-F5344CB8AC3E}">
        <p14:creationId xmlns:p14="http://schemas.microsoft.com/office/powerpoint/2010/main" val="34618463"/>
      </p:ext>
    </p:extLst>
  </p:cSld>
  <p:clrMapOvr>
    <a:masterClrMapping/>
  </p:clrMapOvr>
  <p:extLst>
    <p:ext uri="{DCECCB84-F9BA-43D5-87BE-67443E8EF086}">
      <p15:sldGuideLst xmlns:p15="http://schemas.microsoft.com/office/powerpoint/2012/main">
        <p15:guide id="1" orient="horz" pos="17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0000" y="403023"/>
            <a:ext cx="7956000" cy="590088"/>
          </a:xfrm>
        </p:spPr>
        <p:txBody>
          <a:bodyPr/>
          <a:lstStyle>
            <a:lvl1pPr>
              <a:defRPr/>
            </a:lvl1pPr>
          </a:lstStyle>
          <a:p>
            <a:r>
              <a:rPr lang="en-US" dirty="0"/>
              <a:t>Click to edit Master title style </a:t>
            </a:r>
            <a:endParaRPr lang="en-GB" dirty="0"/>
          </a:p>
        </p:txBody>
      </p:sp>
      <p:sp>
        <p:nvSpPr>
          <p:cNvPr id="7" name="Slide Number Placeholder 6">
            <a:extLst>
              <a:ext uri="{FF2B5EF4-FFF2-40B4-BE49-F238E27FC236}">
                <a16:creationId xmlns:a16="http://schemas.microsoft.com/office/drawing/2014/main" id="{0B886403-9DEF-4121-898A-ADC49E6104E6}"/>
              </a:ext>
            </a:extLst>
          </p:cNvPr>
          <p:cNvSpPr>
            <a:spLocks noGrp="1"/>
          </p:cNvSpPr>
          <p:nvPr>
            <p:ph type="sldNum" sz="quarter" idx="11"/>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Tree>
    <p:extLst>
      <p:ext uri="{BB962C8B-B14F-4D97-AF65-F5344CB8AC3E}">
        <p14:creationId xmlns:p14="http://schemas.microsoft.com/office/powerpoint/2010/main" val="340150075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287149" y="6450593"/>
            <a:ext cx="2228850" cy="201137"/>
          </a:xfrm>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7EE01CF1-24F7-4D66-8500-C07222116107}"/>
              </a:ext>
            </a:extLst>
          </p:cNvPr>
          <p:cNvSpPr>
            <a:spLocks noGrp="1"/>
          </p:cNvSpPr>
          <p:nvPr>
            <p:ph idx="1"/>
          </p:nvPr>
        </p:nvSpPr>
        <p:spPr>
          <a:xfrm>
            <a:off x="381001" y="1119885"/>
            <a:ext cx="9134999" cy="5188841"/>
          </a:xfrm>
          <a:prstGeom prst="rect">
            <a:avLst/>
          </a:prstGeom>
        </p:spPr>
        <p:txBody>
          <a:bodyPr/>
          <a:lstStyle>
            <a:lvl1pPr marL="232172" indent="-232172">
              <a:spcBef>
                <a:spcPts val="406"/>
              </a:spcBef>
              <a:buClr>
                <a:schemeClr val="bg2"/>
              </a:buClr>
              <a:buFont typeface="Wingdings" panose="05000000000000000000" pitchFamily="2" charset="2"/>
              <a:buChar char="§"/>
              <a:defRPr>
                <a:solidFill>
                  <a:schemeClr val="tx2"/>
                </a:solidFill>
              </a:defRPr>
            </a:lvl1pPr>
            <a:lvl2pPr marL="453977" indent="-232172">
              <a:spcBef>
                <a:spcPts val="406"/>
              </a:spcBef>
              <a:buClr>
                <a:srgbClr val="00BBE7"/>
              </a:buClr>
              <a:buSzPct val="100000"/>
              <a:buFont typeface="Calibri" panose="020F0502020204030204" pitchFamily="34" charset="0"/>
              <a:buChar char="‒"/>
              <a:defRPr sz="1300">
                <a:solidFill>
                  <a:schemeClr val="tx2"/>
                </a:solidFill>
              </a:defRPr>
            </a:lvl2pPr>
            <a:lvl3pPr marL="651372" indent="-208955">
              <a:spcBef>
                <a:spcPts val="406"/>
              </a:spcBef>
              <a:buClr>
                <a:srgbClr val="00BBE7"/>
              </a:buClr>
              <a:buSzPct val="100000"/>
              <a:buFont typeface="Courier New" panose="02070309020205020404" pitchFamily="49" charset="0"/>
              <a:buChar char="o"/>
              <a:defRPr sz="1300">
                <a:solidFill>
                  <a:schemeClr val="tx2"/>
                </a:solidFill>
              </a:defRPr>
            </a:lvl3pPr>
            <a:lvl4pPr marL="834529" indent="-183158">
              <a:spcBef>
                <a:spcPts val="406"/>
              </a:spcBef>
              <a:buClr>
                <a:srgbClr val="00BBE7"/>
              </a:buClr>
              <a:buSzPct val="50000"/>
              <a:buFont typeface="Wingdings 3" panose="05040102010807070707" pitchFamily="18" charset="2"/>
              <a:buChar char="u"/>
              <a:defRPr sz="13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280897344"/>
      </p:ext>
    </p:extLst>
  </p:cSld>
  <p:clrMapOvr>
    <a:masterClrMapping/>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sic Content Subhead">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9" name="Text Placeholder 7">
            <a:extLst>
              <a:ext uri="{FF2B5EF4-FFF2-40B4-BE49-F238E27FC236}">
                <a16:creationId xmlns:a16="http://schemas.microsoft.com/office/drawing/2014/main" id="{44DE034D-DAED-4C9B-81BD-693E8D756C8F}"/>
              </a:ext>
            </a:extLst>
          </p:cNvPr>
          <p:cNvSpPr>
            <a:spLocks noGrp="1"/>
          </p:cNvSpPr>
          <p:nvPr>
            <p:ph type="body" sz="quarter" idx="14" hasCustomPrompt="1"/>
          </p:nvPr>
        </p:nvSpPr>
        <p:spPr>
          <a:xfrm>
            <a:off x="381000" y="1104212"/>
            <a:ext cx="9144000" cy="277664"/>
          </a:xfrm>
          <a:prstGeom prst="rect">
            <a:avLst/>
          </a:prstGeom>
        </p:spPr>
        <p:txBody>
          <a:bodyPr>
            <a:noAutofit/>
          </a:bodyPr>
          <a:lstStyle>
            <a:lvl1pPr marL="0" indent="0">
              <a:buNone/>
              <a:defRPr lang="en-GB" sz="1300" kern="1200" spc="0" dirty="0">
                <a:solidFill>
                  <a:schemeClr val="bg2"/>
                </a:solidFill>
                <a:latin typeface="+mn-lt"/>
                <a:ea typeface="+mn-ea"/>
                <a:cs typeface="+mn-cs"/>
              </a:defRPr>
            </a:lvl1pPr>
            <a:lvl2pPr marL="221805" indent="0">
              <a:buNone/>
              <a:defRPr/>
            </a:lvl2pPr>
            <a:lvl3pPr marL="443612" indent="0">
              <a:buNone/>
              <a:defRPr/>
            </a:lvl3pPr>
            <a:lvl4pPr marL="538671" indent="0">
              <a:buFont typeface="Arial" panose="020B0604020202020204" pitchFamily="34" charset="0"/>
              <a:buNone/>
              <a:defRPr/>
            </a:lvl4pPr>
            <a:lvl5pPr marL="905420" indent="0">
              <a:buNone/>
              <a:defRPr/>
            </a:lvl5pPr>
          </a:lstStyle>
          <a:p>
            <a:pPr marL="0" lvl="0" indent="0" algn="l" defTabSz="452710" rtl="0" eaLnBrk="1" latinLnBrk="0" hangingPunct="1">
              <a:lnSpc>
                <a:spcPct val="100000"/>
              </a:lnSpc>
              <a:spcBef>
                <a:spcPts val="1056"/>
              </a:spcBef>
              <a:buClr>
                <a:schemeClr val="tx2"/>
              </a:buClr>
              <a:buFont typeface="Arial" panose="020B0604020202020204" pitchFamily="34" charset="0"/>
              <a:buNone/>
            </a:pPr>
            <a:r>
              <a:rPr lang="en-US" dirty="0"/>
              <a:t>EDIT MASTER TEXT STYLES</a:t>
            </a:r>
            <a:endParaRPr lang="en-GB" dirty="0"/>
          </a:p>
        </p:txBody>
      </p:sp>
      <p:sp>
        <p:nvSpPr>
          <p:cNvPr id="8" name="Content Placeholder 2">
            <a:extLst>
              <a:ext uri="{FF2B5EF4-FFF2-40B4-BE49-F238E27FC236}">
                <a16:creationId xmlns:a16="http://schemas.microsoft.com/office/drawing/2014/main" id="{789EFAF6-AC0F-479C-9B2B-127105EAF473}"/>
              </a:ext>
            </a:extLst>
          </p:cNvPr>
          <p:cNvSpPr>
            <a:spLocks noGrp="1"/>
          </p:cNvSpPr>
          <p:nvPr>
            <p:ph idx="1"/>
          </p:nvPr>
        </p:nvSpPr>
        <p:spPr>
          <a:xfrm>
            <a:off x="381001" y="1484786"/>
            <a:ext cx="9134999" cy="4965807"/>
          </a:xfrm>
          <a:prstGeom prst="rect">
            <a:avLst/>
          </a:prstGeom>
        </p:spPr>
        <p:txBody>
          <a:bodyPr/>
          <a:lstStyle>
            <a:lvl1pPr marL="232172" indent="-232172">
              <a:spcBef>
                <a:spcPts val="406"/>
              </a:spcBef>
              <a:buClr>
                <a:schemeClr val="bg2"/>
              </a:buClr>
              <a:buFont typeface="Wingdings" panose="05000000000000000000" pitchFamily="2" charset="2"/>
              <a:buChar char="§"/>
              <a:defRPr>
                <a:solidFill>
                  <a:schemeClr val="tx2"/>
                </a:solidFill>
              </a:defRPr>
            </a:lvl1pPr>
            <a:lvl2pPr marL="453977" indent="-232172">
              <a:spcBef>
                <a:spcPts val="406"/>
              </a:spcBef>
              <a:buClr>
                <a:srgbClr val="00BBE7"/>
              </a:buClr>
              <a:buSzPct val="100000"/>
              <a:buFont typeface="Calibri" panose="020F0502020204030204" pitchFamily="34" charset="0"/>
              <a:buChar char="‒"/>
              <a:defRPr sz="1300">
                <a:solidFill>
                  <a:schemeClr val="tx2"/>
                </a:solidFill>
              </a:defRPr>
            </a:lvl2pPr>
            <a:lvl3pPr marL="651372" indent="-208955">
              <a:spcBef>
                <a:spcPts val="406"/>
              </a:spcBef>
              <a:buClr>
                <a:srgbClr val="00BBE7"/>
              </a:buClr>
              <a:buSzPct val="100000"/>
              <a:buFont typeface="Courier New" panose="02070309020205020404" pitchFamily="49" charset="0"/>
              <a:buChar char="o"/>
              <a:defRPr sz="1300">
                <a:solidFill>
                  <a:schemeClr val="tx2"/>
                </a:solidFill>
              </a:defRPr>
            </a:lvl3pPr>
            <a:lvl4pPr marL="834529" indent="-183158">
              <a:spcBef>
                <a:spcPts val="406"/>
              </a:spcBef>
              <a:buClr>
                <a:srgbClr val="00BBE7"/>
              </a:buClr>
              <a:buSzPct val="50000"/>
              <a:buFont typeface="Wingdings 3" panose="05040102010807070707" pitchFamily="18" charset="2"/>
              <a:buChar char="u"/>
              <a:defRPr sz="13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872987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2a Box">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94E978D7-2123-49CE-A919-5CB4059959D2}"/>
              </a:ext>
            </a:extLst>
          </p:cNvPr>
          <p:cNvSpPr>
            <a:spLocks noGrp="1"/>
          </p:cNvSpPr>
          <p:nvPr>
            <p:ph type="body" sz="quarter" idx="18" hasCustomPrompt="1"/>
          </p:nvPr>
        </p:nvSpPr>
        <p:spPr>
          <a:xfrm>
            <a:off x="5086350" y="1098552"/>
            <a:ext cx="4445402"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3" name="Text Placeholder 4">
            <a:extLst>
              <a:ext uri="{FF2B5EF4-FFF2-40B4-BE49-F238E27FC236}">
                <a16:creationId xmlns:a16="http://schemas.microsoft.com/office/drawing/2014/main" id="{88F79AA6-D2B3-43D5-A7A6-864D2FEDB44B}"/>
              </a:ext>
            </a:extLst>
          </p:cNvPr>
          <p:cNvSpPr>
            <a:spLocks noGrp="1"/>
          </p:cNvSpPr>
          <p:nvPr>
            <p:ph type="body" sz="quarter" idx="19" hasCustomPrompt="1"/>
          </p:nvPr>
        </p:nvSpPr>
        <p:spPr>
          <a:xfrm>
            <a:off x="374248" y="1098552"/>
            <a:ext cx="4445402"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9" name="Content Placeholder 2">
            <a:extLst>
              <a:ext uri="{FF2B5EF4-FFF2-40B4-BE49-F238E27FC236}">
                <a16:creationId xmlns:a16="http://schemas.microsoft.com/office/drawing/2014/main" id="{473F5C25-4288-45D9-AC2E-EC76FEC88BF2}"/>
              </a:ext>
            </a:extLst>
          </p:cNvPr>
          <p:cNvSpPr>
            <a:spLocks noGrp="1"/>
          </p:cNvSpPr>
          <p:nvPr>
            <p:ph idx="1"/>
          </p:nvPr>
        </p:nvSpPr>
        <p:spPr>
          <a:xfrm>
            <a:off x="390001" y="1577330"/>
            <a:ext cx="4445403" cy="4731990"/>
          </a:xfrm>
          <a:prstGeom prst="rect">
            <a:avLst/>
          </a:prstGeom>
        </p:spPr>
        <p:txBody>
          <a:bodyPr/>
          <a:lstStyle>
            <a:lvl1pPr marL="232172" indent="-232172">
              <a:spcBef>
                <a:spcPts val="406"/>
              </a:spcBef>
              <a:buClr>
                <a:schemeClr val="bg2"/>
              </a:buClr>
              <a:buFont typeface="Wingdings" panose="05000000000000000000" pitchFamily="2" charset="2"/>
              <a:buChar char="§"/>
              <a:defRPr>
                <a:solidFill>
                  <a:schemeClr val="tx2"/>
                </a:solidFill>
              </a:defRPr>
            </a:lvl1pPr>
            <a:lvl2pPr marL="453977" indent="-232172">
              <a:spcBef>
                <a:spcPts val="406"/>
              </a:spcBef>
              <a:buClr>
                <a:srgbClr val="00BBE7"/>
              </a:buClr>
              <a:buSzPct val="100000"/>
              <a:buFont typeface="Calibri" panose="020F0502020204030204" pitchFamily="34" charset="0"/>
              <a:buChar char="‒"/>
              <a:defRPr sz="1300">
                <a:solidFill>
                  <a:schemeClr val="tx2"/>
                </a:solidFill>
              </a:defRPr>
            </a:lvl2pPr>
            <a:lvl3pPr marL="651372" indent="-208955">
              <a:spcBef>
                <a:spcPts val="406"/>
              </a:spcBef>
              <a:buClr>
                <a:srgbClr val="00BBE7"/>
              </a:buClr>
              <a:buSzPct val="100000"/>
              <a:buFont typeface="Courier New" panose="02070309020205020404" pitchFamily="49" charset="0"/>
              <a:buChar char="o"/>
              <a:defRPr sz="1300">
                <a:solidFill>
                  <a:schemeClr val="tx2"/>
                </a:solidFill>
              </a:defRPr>
            </a:lvl3pPr>
            <a:lvl4pPr marL="834529" indent="-183158">
              <a:spcBef>
                <a:spcPts val="406"/>
              </a:spcBef>
              <a:buClr>
                <a:srgbClr val="00BBE7"/>
              </a:buClr>
              <a:buSzPct val="50000"/>
              <a:buFont typeface="Wingdings 3" panose="05040102010807070707" pitchFamily="18" charset="2"/>
              <a:buChar char="u"/>
              <a:defRPr sz="13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0" name="Content Placeholder 2">
            <a:extLst>
              <a:ext uri="{FF2B5EF4-FFF2-40B4-BE49-F238E27FC236}">
                <a16:creationId xmlns:a16="http://schemas.microsoft.com/office/drawing/2014/main" id="{3FDE9EA2-3370-43FC-B48E-4740F6A2DB56}"/>
              </a:ext>
            </a:extLst>
          </p:cNvPr>
          <p:cNvSpPr>
            <a:spLocks noGrp="1"/>
          </p:cNvSpPr>
          <p:nvPr>
            <p:ph idx="20"/>
          </p:nvPr>
        </p:nvSpPr>
        <p:spPr>
          <a:xfrm>
            <a:off x="5097017" y="1577330"/>
            <a:ext cx="4445403" cy="4731990"/>
          </a:xfrm>
          <a:prstGeom prst="rect">
            <a:avLst/>
          </a:prstGeom>
        </p:spPr>
        <p:txBody>
          <a:bodyPr/>
          <a:lstStyle>
            <a:lvl1pPr marL="232172" indent="-232172">
              <a:spcBef>
                <a:spcPts val="406"/>
              </a:spcBef>
              <a:buClr>
                <a:schemeClr val="bg2"/>
              </a:buClr>
              <a:buFont typeface="Wingdings" panose="05000000000000000000" pitchFamily="2" charset="2"/>
              <a:buChar char="§"/>
              <a:defRPr>
                <a:solidFill>
                  <a:schemeClr val="tx2"/>
                </a:solidFill>
              </a:defRPr>
            </a:lvl1pPr>
            <a:lvl2pPr marL="453977" indent="-232172">
              <a:spcBef>
                <a:spcPts val="406"/>
              </a:spcBef>
              <a:buClr>
                <a:srgbClr val="00BBE7"/>
              </a:buClr>
              <a:buSzPct val="100000"/>
              <a:buFont typeface="Calibri" panose="020F0502020204030204" pitchFamily="34" charset="0"/>
              <a:buChar char="‒"/>
              <a:defRPr sz="1300">
                <a:solidFill>
                  <a:schemeClr val="tx2"/>
                </a:solidFill>
              </a:defRPr>
            </a:lvl2pPr>
            <a:lvl3pPr marL="651372" indent="-208955">
              <a:spcBef>
                <a:spcPts val="406"/>
              </a:spcBef>
              <a:buClr>
                <a:srgbClr val="00BBE7"/>
              </a:buClr>
              <a:buSzPct val="100000"/>
              <a:buFont typeface="Courier New" panose="02070309020205020404" pitchFamily="49" charset="0"/>
              <a:buChar char="o"/>
              <a:defRPr sz="1300">
                <a:solidFill>
                  <a:schemeClr val="tx2"/>
                </a:solidFill>
              </a:defRPr>
            </a:lvl3pPr>
            <a:lvl4pPr marL="834529" indent="-183158">
              <a:spcBef>
                <a:spcPts val="406"/>
              </a:spcBef>
              <a:buClr>
                <a:srgbClr val="00BBE7"/>
              </a:buClr>
              <a:buSzPct val="50000"/>
              <a:buFont typeface="Wingdings 3" panose="05040102010807070707" pitchFamily="18" charset="2"/>
              <a:buChar char="u"/>
              <a:defRPr sz="13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135142174"/>
      </p:ext>
    </p:extLst>
  </p:cSld>
  <p:clrMapOvr>
    <a:masterClrMapping/>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2b Box">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12" name="Text Placeholder 4">
            <a:extLst>
              <a:ext uri="{FF2B5EF4-FFF2-40B4-BE49-F238E27FC236}">
                <a16:creationId xmlns:a16="http://schemas.microsoft.com/office/drawing/2014/main" id="{B4B6BB44-F864-4FBD-9912-F41DDDD881D5}"/>
              </a:ext>
            </a:extLst>
          </p:cNvPr>
          <p:cNvSpPr>
            <a:spLocks noGrp="1"/>
          </p:cNvSpPr>
          <p:nvPr>
            <p:ph type="body" sz="quarter" idx="19" hasCustomPrompt="1"/>
          </p:nvPr>
        </p:nvSpPr>
        <p:spPr>
          <a:xfrm>
            <a:off x="374249" y="1098552"/>
            <a:ext cx="6345000"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3" name="Text Placeholder 4">
            <a:extLst>
              <a:ext uri="{FF2B5EF4-FFF2-40B4-BE49-F238E27FC236}">
                <a16:creationId xmlns:a16="http://schemas.microsoft.com/office/drawing/2014/main" id="{8B0C3FFE-0260-4378-8310-474F11EC78A7}"/>
              </a:ext>
            </a:extLst>
          </p:cNvPr>
          <p:cNvSpPr>
            <a:spLocks noGrp="1"/>
          </p:cNvSpPr>
          <p:nvPr>
            <p:ph type="body" sz="quarter" idx="20" hasCustomPrompt="1"/>
          </p:nvPr>
        </p:nvSpPr>
        <p:spPr>
          <a:xfrm>
            <a:off x="6887569" y="1098552"/>
            <a:ext cx="2644183"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9" name="Content Placeholder 2">
            <a:extLst>
              <a:ext uri="{FF2B5EF4-FFF2-40B4-BE49-F238E27FC236}">
                <a16:creationId xmlns:a16="http://schemas.microsoft.com/office/drawing/2014/main" id="{1035D59E-5089-445C-A659-77D1A3BF5977}"/>
              </a:ext>
            </a:extLst>
          </p:cNvPr>
          <p:cNvSpPr>
            <a:spLocks noGrp="1"/>
          </p:cNvSpPr>
          <p:nvPr>
            <p:ph idx="1"/>
          </p:nvPr>
        </p:nvSpPr>
        <p:spPr>
          <a:xfrm>
            <a:off x="381001" y="1576734"/>
            <a:ext cx="6338248" cy="4731990"/>
          </a:xfrm>
          <a:prstGeom prst="rect">
            <a:avLst/>
          </a:prstGeom>
        </p:spPr>
        <p:txBody>
          <a:bodyPr/>
          <a:lstStyle>
            <a:lvl1pPr marL="232172" indent="-232172">
              <a:spcBef>
                <a:spcPts val="406"/>
              </a:spcBef>
              <a:buClr>
                <a:schemeClr val="bg2"/>
              </a:buClr>
              <a:buFont typeface="Wingdings" panose="05000000000000000000" pitchFamily="2" charset="2"/>
              <a:buChar char="§"/>
              <a:defRPr>
                <a:solidFill>
                  <a:schemeClr val="tx2"/>
                </a:solidFill>
              </a:defRPr>
            </a:lvl1pPr>
            <a:lvl2pPr marL="453977" indent="-232172">
              <a:spcBef>
                <a:spcPts val="406"/>
              </a:spcBef>
              <a:buClr>
                <a:srgbClr val="00BBE7"/>
              </a:buClr>
              <a:buSzPct val="100000"/>
              <a:buFont typeface="Calibri" panose="020F0502020204030204" pitchFamily="34" charset="0"/>
              <a:buChar char="‒"/>
              <a:defRPr sz="1300">
                <a:solidFill>
                  <a:schemeClr val="tx2"/>
                </a:solidFill>
              </a:defRPr>
            </a:lvl2pPr>
            <a:lvl3pPr marL="651372" indent="-208955">
              <a:spcBef>
                <a:spcPts val="406"/>
              </a:spcBef>
              <a:buClr>
                <a:srgbClr val="00BBE7"/>
              </a:buClr>
              <a:buSzPct val="100000"/>
              <a:buFont typeface="Courier New" panose="02070309020205020404" pitchFamily="49" charset="0"/>
              <a:buChar char="o"/>
              <a:defRPr sz="1300">
                <a:solidFill>
                  <a:schemeClr val="tx2"/>
                </a:solidFill>
              </a:defRPr>
            </a:lvl3pPr>
            <a:lvl4pPr marL="834529" indent="-183158">
              <a:spcBef>
                <a:spcPts val="406"/>
              </a:spcBef>
              <a:buClr>
                <a:srgbClr val="00BBE7"/>
              </a:buClr>
              <a:buSzPct val="50000"/>
              <a:buFont typeface="Wingdings 3" panose="05040102010807070707" pitchFamily="18" charset="2"/>
              <a:buChar char="u"/>
              <a:defRPr sz="13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0" name="Content Placeholder 2">
            <a:extLst>
              <a:ext uri="{FF2B5EF4-FFF2-40B4-BE49-F238E27FC236}">
                <a16:creationId xmlns:a16="http://schemas.microsoft.com/office/drawing/2014/main" id="{3E7B4E13-AE37-4E59-A8E1-4D8E718B8971}"/>
              </a:ext>
            </a:extLst>
          </p:cNvPr>
          <p:cNvSpPr>
            <a:spLocks noGrp="1"/>
          </p:cNvSpPr>
          <p:nvPr>
            <p:ph idx="21"/>
          </p:nvPr>
        </p:nvSpPr>
        <p:spPr>
          <a:xfrm>
            <a:off x="6897217" y="1577330"/>
            <a:ext cx="2644183" cy="4731990"/>
          </a:xfrm>
          <a:prstGeom prst="rect">
            <a:avLst/>
          </a:prstGeom>
        </p:spPr>
        <p:txBody>
          <a:bodyPr/>
          <a:lstStyle>
            <a:lvl1pPr marL="232172" indent="-232172">
              <a:spcBef>
                <a:spcPts val="406"/>
              </a:spcBef>
              <a:buClr>
                <a:schemeClr val="bg2"/>
              </a:buClr>
              <a:buFont typeface="Wingdings" panose="05000000000000000000" pitchFamily="2" charset="2"/>
              <a:buChar char="§"/>
              <a:defRPr>
                <a:solidFill>
                  <a:schemeClr val="tx2"/>
                </a:solidFill>
              </a:defRPr>
            </a:lvl1pPr>
            <a:lvl2pPr marL="453977" indent="-232172">
              <a:spcBef>
                <a:spcPts val="406"/>
              </a:spcBef>
              <a:buClr>
                <a:srgbClr val="00BBE7"/>
              </a:buClr>
              <a:buSzPct val="100000"/>
              <a:buFont typeface="Calibri" panose="020F0502020204030204" pitchFamily="34" charset="0"/>
              <a:buChar char="‒"/>
              <a:defRPr sz="1300">
                <a:solidFill>
                  <a:schemeClr val="tx2"/>
                </a:solidFill>
              </a:defRPr>
            </a:lvl2pPr>
            <a:lvl3pPr marL="651372" indent="-208955">
              <a:spcBef>
                <a:spcPts val="406"/>
              </a:spcBef>
              <a:buClr>
                <a:srgbClr val="00BBE7"/>
              </a:buClr>
              <a:buSzPct val="100000"/>
              <a:buFont typeface="Courier New" panose="02070309020205020404" pitchFamily="49" charset="0"/>
              <a:buChar char="o"/>
              <a:defRPr sz="1300">
                <a:solidFill>
                  <a:schemeClr val="tx2"/>
                </a:solidFill>
              </a:defRPr>
            </a:lvl3pPr>
            <a:lvl4pPr marL="834529" indent="-183158">
              <a:spcBef>
                <a:spcPts val="406"/>
              </a:spcBef>
              <a:buClr>
                <a:srgbClr val="00BBE7"/>
              </a:buClr>
              <a:buSzPct val="50000"/>
              <a:buFont typeface="Wingdings 3" panose="05040102010807070707" pitchFamily="18" charset="2"/>
              <a:buChar char="u"/>
              <a:defRPr sz="13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1396237521"/>
      </p:ext>
    </p:extLst>
  </p:cSld>
  <p:clrMapOvr>
    <a:masterClrMapping/>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2c Box">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12" name="Text Placeholder 4">
            <a:extLst>
              <a:ext uri="{FF2B5EF4-FFF2-40B4-BE49-F238E27FC236}">
                <a16:creationId xmlns:a16="http://schemas.microsoft.com/office/drawing/2014/main" id="{2E716A58-069C-425F-A4D2-192912B0CDD0}"/>
              </a:ext>
            </a:extLst>
          </p:cNvPr>
          <p:cNvSpPr>
            <a:spLocks noGrp="1"/>
          </p:cNvSpPr>
          <p:nvPr>
            <p:ph type="body" sz="quarter" idx="19" hasCustomPrompt="1"/>
          </p:nvPr>
        </p:nvSpPr>
        <p:spPr>
          <a:xfrm>
            <a:off x="374249" y="1102311"/>
            <a:ext cx="2641932"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3" name="Text Placeholder 4">
            <a:extLst>
              <a:ext uri="{FF2B5EF4-FFF2-40B4-BE49-F238E27FC236}">
                <a16:creationId xmlns:a16="http://schemas.microsoft.com/office/drawing/2014/main" id="{BA7224F5-19B2-406A-A384-8E8FE0682C9E}"/>
              </a:ext>
            </a:extLst>
          </p:cNvPr>
          <p:cNvSpPr>
            <a:spLocks noGrp="1"/>
          </p:cNvSpPr>
          <p:nvPr>
            <p:ph type="body" sz="quarter" idx="20" hasCustomPrompt="1"/>
          </p:nvPr>
        </p:nvSpPr>
        <p:spPr>
          <a:xfrm>
            <a:off x="3207512" y="1102311"/>
            <a:ext cx="635400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9" name="Content Placeholder 2">
            <a:extLst>
              <a:ext uri="{FF2B5EF4-FFF2-40B4-BE49-F238E27FC236}">
                <a16:creationId xmlns:a16="http://schemas.microsoft.com/office/drawing/2014/main" id="{D809F9B3-25AD-487F-960A-652494D7A1D7}"/>
              </a:ext>
            </a:extLst>
          </p:cNvPr>
          <p:cNvSpPr>
            <a:spLocks noGrp="1"/>
          </p:cNvSpPr>
          <p:nvPr>
            <p:ph idx="1"/>
          </p:nvPr>
        </p:nvSpPr>
        <p:spPr>
          <a:xfrm>
            <a:off x="381000" y="1576734"/>
            <a:ext cx="2641932" cy="4731990"/>
          </a:xfrm>
          <a:prstGeom prst="rect">
            <a:avLst/>
          </a:prstGeom>
        </p:spPr>
        <p:txBody>
          <a:bodyPr/>
          <a:lstStyle>
            <a:lvl1pPr marL="232172" indent="-232172">
              <a:spcBef>
                <a:spcPts val="406"/>
              </a:spcBef>
              <a:buClr>
                <a:schemeClr val="bg2"/>
              </a:buClr>
              <a:buFont typeface="Wingdings" panose="05000000000000000000" pitchFamily="2" charset="2"/>
              <a:buChar char="§"/>
              <a:defRPr>
                <a:solidFill>
                  <a:schemeClr val="tx2"/>
                </a:solidFill>
              </a:defRPr>
            </a:lvl1pPr>
            <a:lvl2pPr marL="453977" indent="-232172">
              <a:spcBef>
                <a:spcPts val="406"/>
              </a:spcBef>
              <a:buClr>
                <a:srgbClr val="00BBE7"/>
              </a:buClr>
              <a:buSzPct val="100000"/>
              <a:buFont typeface="Calibri" panose="020F0502020204030204" pitchFamily="34" charset="0"/>
              <a:buChar char="‒"/>
              <a:defRPr sz="1300">
                <a:solidFill>
                  <a:schemeClr val="tx2"/>
                </a:solidFill>
              </a:defRPr>
            </a:lvl2pPr>
            <a:lvl3pPr marL="651372" indent="-208955">
              <a:spcBef>
                <a:spcPts val="406"/>
              </a:spcBef>
              <a:buClr>
                <a:srgbClr val="00BBE7"/>
              </a:buClr>
              <a:buSzPct val="100000"/>
              <a:buFont typeface="Courier New" panose="02070309020205020404" pitchFamily="49" charset="0"/>
              <a:buChar char="o"/>
              <a:defRPr sz="1300">
                <a:solidFill>
                  <a:schemeClr val="tx2"/>
                </a:solidFill>
              </a:defRPr>
            </a:lvl3pPr>
            <a:lvl4pPr marL="834529" indent="-183158">
              <a:spcBef>
                <a:spcPts val="406"/>
              </a:spcBef>
              <a:buClr>
                <a:srgbClr val="00BBE7"/>
              </a:buClr>
              <a:buSzPct val="50000"/>
              <a:buFont typeface="Wingdings 3" panose="05040102010807070707" pitchFamily="18" charset="2"/>
              <a:buChar char="u"/>
              <a:defRPr sz="13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0" name="Content Placeholder 2">
            <a:extLst>
              <a:ext uri="{FF2B5EF4-FFF2-40B4-BE49-F238E27FC236}">
                <a16:creationId xmlns:a16="http://schemas.microsoft.com/office/drawing/2014/main" id="{61E7034D-976E-4207-9798-404AB6E31233}"/>
              </a:ext>
            </a:extLst>
          </p:cNvPr>
          <p:cNvSpPr>
            <a:spLocks noGrp="1"/>
          </p:cNvSpPr>
          <p:nvPr>
            <p:ph idx="21"/>
          </p:nvPr>
        </p:nvSpPr>
        <p:spPr>
          <a:xfrm>
            <a:off x="3223264" y="1576734"/>
            <a:ext cx="6338248" cy="4731990"/>
          </a:xfrm>
          <a:prstGeom prst="rect">
            <a:avLst/>
          </a:prstGeom>
        </p:spPr>
        <p:txBody>
          <a:bodyPr/>
          <a:lstStyle>
            <a:lvl1pPr marL="232172" indent="-232172">
              <a:spcBef>
                <a:spcPts val="406"/>
              </a:spcBef>
              <a:buClr>
                <a:schemeClr val="bg2"/>
              </a:buClr>
              <a:buFont typeface="Wingdings" panose="05000000000000000000" pitchFamily="2" charset="2"/>
              <a:buChar char="§"/>
              <a:defRPr>
                <a:solidFill>
                  <a:schemeClr val="tx2"/>
                </a:solidFill>
              </a:defRPr>
            </a:lvl1pPr>
            <a:lvl2pPr marL="453977" indent="-232172">
              <a:spcBef>
                <a:spcPts val="406"/>
              </a:spcBef>
              <a:buClr>
                <a:srgbClr val="00BBE7"/>
              </a:buClr>
              <a:buSzPct val="100000"/>
              <a:buFont typeface="Calibri" panose="020F0502020204030204" pitchFamily="34" charset="0"/>
              <a:buChar char="‒"/>
              <a:defRPr sz="1300">
                <a:solidFill>
                  <a:schemeClr val="tx2"/>
                </a:solidFill>
              </a:defRPr>
            </a:lvl2pPr>
            <a:lvl3pPr marL="651372" indent="-208955">
              <a:spcBef>
                <a:spcPts val="406"/>
              </a:spcBef>
              <a:buClr>
                <a:srgbClr val="00BBE7"/>
              </a:buClr>
              <a:buSzPct val="100000"/>
              <a:buFont typeface="Courier New" panose="02070309020205020404" pitchFamily="49" charset="0"/>
              <a:buChar char="o"/>
              <a:defRPr sz="1300">
                <a:solidFill>
                  <a:schemeClr val="tx2"/>
                </a:solidFill>
              </a:defRPr>
            </a:lvl3pPr>
            <a:lvl4pPr marL="834529" indent="-183158">
              <a:spcBef>
                <a:spcPts val="406"/>
              </a:spcBef>
              <a:buClr>
                <a:srgbClr val="00BBE7"/>
              </a:buClr>
              <a:buSzPct val="50000"/>
              <a:buFont typeface="Wingdings 3" panose="05040102010807070707" pitchFamily="18" charset="2"/>
              <a:buChar char="u"/>
              <a:defRPr sz="13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11146928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3a Box">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18" name="Text Placeholder 4">
            <a:extLst>
              <a:ext uri="{FF2B5EF4-FFF2-40B4-BE49-F238E27FC236}">
                <a16:creationId xmlns:a16="http://schemas.microsoft.com/office/drawing/2014/main" id="{AA46C7AD-822A-4308-9E2F-67022C6996DD}"/>
              </a:ext>
            </a:extLst>
          </p:cNvPr>
          <p:cNvSpPr>
            <a:spLocks noGrp="1"/>
          </p:cNvSpPr>
          <p:nvPr>
            <p:ph type="body" sz="quarter" idx="19" hasCustomPrompt="1"/>
          </p:nvPr>
        </p:nvSpPr>
        <p:spPr>
          <a:xfrm>
            <a:off x="374249" y="1099967"/>
            <a:ext cx="297450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9" name="Text Placeholder 4">
            <a:extLst>
              <a:ext uri="{FF2B5EF4-FFF2-40B4-BE49-F238E27FC236}">
                <a16:creationId xmlns:a16="http://schemas.microsoft.com/office/drawing/2014/main" id="{F23C31AD-0B89-4A17-9680-CA18A7C3F5C6}"/>
              </a:ext>
            </a:extLst>
          </p:cNvPr>
          <p:cNvSpPr>
            <a:spLocks noGrp="1"/>
          </p:cNvSpPr>
          <p:nvPr>
            <p:ph type="body" sz="quarter" idx="20" hasCustomPrompt="1"/>
          </p:nvPr>
        </p:nvSpPr>
        <p:spPr>
          <a:xfrm>
            <a:off x="3512840" y="1099967"/>
            <a:ext cx="2967749"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0" name="Text Placeholder 4">
            <a:extLst>
              <a:ext uri="{FF2B5EF4-FFF2-40B4-BE49-F238E27FC236}">
                <a16:creationId xmlns:a16="http://schemas.microsoft.com/office/drawing/2014/main" id="{205948DF-B8A5-4F0A-93F1-3F81D46191DB}"/>
              </a:ext>
            </a:extLst>
          </p:cNvPr>
          <p:cNvSpPr>
            <a:spLocks noGrp="1"/>
          </p:cNvSpPr>
          <p:nvPr>
            <p:ph type="body" sz="quarter" idx="21" hasCustomPrompt="1"/>
          </p:nvPr>
        </p:nvSpPr>
        <p:spPr>
          <a:xfrm>
            <a:off x="6609185" y="1099967"/>
            <a:ext cx="2967749"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0" name="Content Placeholder 2">
            <a:extLst>
              <a:ext uri="{FF2B5EF4-FFF2-40B4-BE49-F238E27FC236}">
                <a16:creationId xmlns:a16="http://schemas.microsoft.com/office/drawing/2014/main" id="{70EBD143-21A9-4011-AEA9-C586E7B47C33}"/>
              </a:ext>
            </a:extLst>
          </p:cNvPr>
          <p:cNvSpPr>
            <a:spLocks noGrp="1"/>
          </p:cNvSpPr>
          <p:nvPr>
            <p:ph idx="1"/>
          </p:nvPr>
        </p:nvSpPr>
        <p:spPr>
          <a:xfrm>
            <a:off x="381001" y="1576734"/>
            <a:ext cx="2974501" cy="4731990"/>
          </a:xfrm>
          <a:prstGeom prst="rect">
            <a:avLst/>
          </a:prstGeom>
        </p:spPr>
        <p:txBody>
          <a:bodyPr/>
          <a:lstStyle>
            <a:lvl1pPr marL="232172" indent="-232172">
              <a:spcBef>
                <a:spcPts val="325"/>
              </a:spcBef>
              <a:buClr>
                <a:schemeClr val="bg2"/>
              </a:buClr>
              <a:buFont typeface="Wingdings" panose="05000000000000000000" pitchFamily="2" charset="2"/>
              <a:buChar char="§"/>
              <a:defRPr sz="1138">
                <a:solidFill>
                  <a:schemeClr val="tx2"/>
                </a:solidFill>
              </a:defRPr>
            </a:lvl1pPr>
            <a:lvl2pPr marL="453977" indent="-232172">
              <a:spcBef>
                <a:spcPts val="325"/>
              </a:spcBef>
              <a:buClr>
                <a:srgbClr val="00BBE7"/>
              </a:buClr>
              <a:buSzPct val="100000"/>
              <a:buFont typeface="Calibri" panose="020F0502020204030204" pitchFamily="34" charset="0"/>
              <a:buChar char="‒"/>
              <a:defRPr sz="1138">
                <a:solidFill>
                  <a:schemeClr val="tx2"/>
                </a:solidFill>
              </a:defRPr>
            </a:lvl2pPr>
            <a:lvl3pPr marL="651372" indent="-208955">
              <a:spcBef>
                <a:spcPts val="325"/>
              </a:spcBef>
              <a:buClr>
                <a:srgbClr val="00BBE7"/>
              </a:buClr>
              <a:buSzPct val="100000"/>
              <a:buFont typeface="Courier New" panose="02070309020205020404" pitchFamily="49" charset="0"/>
              <a:buChar char="o"/>
              <a:defRPr sz="1138">
                <a:solidFill>
                  <a:schemeClr val="tx2"/>
                </a:solidFill>
              </a:defRPr>
            </a:lvl3pPr>
            <a:lvl4pPr marL="834529" indent="-183158">
              <a:spcBef>
                <a:spcPts val="325"/>
              </a:spcBef>
              <a:buClr>
                <a:srgbClr val="00BBE7"/>
              </a:buClr>
              <a:buSzPct val="50000"/>
              <a:buFont typeface="Wingdings 3" panose="05040102010807070707" pitchFamily="18" charset="2"/>
              <a:buChar char="u"/>
              <a:defRPr sz="1138">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1" name="Content Placeholder 2">
            <a:extLst>
              <a:ext uri="{FF2B5EF4-FFF2-40B4-BE49-F238E27FC236}">
                <a16:creationId xmlns:a16="http://schemas.microsoft.com/office/drawing/2014/main" id="{3FEC0A96-49A4-45CD-A9F6-7F09C7BB677B}"/>
              </a:ext>
            </a:extLst>
          </p:cNvPr>
          <p:cNvSpPr>
            <a:spLocks noGrp="1"/>
          </p:cNvSpPr>
          <p:nvPr>
            <p:ph idx="22"/>
          </p:nvPr>
        </p:nvSpPr>
        <p:spPr>
          <a:xfrm>
            <a:off x="3512840" y="1595958"/>
            <a:ext cx="2974501" cy="4731990"/>
          </a:xfrm>
          <a:prstGeom prst="rect">
            <a:avLst/>
          </a:prstGeom>
        </p:spPr>
        <p:txBody>
          <a:bodyPr/>
          <a:lstStyle>
            <a:lvl1pPr marL="232172" indent="-232172">
              <a:spcBef>
                <a:spcPts val="325"/>
              </a:spcBef>
              <a:buClr>
                <a:schemeClr val="bg2"/>
              </a:buClr>
              <a:buFont typeface="Wingdings" panose="05000000000000000000" pitchFamily="2" charset="2"/>
              <a:buChar char="§"/>
              <a:defRPr sz="1138">
                <a:solidFill>
                  <a:schemeClr val="tx2"/>
                </a:solidFill>
              </a:defRPr>
            </a:lvl1pPr>
            <a:lvl2pPr marL="453977" indent="-232172">
              <a:spcBef>
                <a:spcPts val="325"/>
              </a:spcBef>
              <a:buClr>
                <a:srgbClr val="00BBE7"/>
              </a:buClr>
              <a:buSzPct val="100000"/>
              <a:buFont typeface="Calibri" panose="020F0502020204030204" pitchFamily="34" charset="0"/>
              <a:buChar char="‒"/>
              <a:defRPr sz="1138">
                <a:solidFill>
                  <a:schemeClr val="tx2"/>
                </a:solidFill>
              </a:defRPr>
            </a:lvl2pPr>
            <a:lvl3pPr marL="651372" indent="-208955">
              <a:spcBef>
                <a:spcPts val="325"/>
              </a:spcBef>
              <a:buClr>
                <a:srgbClr val="00BBE7"/>
              </a:buClr>
              <a:buSzPct val="100000"/>
              <a:buFont typeface="Courier New" panose="02070309020205020404" pitchFamily="49" charset="0"/>
              <a:buChar char="o"/>
              <a:defRPr sz="1138">
                <a:solidFill>
                  <a:schemeClr val="tx2"/>
                </a:solidFill>
              </a:defRPr>
            </a:lvl3pPr>
            <a:lvl4pPr marL="834529" indent="-183158">
              <a:spcBef>
                <a:spcPts val="325"/>
              </a:spcBef>
              <a:buClr>
                <a:srgbClr val="00BBE7"/>
              </a:buClr>
              <a:buSzPct val="50000"/>
              <a:buFont typeface="Wingdings 3" panose="05040102010807070707" pitchFamily="18" charset="2"/>
              <a:buChar char="u"/>
              <a:defRPr sz="1138">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4" name="Content Placeholder 2">
            <a:extLst>
              <a:ext uri="{FF2B5EF4-FFF2-40B4-BE49-F238E27FC236}">
                <a16:creationId xmlns:a16="http://schemas.microsoft.com/office/drawing/2014/main" id="{F623566F-31C8-4229-A9C9-C89F24328075}"/>
              </a:ext>
            </a:extLst>
          </p:cNvPr>
          <p:cNvSpPr>
            <a:spLocks noGrp="1"/>
          </p:cNvSpPr>
          <p:nvPr>
            <p:ph idx="23"/>
          </p:nvPr>
        </p:nvSpPr>
        <p:spPr>
          <a:xfrm>
            <a:off x="6637477" y="1595655"/>
            <a:ext cx="2974501" cy="4731990"/>
          </a:xfrm>
          <a:prstGeom prst="rect">
            <a:avLst/>
          </a:prstGeom>
        </p:spPr>
        <p:txBody>
          <a:bodyPr/>
          <a:lstStyle>
            <a:lvl1pPr marL="232172" indent="-232172">
              <a:spcBef>
                <a:spcPts val="325"/>
              </a:spcBef>
              <a:buClr>
                <a:schemeClr val="bg2"/>
              </a:buClr>
              <a:buFont typeface="Wingdings" panose="05000000000000000000" pitchFamily="2" charset="2"/>
              <a:buChar char="§"/>
              <a:defRPr sz="1138">
                <a:solidFill>
                  <a:schemeClr val="tx2"/>
                </a:solidFill>
              </a:defRPr>
            </a:lvl1pPr>
            <a:lvl2pPr marL="453977" indent="-232172">
              <a:spcBef>
                <a:spcPts val="325"/>
              </a:spcBef>
              <a:buClr>
                <a:srgbClr val="00BBE7"/>
              </a:buClr>
              <a:buSzPct val="100000"/>
              <a:buFont typeface="Calibri" panose="020F0502020204030204" pitchFamily="34" charset="0"/>
              <a:buChar char="‒"/>
              <a:defRPr sz="1138">
                <a:solidFill>
                  <a:schemeClr val="tx2"/>
                </a:solidFill>
              </a:defRPr>
            </a:lvl2pPr>
            <a:lvl3pPr marL="651372" indent="-208955">
              <a:spcBef>
                <a:spcPts val="325"/>
              </a:spcBef>
              <a:buClr>
                <a:srgbClr val="00BBE7"/>
              </a:buClr>
              <a:buSzPct val="100000"/>
              <a:buFont typeface="Courier New" panose="02070309020205020404" pitchFamily="49" charset="0"/>
              <a:buChar char="o"/>
              <a:defRPr sz="1138">
                <a:solidFill>
                  <a:schemeClr val="tx2"/>
                </a:solidFill>
              </a:defRPr>
            </a:lvl3pPr>
            <a:lvl4pPr marL="834529" indent="-183158">
              <a:spcBef>
                <a:spcPts val="325"/>
              </a:spcBef>
              <a:buClr>
                <a:srgbClr val="00BBE7"/>
              </a:buClr>
              <a:buSzPct val="50000"/>
              <a:buFont typeface="Wingdings 3" panose="05040102010807070707" pitchFamily="18" charset="2"/>
              <a:buChar char="u"/>
              <a:defRPr sz="1138">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26695544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3b Box">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grpSp>
        <p:nvGrpSpPr>
          <p:cNvPr id="38" name="Group 37">
            <a:extLst>
              <a:ext uri="{FF2B5EF4-FFF2-40B4-BE49-F238E27FC236}">
                <a16:creationId xmlns:a16="http://schemas.microsoft.com/office/drawing/2014/main" id="{FF939978-402B-4A1D-A192-7387C15954D8}"/>
              </a:ext>
            </a:extLst>
          </p:cNvPr>
          <p:cNvGrpSpPr/>
          <p:nvPr userDrawn="1"/>
        </p:nvGrpSpPr>
        <p:grpSpPr>
          <a:xfrm>
            <a:off x="3301505" y="1096027"/>
            <a:ext cx="83202" cy="5220000"/>
            <a:chOff x="3362662" y="2227841"/>
            <a:chExt cx="83202" cy="3689461"/>
          </a:xfrm>
          <a:solidFill>
            <a:schemeClr val="tx1"/>
          </a:solidFill>
        </p:grpSpPr>
        <p:cxnSp>
          <p:nvCxnSpPr>
            <p:cNvPr id="12" name="Straight Connector 11">
              <a:extLst>
                <a:ext uri="{FF2B5EF4-FFF2-40B4-BE49-F238E27FC236}">
                  <a16:creationId xmlns:a16="http://schemas.microsoft.com/office/drawing/2014/main" id="{BB87FCD5-0092-4344-B0B9-EBBDED527BC6}"/>
                </a:ext>
              </a:extLst>
            </p:cNvPr>
            <p:cNvCxnSpPr>
              <a:cxnSpLocks/>
            </p:cNvCxnSpPr>
            <p:nvPr userDrawn="1"/>
          </p:nvCxnSpPr>
          <p:spPr>
            <a:xfrm>
              <a:off x="3362662" y="2227841"/>
              <a:ext cx="0" cy="3689461"/>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D64517E8-C7DC-4689-A864-B837CE30228A}"/>
                </a:ext>
              </a:extLst>
            </p:cNvPr>
            <p:cNvSpPr/>
            <p:nvPr userDrawn="1"/>
          </p:nvSpPr>
          <p:spPr>
            <a:xfrm rot="5400000">
              <a:off x="3275672" y="2725580"/>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2" name="Isosceles Triangle 31">
              <a:extLst>
                <a:ext uri="{FF2B5EF4-FFF2-40B4-BE49-F238E27FC236}">
                  <a16:creationId xmlns:a16="http://schemas.microsoft.com/office/drawing/2014/main" id="{F1F3AA55-B71D-4F7A-99C9-4C6657FCABF1}"/>
                </a:ext>
              </a:extLst>
            </p:cNvPr>
            <p:cNvSpPr/>
            <p:nvPr userDrawn="1"/>
          </p:nvSpPr>
          <p:spPr>
            <a:xfrm rot="5400000">
              <a:off x="3275672" y="3381071"/>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3" name="Isosceles Triangle 32">
              <a:extLst>
                <a:ext uri="{FF2B5EF4-FFF2-40B4-BE49-F238E27FC236}">
                  <a16:creationId xmlns:a16="http://schemas.microsoft.com/office/drawing/2014/main" id="{F096CBDA-3925-4867-97C8-32DD9FC69DE2}"/>
                </a:ext>
              </a:extLst>
            </p:cNvPr>
            <p:cNvSpPr/>
            <p:nvPr userDrawn="1"/>
          </p:nvSpPr>
          <p:spPr>
            <a:xfrm rot="5400000">
              <a:off x="3275672" y="4036562"/>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4" name="Isosceles Triangle 33">
              <a:extLst>
                <a:ext uri="{FF2B5EF4-FFF2-40B4-BE49-F238E27FC236}">
                  <a16:creationId xmlns:a16="http://schemas.microsoft.com/office/drawing/2014/main" id="{ACBD6176-25D7-4739-8260-4668AC6FB5FB}"/>
                </a:ext>
              </a:extLst>
            </p:cNvPr>
            <p:cNvSpPr/>
            <p:nvPr userDrawn="1"/>
          </p:nvSpPr>
          <p:spPr>
            <a:xfrm rot="5400000">
              <a:off x="3275672" y="4692053"/>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5" name="Isosceles Triangle 34">
              <a:extLst>
                <a:ext uri="{FF2B5EF4-FFF2-40B4-BE49-F238E27FC236}">
                  <a16:creationId xmlns:a16="http://schemas.microsoft.com/office/drawing/2014/main" id="{D1548F5F-9954-4E91-953C-A213B11F4033}"/>
                </a:ext>
              </a:extLst>
            </p:cNvPr>
            <p:cNvSpPr/>
            <p:nvPr userDrawn="1"/>
          </p:nvSpPr>
          <p:spPr>
            <a:xfrm rot="5400000">
              <a:off x="3275672" y="5347544"/>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39" name="Group 38">
            <a:extLst>
              <a:ext uri="{FF2B5EF4-FFF2-40B4-BE49-F238E27FC236}">
                <a16:creationId xmlns:a16="http://schemas.microsoft.com/office/drawing/2014/main" id="{9C0FC70D-2E13-4449-B7BB-3E0786F73F00}"/>
              </a:ext>
            </a:extLst>
          </p:cNvPr>
          <p:cNvGrpSpPr/>
          <p:nvPr userDrawn="1"/>
        </p:nvGrpSpPr>
        <p:grpSpPr>
          <a:xfrm rot="10800000">
            <a:off x="6512293" y="1096027"/>
            <a:ext cx="83202" cy="5220000"/>
            <a:chOff x="3362662" y="2227841"/>
            <a:chExt cx="83202" cy="3689461"/>
          </a:xfrm>
          <a:solidFill>
            <a:schemeClr val="tx1"/>
          </a:solidFill>
        </p:grpSpPr>
        <p:cxnSp>
          <p:nvCxnSpPr>
            <p:cNvPr id="40" name="Straight Connector 39">
              <a:extLst>
                <a:ext uri="{FF2B5EF4-FFF2-40B4-BE49-F238E27FC236}">
                  <a16:creationId xmlns:a16="http://schemas.microsoft.com/office/drawing/2014/main" id="{F8EDF707-F19E-4F25-8872-ECB366A66351}"/>
                </a:ext>
              </a:extLst>
            </p:cNvPr>
            <p:cNvCxnSpPr>
              <a:cxnSpLocks/>
            </p:cNvCxnSpPr>
            <p:nvPr userDrawn="1"/>
          </p:nvCxnSpPr>
          <p:spPr>
            <a:xfrm>
              <a:off x="3362662" y="2227841"/>
              <a:ext cx="0" cy="3689461"/>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id="{F2F0E8B6-9903-4193-B071-B062146042A8}"/>
                </a:ext>
              </a:extLst>
            </p:cNvPr>
            <p:cNvSpPr/>
            <p:nvPr userDrawn="1"/>
          </p:nvSpPr>
          <p:spPr>
            <a:xfrm rot="5400000">
              <a:off x="3275672" y="2725580"/>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2" name="Isosceles Triangle 41">
              <a:extLst>
                <a:ext uri="{FF2B5EF4-FFF2-40B4-BE49-F238E27FC236}">
                  <a16:creationId xmlns:a16="http://schemas.microsoft.com/office/drawing/2014/main" id="{44752073-7DB7-47ED-8A10-993D5E2C0D8A}"/>
                </a:ext>
              </a:extLst>
            </p:cNvPr>
            <p:cNvSpPr/>
            <p:nvPr userDrawn="1"/>
          </p:nvSpPr>
          <p:spPr>
            <a:xfrm rot="5400000">
              <a:off x="3275672" y="3381071"/>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3" name="Isosceles Triangle 42">
              <a:extLst>
                <a:ext uri="{FF2B5EF4-FFF2-40B4-BE49-F238E27FC236}">
                  <a16:creationId xmlns:a16="http://schemas.microsoft.com/office/drawing/2014/main" id="{1CF62E3B-34E2-47AD-B891-7AE3A0B016F5}"/>
                </a:ext>
              </a:extLst>
            </p:cNvPr>
            <p:cNvSpPr/>
            <p:nvPr userDrawn="1"/>
          </p:nvSpPr>
          <p:spPr>
            <a:xfrm rot="5400000">
              <a:off x="3275672" y="4036562"/>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4" name="Isosceles Triangle 43">
              <a:extLst>
                <a:ext uri="{FF2B5EF4-FFF2-40B4-BE49-F238E27FC236}">
                  <a16:creationId xmlns:a16="http://schemas.microsoft.com/office/drawing/2014/main" id="{EA1691D1-82A0-4DEC-BAB7-6077BB2072D7}"/>
                </a:ext>
              </a:extLst>
            </p:cNvPr>
            <p:cNvSpPr/>
            <p:nvPr userDrawn="1"/>
          </p:nvSpPr>
          <p:spPr>
            <a:xfrm rot="5400000">
              <a:off x="3275672" y="4692053"/>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5" name="Isosceles Triangle 44">
              <a:extLst>
                <a:ext uri="{FF2B5EF4-FFF2-40B4-BE49-F238E27FC236}">
                  <a16:creationId xmlns:a16="http://schemas.microsoft.com/office/drawing/2014/main" id="{078D3CF7-4285-4702-A5A2-E952DBAEFD94}"/>
                </a:ext>
              </a:extLst>
            </p:cNvPr>
            <p:cNvSpPr/>
            <p:nvPr userDrawn="1"/>
          </p:nvSpPr>
          <p:spPr>
            <a:xfrm rot="5400000">
              <a:off x="3275672" y="5347544"/>
              <a:ext cx="259077"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26" name="Text Placeholder 4">
            <a:extLst>
              <a:ext uri="{FF2B5EF4-FFF2-40B4-BE49-F238E27FC236}">
                <a16:creationId xmlns:a16="http://schemas.microsoft.com/office/drawing/2014/main" id="{2DE80EED-6C49-44E7-9410-9D9316DB1F9A}"/>
              </a:ext>
            </a:extLst>
          </p:cNvPr>
          <p:cNvSpPr>
            <a:spLocks noGrp="1"/>
          </p:cNvSpPr>
          <p:nvPr>
            <p:ph type="body" sz="quarter" idx="20" hasCustomPrompt="1"/>
          </p:nvPr>
        </p:nvSpPr>
        <p:spPr>
          <a:xfrm>
            <a:off x="374249" y="1101662"/>
            <a:ext cx="2720659" cy="327543"/>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7" name="Text Placeholder 4">
            <a:extLst>
              <a:ext uri="{FF2B5EF4-FFF2-40B4-BE49-F238E27FC236}">
                <a16:creationId xmlns:a16="http://schemas.microsoft.com/office/drawing/2014/main" id="{72626EC2-0EF1-4C3B-81EC-371BD73F34CB}"/>
              </a:ext>
            </a:extLst>
          </p:cNvPr>
          <p:cNvSpPr>
            <a:spLocks noGrp="1"/>
          </p:cNvSpPr>
          <p:nvPr>
            <p:ph type="body" sz="quarter" idx="21" hasCustomPrompt="1"/>
          </p:nvPr>
        </p:nvSpPr>
        <p:spPr>
          <a:xfrm>
            <a:off x="6811094" y="1101662"/>
            <a:ext cx="2720659" cy="327543"/>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8" name="Text Placeholder 4">
            <a:extLst>
              <a:ext uri="{FF2B5EF4-FFF2-40B4-BE49-F238E27FC236}">
                <a16:creationId xmlns:a16="http://schemas.microsoft.com/office/drawing/2014/main" id="{D510825C-69C9-4DB9-A9E2-50D3141C763C}"/>
              </a:ext>
            </a:extLst>
          </p:cNvPr>
          <p:cNvSpPr>
            <a:spLocks noGrp="1"/>
          </p:cNvSpPr>
          <p:nvPr>
            <p:ph type="body" sz="quarter" idx="22" hasCustomPrompt="1"/>
          </p:nvPr>
        </p:nvSpPr>
        <p:spPr>
          <a:xfrm>
            <a:off x="3588171" y="1101662"/>
            <a:ext cx="2720659" cy="327543"/>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4" name="Content Placeholder 2">
            <a:extLst>
              <a:ext uri="{FF2B5EF4-FFF2-40B4-BE49-F238E27FC236}">
                <a16:creationId xmlns:a16="http://schemas.microsoft.com/office/drawing/2014/main" id="{F280A072-5AB6-4660-9CC6-74ACFD31FB7F}"/>
              </a:ext>
            </a:extLst>
          </p:cNvPr>
          <p:cNvSpPr>
            <a:spLocks noGrp="1"/>
          </p:cNvSpPr>
          <p:nvPr>
            <p:ph idx="1"/>
          </p:nvPr>
        </p:nvSpPr>
        <p:spPr>
          <a:xfrm>
            <a:off x="381001" y="1576734"/>
            <a:ext cx="2720660" cy="4731990"/>
          </a:xfrm>
          <a:prstGeom prst="rect">
            <a:avLst/>
          </a:prstGeom>
        </p:spPr>
        <p:txBody>
          <a:bodyPr/>
          <a:lstStyle>
            <a:lvl1pPr marL="232172" indent="-232172">
              <a:spcBef>
                <a:spcPts val="325"/>
              </a:spcBef>
              <a:buClr>
                <a:schemeClr val="bg2"/>
              </a:buClr>
              <a:buFont typeface="Wingdings" panose="05000000000000000000" pitchFamily="2" charset="2"/>
              <a:buChar char="§"/>
              <a:defRPr sz="1138">
                <a:solidFill>
                  <a:schemeClr val="tx2"/>
                </a:solidFill>
              </a:defRPr>
            </a:lvl1pPr>
            <a:lvl2pPr marL="453977" indent="-232172">
              <a:spcBef>
                <a:spcPts val="325"/>
              </a:spcBef>
              <a:buClr>
                <a:srgbClr val="00BBE7"/>
              </a:buClr>
              <a:buSzPct val="100000"/>
              <a:buFont typeface="Calibri" panose="020F0502020204030204" pitchFamily="34" charset="0"/>
              <a:buChar char="‒"/>
              <a:defRPr sz="1138">
                <a:solidFill>
                  <a:schemeClr val="tx2"/>
                </a:solidFill>
              </a:defRPr>
            </a:lvl2pPr>
            <a:lvl3pPr marL="651372" indent="-208955">
              <a:spcBef>
                <a:spcPts val="325"/>
              </a:spcBef>
              <a:buClr>
                <a:srgbClr val="00BBE7"/>
              </a:buClr>
              <a:buSzPct val="100000"/>
              <a:buFont typeface="Courier New" panose="02070309020205020404" pitchFamily="49" charset="0"/>
              <a:buChar char="o"/>
              <a:defRPr sz="1138">
                <a:solidFill>
                  <a:schemeClr val="tx2"/>
                </a:solidFill>
              </a:defRPr>
            </a:lvl3pPr>
            <a:lvl4pPr marL="834529" indent="-183158">
              <a:spcBef>
                <a:spcPts val="325"/>
              </a:spcBef>
              <a:buClr>
                <a:srgbClr val="00BBE7"/>
              </a:buClr>
              <a:buSzPct val="50000"/>
              <a:buFont typeface="Wingdings 3" panose="05040102010807070707" pitchFamily="18" charset="2"/>
              <a:buChar char="u"/>
              <a:defRPr sz="1138">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5" name="Content Placeholder 2">
            <a:extLst>
              <a:ext uri="{FF2B5EF4-FFF2-40B4-BE49-F238E27FC236}">
                <a16:creationId xmlns:a16="http://schemas.microsoft.com/office/drawing/2014/main" id="{439DAC89-FC74-41B0-948F-D9DD149B6B79}"/>
              </a:ext>
            </a:extLst>
          </p:cNvPr>
          <p:cNvSpPr>
            <a:spLocks noGrp="1"/>
          </p:cNvSpPr>
          <p:nvPr>
            <p:ph idx="23"/>
          </p:nvPr>
        </p:nvSpPr>
        <p:spPr>
          <a:xfrm>
            <a:off x="3584849" y="1595958"/>
            <a:ext cx="2727600" cy="4731990"/>
          </a:xfrm>
          <a:prstGeom prst="rect">
            <a:avLst/>
          </a:prstGeom>
        </p:spPr>
        <p:txBody>
          <a:bodyPr/>
          <a:lstStyle>
            <a:lvl1pPr marL="232172" indent="-232172">
              <a:spcBef>
                <a:spcPts val="325"/>
              </a:spcBef>
              <a:buClr>
                <a:schemeClr val="bg2"/>
              </a:buClr>
              <a:buFont typeface="Wingdings" panose="05000000000000000000" pitchFamily="2" charset="2"/>
              <a:buChar char="§"/>
              <a:defRPr sz="1138">
                <a:solidFill>
                  <a:schemeClr val="tx2"/>
                </a:solidFill>
              </a:defRPr>
            </a:lvl1pPr>
            <a:lvl2pPr marL="453977" indent="-232172">
              <a:spcBef>
                <a:spcPts val="325"/>
              </a:spcBef>
              <a:buClr>
                <a:srgbClr val="00BBE7"/>
              </a:buClr>
              <a:buSzPct val="100000"/>
              <a:buFont typeface="Calibri" panose="020F0502020204030204" pitchFamily="34" charset="0"/>
              <a:buChar char="‒"/>
              <a:defRPr sz="1138">
                <a:solidFill>
                  <a:schemeClr val="tx2"/>
                </a:solidFill>
              </a:defRPr>
            </a:lvl2pPr>
            <a:lvl3pPr marL="651372" indent="-208955">
              <a:spcBef>
                <a:spcPts val="325"/>
              </a:spcBef>
              <a:buClr>
                <a:srgbClr val="00BBE7"/>
              </a:buClr>
              <a:buSzPct val="100000"/>
              <a:buFont typeface="Courier New" panose="02070309020205020404" pitchFamily="49" charset="0"/>
              <a:buChar char="o"/>
              <a:defRPr sz="1138">
                <a:solidFill>
                  <a:schemeClr val="tx2"/>
                </a:solidFill>
              </a:defRPr>
            </a:lvl3pPr>
            <a:lvl4pPr marL="834529" indent="-183158">
              <a:spcBef>
                <a:spcPts val="325"/>
              </a:spcBef>
              <a:buClr>
                <a:srgbClr val="00BBE7"/>
              </a:buClr>
              <a:buSzPct val="50000"/>
              <a:buFont typeface="Wingdings 3" panose="05040102010807070707" pitchFamily="18" charset="2"/>
              <a:buChar char="u"/>
              <a:defRPr sz="1138">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9" name="Content Placeholder 2">
            <a:extLst>
              <a:ext uri="{FF2B5EF4-FFF2-40B4-BE49-F238E27FC236}">
                <a16:creationId xmlns:a16="http://schemas.microsoft.com/office/drawing/2014/main" id="{18FA1562-1ED5-4161-846A-FD194B804867}"/>
              </a:ext>
            </a:extLst>
          </p:cNvPr>
          <p:cNvSpPr>
            <a:spLocks noGrp="1"/>
          </p:cNvSpPr>
          <p:nvPr>
            <p:ph idx="24"/>
          </p:nvPr>
        </p:nvSpPr>
        <p:spPr>
          <a:xfrm>
            <a:off x="6811094" y="1595655"/>
            <a:ext cx="2727597" cy="4731990"/>
          </a:xfrm>
          <a:prstGeom prst="rect">
            <a:avLst/>
          </a:prstGeom>
        </p:spPr>
        <p:txBody>
          <a:bodyPr/>
          <a:lstStyle>
            <a:lvl1pPr marL="232172" indent="-232172">
              <a:spcBef>
                <a:spcPts val="325"/>
              </a:spcBef>
              <a:buClr>
                <a:schemeClr val="bg2"/>
              </a:buClr>
              <a:buFont typeface="Wingdings" panose="05000000000000000000" pitchFamily="2" charset="2"/>
              <a:buChar char="§"/>
              <a:defRPr sz="1138">
                <a:solidFill>
                  <a:schemeClr val="tx2"/>
                </a:solidFill>
              </a:defRPr>
            </a:lvl1pPr>
            <a:lvl2pPr marL="453977" indent="-232172">
              <a:spcBef>
                <a:spcPts val="325"/>
              </a:spcBef>
              <a:buClr>
                <a:srgbClr val="00BBE7"/>
              </a:buClr>
              <a:buSzPct val="100000"/>
              <a:buFont typeface="Calibri" panose="020F0502020204030204" pitchFamily="34" charset="0"/>
              <a:buChar char="‒"/>
              <a:defRPr sz="1138">
                <a:solidFill>
                  <a:schemeClr val="tx2"/>
                </a:solidFill>
              </a:defRPr>
            </a:lvl2pPr>
            <a:lvl3pPr marL="651372" indent="-208955">
              <a:spcBef>
                <a:spcPts val="325"/>
              </a:spcBef>
              <a:buClr>
                <a:srgbClr val="00BBE7"/>
              </a:buClr>
              <a:buSzPct val="100000"/>
              <a:buFont typeface="Courier New" panose="02070309020205020404" pitchFamily="49" charset="0"/>
              <a:buChar char="o"/>
              <a:defRPr sz="1138">
                <a:solidFill>
                  <a:schemeClr val="tx2"/>
                </a:solidFill>
              </a:defRPr>
            </a:lvl3pPr>
            <a:lvl4pPr marL="834529" indent="-183158">
              <a:spcBef>
                <a:spcPts val="325"/>
              </a:spcBef>
              <a:buClr>
                <a:srgbClr val="00BBE7"/>
              </a:buClr>
              <a:buSzPct val="50000"/>
              <a:buFont typeface="Wingdings 3" panose="05040102010807070707" pitchFamily="18" charset="2"/>
              <a:buChar char="u"/>
              <a:defRPr sz="1138">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398648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0000" y="403023"/>
            <a:ext cx="7956000" cy="590088"/>
          </a:xfrm>
        </p:spPr>
        <p:txBody>
          <a:bodyPr/>
          <a:lstStyle>
            <a:lvl1pPr>
              <a:defRPr/>
            </a:lvl1pPr>
          </a:lstStyle>
          <a:p>
            <a:r>
              <a:rPr lang="en-US" dirty="0"/>
              <a:t>Click to edit Master title style </a:t>
            </a:r>
            <a:endParaRPr lang="en-GB" dirty="0"/>
          </a:p>
        </p:txBody>
      </p:sp>
      <p:sp>
        <p:nvSpPr>
          <p:cNvPr id="7" name="Slide Number Placeholder 6">
            <a:extLst>
              <a:ext uri="{FF2B5EF4-FFF2-40B4-BE49-F238E27FC236}">
                <a16:creationId xmlns:a16="http://schemas.microsoft.com/office/drawing/2014/main" id="{0B886403-9DEF-4121-898A-ADC49E6104E6}"/>
              </a:ext>
            </a:extLst>
          </p:cNvPr>
          <p:cNvSpPr>
            <a:spLocks noGrp="1"/>
          </p:cNvSpPr>
          <p:nvPr>
            <p:ph type="sldNum" sz="quarter" idx="11"/>
          </p:nvPr>
        </p:nvSpPr>
        <p:spPr/>
        <p:txBody>
          <a:bodyPr/>
          <a:lstStyle/>
          <a:p>
            <a:fld id="{DFD240CC-F3E2-4AB2-934B-72D055AB7AF9}" type="slidenum">
              <a:rPr lang="en-GB" smtClean="0"/>
              <a:pPr/>
              <a:t>‹#›</a:t>
            </a:fld>
            <a:endParaRPr lang="en-GB"/>
          </a:p>
        </p:txBody>
      </p:sp>
    </p:spTree>
    <p:extLst>
      <p:ext uri="{BB962C8B-B14F-4D97-AF65-F5344CB8AC3E}">
        <p14:creationId xmlns:p14="http://schemas.microsoft.com/office/powerpoint/2010/main" val="65750878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3c Box">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12" name="Text Placeholder 4">
            <a:extLst>
              <a:ext uri="{FF2B5EF4-FFF2-40B4-BE49-F238E27FC236}">
                <a16:creationId xmlns:a16="http://schemas.microsoft.com/office/drawing/2014/main" id="{8B8923BC-B866-448F-84C3-170CB3B78596}"/>
              </a:ext>
            </a:extLst>
          </p:cNvPr>
          <p:cNvSpPr>
            <a:spLocks noGrp="1"/>
          </p:cNvSpPr>
          <p:nvPr>
            <p:ph type="body" sz="quarter" idx="20" hasCustomPrompt="1"/>
          </p:nvPr>
        </p:nvSpPr>
        <p:spPr>
          <a:xfrm>
            <a:off x="371528" y="1102310"/>
            <a:ext cx="4445402"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3" name="Text Placeholder 4">
            <a:extLst>
              <a:ext uri="{FF2B5EF4-FFF2-40B4-BE49-F238E27FC236}">
                <a16:creationId xmlns:a16="http://schemas.microsoft.com/office/drawing/2014/main" id="{04C8180A-6832-4CF3-A894-BD44325A85D4}"/>
              </a:ext>
            </a:extLst>
          </p:cNvPr>
          <p:cNvSpPr>
            <a:spLocks noGrp="1"/>
          </p:cNvSpPr>
          <p:nvPr>
            <p:ph type="body" sz="quarter" idx="21" hasCustomPrompt="1"/>
          </p:nvPr>
        </p:nvSpPr>
        <p:spPr>
          <a:xfrm>
            <a:off x="5083390" y="1102310"/>
            <a:ext cx="4445643"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4" name="Text Placeholder 4">
            <a:extLst>
              <a:ext uri="{FF2B5EF4-FFF2-40B4-BE49-F238E27FC236}">
                <a16:creationId xmlns:a16="http://schemas.microsoft.com/office/drawing/2014/main" id="{72ABF613-FB79-464A-ACA0-BC9E093C2BED}"/>
              </a:ext>
            </a:extLst>
          </p:cNvPr>
          <p:cNvSpPr>
            <a:spLocks noGrp="1"/>
          </p:cNvSpPr>
          <p:nvPr>
            <p:ph type="body" sz="quarter" idx="22" hasCustomPrompt="1"/>
          </p:nvPr>
        </p:nvSpPr>
        <p:spPr>
          <a:xfrm>
            <a:off x="371528" y="3487311"/>
            <a:ext cx="9157504"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0" name="Content Placeholder 2">
            <a:extLst>
              <a:ext uri="{FF2B5EF4-FFF2-40B4-BE49-F238E27FC236}">
                <a16:creationId xmlns:a16="http://schemas.microsoft.com/office/drawing/2014/main" id="{933369E1-79ED-477A-954C-84E19D89A319}"/>
              </a:ext>
            </a:extLst>
          </p:cNvPr>
          <p:cNvSpPr>
            <a:spLocks noGrp="1"/>
          </p:cNvSpPr>
          <p:nvPr>
            <p:ph idx="1"/>
          </p:nvPr>
        </p:nvSpPr>
        <p:spPr>
          <a:xfrm>
            <a:off x="381001" y="1576734"/>
            <a:ext cx="4452395" cy="1780216"/>
          </a:xfrm>
          <a:prstGeom prst="rect">
            <a:avLst/>
          </a:prstGeom>
        </p:spPr>
        <p:txBody>
          <a:bodyPr>
            <a:normAutofit/>
          </a:bodyPr>
          <a:lstStyle>
            <a:lvl1pPr marL="232172" indent="-232172">
              <a:spcBef>
                <a:spcPts val="325"/>
              </a:spcBef>
              <a:buClr>
                <a:schemeClr val="bg2"/>
              </a:buClr>
              <a:buFont typeface="Wingdings" panose="05000000000000000000" pitchFamily="2" charset="2"/>
              <a:buChar char="§"/>
              <a:defRPr sz="1056">
                <a:solidFill>
                  <a:schemeClr val="tx2"/>
                </a:solidFill>
              </a:defRPr>
            </a:lvl1pPr>
            <a:lvl2pPr marL="453977" indent="-232172">
              <a:spcBef>
                <a:spcPts val="325"/>
              </a:spcBef>
              <a:buClr>
                <a:srgbClr val="00BBE7"/>
              </a:buClr>
              <a:buSzPct val="100000"/>
              <a:buFont typeface="Calibri" panose="020F0502020204030204" pitchFamily="34" charset="0"/>
              <a:buChar char="‒"/>
              <a:defRPr sz="1056">
                <a:solidFill>
                  <a:schemeClr val="tx2"/>
                </a:solidFill>
              </a:defRPr>
            </a:lvl2pPr>
            <a:lvl3pPr marL="651372" indent="-208955">
              <a:spcBef>
                <a:spcPts val="325"/>
              </a:spcBef>
              <a:buClr>
                <a:srgbClr val="00BBE7"/>
              </a:buClr>
              <a:buSzPct val="100000"/>
              <a:buFont typeface="Courier New" panose="02070309020205020404" pitchFamily="49" charset="0"/>
              <a:buChar char="o"/>
              <a:defRPr sz="1056">
                <a:solidFill>
                  <a:schemeClr val="tx2"/>
                </a:solidFill>
              </a:defRPr>
            </a:lvl3pPr>
            <a:lvl4pPr marL="834529" indent="-183158">
              <a:spcBef>
                <a:spcPts val="325"/>
              </a:spcBef>
              <a:buClr>
                <a:srgbClr val="00BBE7"/>
              </a:buClr>
              <a:buSzPct val="50000"/>
              <a:buFont typeface="Wingdings 3" panose="05040102010807070707" pitchFamily="18" charset="2"/>
              <a:buChar char="u"/>
              <a:defRPr sz="1056">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1" name="Content Placeholder 2">
            <a:extLst>
              <a:ext uri="{FF2B5EF4-FFF2-40B4-BE49-F238E27FC236}">
                <a16:creationId xmlns:a16="http://schemas.microsoft.com/office/drawing/2014/main" id="{DF7E2A23-A0DA-4343-A3E8-FED69041764E}"/>
              </a:ext>
            </a:extLst>
          </p:cNvPr>
          <p:cNvSpPr>
            <a:spLocks noGrp="1"/>
          </p:cNvSpPr>
          <p:nvPr>
            <p:ph idx="25"/>
          </p:nvPr>
        </p:nvSpPr>
        <p:spPr>
          <a:xfrm>
            <a:off x="5097017" y="1576776"/>
            <a:ext cx="4452395" cy="1780216"/>
          </a:xfrm>
          <a:prstGeom prst="rect">
            <a:avLst/>
          </a:prstGeom>
        </p:spPr>
        <p:txBody>
          <a:bodyPr>
            <a:normAutofit/>
          </a:bodyPr>
          <a:lstStyle>
            <a:lvl1pPr marL="232172" indent="-232172">
              <a:spcBef>
                <a:spcPts val="325"/>
              </a:spcBef>
              <a:buClr>
                <a:schemeClr val="bg2"/>
              </a:buClr>
              <a:buFont typeface="Wingdings" panose="05000000000000000000" pitchFamily="2" charset="2"/>
              <a:buChar char="§"/>
              <a:defRPr sz="1056">
                <a:solidFill>
                  <a:schemeClr val="tx2"/>
                </a:solidFill>
              </a:defRPr>
            </a:lvl1pPr>
            <a:lvl2pPr marL="453977" indent="-232172">
              <a:spcBef>
                <a:spcPts val="325"/>
              </a:spcBef>
              <a:buClr>
                <a:srgbClr val="00BBE7"/>
              </a:buClr>
              <a:buSzPct val="100000"/>
              <a:buFont typeface="Calibri" panose="020F0502020204030204" pitchFamily="34" charset="0"/>
              <a:buChar char="‒"/>
              <a:defRPr sz="1056">
                <a:solidFill>
                  <a:schemeClr val="tx2"/>
                </a:solidFill>
              </a:defRPr>
            </a:lvl2pPr>
            <a:lvl3pPr marL="651372" indent="-208955">
              <a:spcBef>
                <a:spcPts val="325"/>
              </a:spcBef>
              <a:buClr>
                <a:srgbClr val="00BBE7"/>
              </a:buClr>
              <a:buSzPct val="100000"/>
              <a:buFont typeface="Courier New" panose="02070309020205020404" pitchFamily="49" charset="0"/>
              <a:buChar char="o"/>
              <a:defRPr sz="1056">
                <a:solidFill>
                  <a:schemeClr val="tx2"/>
                </a:solidFill>
              </a:defRPr>
            </a:lvl3pPr>
            <a:lvl4pPr marL="834529" indent="-183158">
              <a:spcBef>
                <a:spcPts val="325"/>
              </a:spcBef>
              <a:buClr>
                <a:srgbClr val="00BBE7"/>
              </a:buClr>
              <a:buSzPct val="50000"/>
              <a:buFont typeface="Wingdings 3" panose="05040102010807070707" pitchFamily="18" charset="2"/>
              <a:buChar char="u"/>
              <a:defRPr sz="1056">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5" name="Content Placeholder 2">
            <a:extLst>
              <a:ext uri="{FF2B5EF4-FFF2-40B4-BE49-F238E27FC236}">
                <a16:creationId xmlns:a16="http://schemas.microsoft.com/office/drawing/2014/main" id="{F6FC21FD-8F17-437D-95FA-0A2F47C0798B}"/>
              </a:ext>
            </a:extLst>
          </p:cNvPr>
          <p:cNvSpPr>
            <a:spLocks noGrp="1"/>
          </p:cNvSpPr>
          <p:nvPr>
            <p:ph idx="26"/>
          </p:nvPr>
        </p:nvSpPr>
        <p:spPr>
          <a:xfrm>
            <a:off x="393101" y="3952998"/>
            <a:ext cx="9156310" cy="1780216"/>
          </a:xfrm>
          <a:prstGeom prst="rect">
            <a:avLst/>
          </a:prstGeom>
        </p:spPr>
        <p:txBody>
          <a:bodyPr>
            <a:normAutofit/>
          </a:bodyPr>
          <a:lstStyle>
            <a:lvl1pPr marL="232172" indent="-232172">
              <a:spcBef>
                <a:spcPts val="325"/>
              </a:spcBef>
              <a:buClr>
                <a:schemeClr val="bg2"/>
              </a:buClr>
              <a:buFont typeface="Wingdings" panose="05000000000000000000" pitchFamily="2" charset="2"/>
              <a:buChar char="§"/>
              <a:defRPr sz="1056">
                <a:solidFill>
                  <a:schemeClr val="tx2"/>
                </a:solidFill>
              </a:defRPr>
            </a:lvl1pPr>
            <a:lvl2pPr marL="453977" indent="-232172">
              <a:spcBef>
                <a:spcPts val="325"/>
              </a:spcBef>
              <a:buClr>
                <a:srgbClr val="00BBE7"/>
              </a:buClr>
              <a:buSzPct val="100000"/>
              <a:buFont typeface="Calibri" panose="020F0502020204030204" pitchFamily="34" charset="0"/>
              <a:buChar char="‒"/>
              <a:defRPr sz="1056">
                <a:solidFill>
                  <a:schemeClr val="tx2"/>
                </a:solidFill>
              </a:defRPr>
            </a:lvl2pPr>
            <a:lvl3pPr marL="651372" indent="-208955">
              <a:spcBef>
                <a:spcPts val="325"/>
              </a:spcBef>
              <a:buClr>
                <a:srgbClr val="00BBE7"/>
              </a:buClr>
              <a:buSzPct val="100000"/>
              <a:buFont typeface="Courier New" panose="02070309020205020404" pitchFamily="49" charset="0"/>
              <a:buChar char="o"/>
              <a:defRPr sz="1056">
                <a:solidFill>
                  <a:schemeClr val="tx2"/>
                </a:solidFill>
              </a:defRPr>
            </a:lvl3pPr>
            <a:lvl4pPr marL="834529" indent="-183158">
              <a:spcBef>
                <a:spcPts val="325"/>
              </a:spcBef>
              <a:buClr>
                <a:srgbClr val="00BBE7"/>
              </a:buClr>
              <a:buSzPct val="50000"/>
              <a:buFont typeface="Wingdings 3" panose="05040102010807070707" pitchFamily="18" charset="2"/>
              <a:buChar char="u"/>
              <a:defRPr sz="1056">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1408703546"/>
      </p:ext>
    </p:extLst>
  </p:cSld>
  <p:clrMapOvr>
    <a:masterClrMapping/>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3d Box">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9" name="Content Placeholder 2">
            <a:extLst>
              <a:ext uri="{FF2B5EF4-FFF2-40B4-BE49-F238E27FC236}">
                <a16:creationId xmlns:a16="http://schemas.microsoft.com/office/drawing/2014/main" id="{3C91CFFB-E8BA-42E6-9B3B-FDEF4C2280A7}"/>
              </a:ext>
            </a:extLst>
          </p:cNvPr>
          <p:cNvSpPr>
            <a:spLocks noGrp="1"/>
          </p:cNvSpPr>
          <p:nvPr>
            <p:ph sz="half" idx="14" hasCustomPrompt="1"/>
          </p:nvPr>
        </p:nvSpPr>
        <p:spPr>
          <a:xfrm>
            <a:off x="390006" y="1588520"/>
            <a:ext cx="2713910" cy="1512000"/>
          </a:xfrm>
          <a:prstGeom prst="rect">
            <a:avLst/>
          </a:prstGeom>
        </p:spPr>
        <p:txBody>
          <a:bodyPr anchor="ctr" anchorCtr="0">
            <a:normAutofit/>
          </a:bodyPr>
          <a:lstStyle>
            <a:lvl1pPr marL="0" indent="0" algn="l">
              <a:buNone/>
              <a:defRPr sz="1138"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27" name="Content Placeholder 2">
            <a:extLst>
              <a:ext uri="{FF2B5EF4-FFF2-40B4-BE49-F238E27FC236}">
                <a16:creationId xmlns:a16="http://schemas.microsoft.com/office/drawing/2014/main" id="{6159C73A-D3E5-44EF-9739-5803EF76E5F1}"/>
              </a:ext>
            </a:extLst>
          </p:cNvPr>
          <p:cNvSpPr>
            <a:spLocks noGrp="1"/>
          </p:cNvSpPr>
          <p:nvPr userDrawn="1">
            <p:ph sz="half" idx="21" hasCustomPrompt="1"/>
          </p:nvPr>
        </p:nvSpPr>
        <p:spPr>
          <a:xfrm>
            <a:off x="390006" y="3195571"/>
            <a:ext cx="2713910" cy="1512000"/>
          </a:xfrm>
          <a:prstGeom prst="rect">
            <a:avLst/>
          </a:prstGeom>
        </p:spPr>
        <p:txBody>
          <a:bodyPr anchor="ctr" anchorCtr="0">
            <a:normAutofit/>
          </a:bodyPr>
          <a:lstStyle>
            <a:lvl1pPr marL="0" indent="0" algn="l">
              <a:buNone/>
              <a:defRPr sz="1138"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29" name="Content Placeholder 2">
            <a:extLst>
              <a:ext uri="{FF2B5EF4-FFF2-40B4-BE49-F238E27FC236}">
                <a16:creationId xmlns:a16="http://schemas.microsoft.com/office/drawing/2014/main" id="{28505C92-8AF4-4ABF-87EB-335788642DF6}"/>
              </a:ext>
            </a:extLst>
          </p:cNvPr>
          <p:cNvSpPr>
            <a:spLocks noGrp="1"/>
          </p:cNvSpPr>
          <p:nvPr userDrawn="1">
            <p:ph sz="half" idx="23" hasCustomPrompt="1"/>
          </p:nvPr>
        </p:nvSpPr>
        <p:spPr>
          <a:xfrm>
            <a:off x="390006" y="4802623"/>
            <a:ext cx="2713910" cy="1512000"/>
          </a:xfrm>
          <a:prstGeom prst="rect">
            <a:avLst/>
          </a:prstGeom>
        </p:spPr>
        <p:txBody>
          <a:bodyPr anchor="ctr" anchorCtr="0">
            <a:normAutofit/>
          </a:bodyPr>
          <a:lstStyle>
            <a:lvl1pPr marL="0" indent="0" algn="l">
              <a:buNone/>
              <a:defRPr sz="1138"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18" name="Text Placeholder 4">
            <a:extLst>
              <a:ext uri="{FF2B5EF4-FFF2-40B4-BE49-F238E27FC236}">
                <a16:creationId xmlns:a16="http://schemas.microsoft.com/office/drawing/2014/main" id="{B3618441-B8EB-42CC-ACB3-53E50E9D54C7}"/>
              </a:ext>
            </a:extLst>
          </p:cNvPr>
          <p:cNvSpPr>
            <a:spLocks noGrp="1"/>
          </p:cNvSpPr>
          <p:nvPr>
            <p:ph type="body" sz="quarter" idx="26" hasCustomPrompt="1"/>
          </p:nvPr>
        </p:nvSpPr>
        <p:spPr>
          <a:xfrm>
            <a:off x="383252" y="1098457"/>
            <a:ext cx="2720664"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9" name="Text Placeholder 4">
            <a:extLst>
              <a:ext uri="{FF2B5EF4-FFF2-40B4-BE49-F238E27FC236}">
                <a16:creationId xmlns:a16="http://schemas.microsoft.com/office/drawing/2014/main" id="{85CB0FF7-CF3B-4B0A-8A13-1E7F50034ED7}"/>
              </a:ext>
            </a:extLst>
          </p:cNvPr>
          <p:cNvSpPr>
            <a:spLocks noGrp="1"/>
          </p:cNvSpPr>
          <p:nvPr>
            <p:ph type="body" sz="quarter" idx="27" hasCustomPrompt="1"/>
          </p:nvPr>
        </p:nvSpPr>
        <p:spPr>
          <a:xfrm>
            <a:off x="3636816" y="1098457"/>
            <a:ext cx="5924697"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7" name="Content Placeholder 2">
            <a:extLst>
              <a:ext uri="{FF2B5EF4-FFF2-40B4-BE49-F238E27FC236}">
                <a16:creationId xmlns:a16="http://schemas.microsoft.com/office/drawing/2014/main" id="{61DDCF53-D785-4CE0-95A1-2EEE9A005B83}"/>
              </a:ext>
            </a:extLst>
          </p:cNvPr>
          <p:cNvSpPr>
            <a:spLocks noGrp="1"/>
          </p:cNvSpPr>
          <p:nvPr>
            <p:ph idx="1"/>
          </p:nvPr>
        </p:nvSpPr>
        <p:spPr>
          <a:xfrm>
            <a:off x="3636816" y="1615997"/>
            <a:ext cx="5924697" cy="1508936"/>
          </a:xfrm>
          <a:prstGeom prst="rect">
            <a:avLst/>
          </a:prstGeom>
        </p:spPr>
        <p:txBody>
          <a:bodyPr anchor="ctr">
            <a:normAutofit/>
          </a:bodyPr>
          <a:lstStyle>
            <a:lvl1pPr marL="232172" indent="-232172">
              <a:spcBef>
                <a:spcPts val="244"/>
              </a:spcBef>
              <a:buClr>
                <a:schemeClr val="bg2"/>
              </a:buClr>
              <a:buFont typeface="Wingdings" panose="05000000000000000000" pitchFamily="2" charset="2"/>
              <a:buChar char="§"/>
              <a:defRPr sz="975">
                <a:solidFill>
                  <a:schemeClr val="tx2"/>
                </a:solidFill>
              </a:defRPr>
            </a:lvl1pPr>
            <a:lvl2pPr marL="453977" indent="-232172">
              <a:spcBef>
                <a:spcPts val="244"/>
              </a:spcBef>
              <a:buClr>
                <a:srgbClr val="00BBE7"/>
              </a:buClr>
              <a:buSzPct val="100000"/>
              <a:buFont typeface="Calibri" panose="020F0502020204030204" pitchFamily="34" charset="0"/>
              <a:buChar char="‒"/>
              <a:defRPr sz="975">
                <a:solidFill>
                  <a:schemeClr val="tx2"/>
                </a:solidFill>
              </a:defRPr>
            </a:lvl2pPr>
            <a:lvl3pPr marL="651372" indent="-208955">
              <a:spcBef>
                <a:spcPts val="244"/>
              </a:spcBef>
              <a:buClr>
                <a:srgbClr val="00BBE7"/>
              </a:buClr>
              <a:buSzPct val="100000"/>
              <a:buFont typeface="Courier New" panose="02070309020205020404" pitchFamily="49" charset="0"/>
              <a:buChar char="o"/>
              <a:defRPr sz="975">
                <a:solidFill>
                  <a:schemeClr val="tx2"/>
                </a:solidFill>
              </a:defRPr>
            </a:lvl3pPr>
            <a:lvl4pPr marL="834529" indent="-183158">
              <a:spcBef>
                <a:spcPts val="244"/>
              </a:spcBef>
              <a:buClr>
                <a:srgbClr val="00BBE7"/>
              </a:buClr>
              <a:buSzPct val="50000"/>
              <a:buFont typeface="Wingdings 3" panose="05040102010807070707" pitchFamily="18" charset="2"/>
              <a:buChar char="u"/>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0" name="Content Placeholder 2">
            <a:extLst>
              <a:ext uri="{FF2B5EF4-FFF2-40B4-BE49-F238E27FC236}">
                <a16:creationId xmlns:a16="http://schemas.microsoft.com/office/drawing/2014/main" id="{F434F856-3D3D-4E51-885C-1CA7A5006C1A}"/>
              </a:ext>
            </a:extLst>
          </p:cNvPr>
          <p:cNvSpPr>
            <a:spLocks noGrp="1"/>
          </p:cNvSpPr>
          <p:nvPr>
            <p:ph idx="28"/>
          </p:nvPr>
        </p:nvSpPr>
        <p:spPr>
          <a:xfrm>
            <a:off x="3636816" y="3216208"/>
            <a:ext cx="5924697" cy="1508936"/>
          </a:xfrm>
          <a:prstGeom prst="rect">
            <a:avLst/>
          </a:prstGeom>
        </p:spPr>
        <p:txBody>
          <a:bodyPr anchor="ctr">
            <a:normAutofit/>
          </a:bodyPr>
          <a:lstStyle>
            <a:lvl1pPr marL="232172" indent="-232172">
              <a:spcBef>
                <a:spcPts val="244"/>
              </a:spcBef>
              <a:buClr>
                <a:schemeClr val="bg2"/>
              </a:buClr>
              <a:buFont typeface="Wingdings" panose="05000000000000000000" pitchFamily="2" charset="2"/>
              <a:buChar char="§"/>
              <a:defRPr sz="975">
                <a:solidFill>
                  <a:schemeClr val="tx2"/>
                </a:solidFill>
              </a:defRPr>
            </a:lvl1pPr>
            <a:lvl2pPr marL="453977" indent="-232172">
              <a:spcBef>
                <a:spcPts val="244"/>
              </a:spcBef>
              <a:buClr>
                <a:srgbClr val="00BBE7"/>
              </a:buClr>
              <a:buSzPct val="100000"/>
              <a:buFont typeface="Calibri" panose="020F0502020204030204" pitchFamily="34" charset="0"/>
              <a:buChar char="‒"/>
              <a:defRPr sz="975">
                <a:solidFill>
                  <a:schemeClr val="tx2"/>
                </a:solidFill>
              </a:defRPr>
            </a:lvl2pPr>
            <a:lvl3pPr marL="651372" indent="-208955">
              <a:spcBef>
                <a:spcPts val="244"/>
              </a:spcBef>
              <a:buClr>
                <a:srgbClr val="00BBE7"/>
              </a:buClr>
              <a:buSzPct val="100000"/>
              <a:buFont typeface="Courier New" panose="02070309020205020404" pitchFamily="49" charset="0"/>
              <a:buChar char="o"/>
              <a:defRPr sz="975">
                <a:solidFill>
                  <a:schemeClr val="tx2"/>
                </a:solidFill>
              </a:defRPr>
            </a:lvl3pPr>
            <a:lvl4pPr marL="834529" indent="-183158">
              <a:spcBef>
                <a:spcPts val="244"/>
              </a:spcBef>
              <a:buClr>
                <a:srgbClr val="00BBE7"/>
              </a:buClr>
              <a:buSzPct val="50000"/>
              <a:buFont typeface="Wingdings 3" panose="05040102010807070707" pitchFamily="18" charset="2"/>
              <a:buChar char="u"/>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1" name="Content Placeholder 2">
            <a:extLst>
              <a:ext uri="{FF2B5EF4-FFF2-40B4-BE49-F238E27FC236}">
                <a16:creationId xmlns:a16="http://schemas.microsoft.com/office/drawing/2014/main" id="{07C40C5B-A1C2-40CF-90D7-F20EB91E88DE}"/>
              </a:ext>
            </a:extLst>
          </p:cNvPr>
          <p:cNvSpPr>
            <a:spLocks noGrp="1"/>
          </p:cNvSpPr>
          <p:nvPr>
            <p:ph idx="29"/>
          </p:nvPr>
        </p:nvSpPr>
        <p:spPr>
          <a:xfrm>
            <a:off x="3636816" y="4797152"/>
            <a:ext cx="5924697" cy="1508936"/>
          </a:xfrm>
          <a:prstGeom prst="rect">
            <a:avLst/>
          </a:prstGeom>
        </p:spPr>
        <p:txBody>
          <a:bodyPr anchor="ctr">
            <a:normAutofit/>
          </a:bodyPr>
          <a:lstStyle>
            <a:lvl1pPr marL="232172" indent="-232172">
              <a:spcBef>
                <a:spcPts val="244"/>
              </a:spcBef>
              <a:buClr>
                <a:schemeClr val="bg2"/>
              </a:buClr>
              <a:buFont typeface="Wingdings" panose="05000000000000000000" pitchFamily="2" charset="2"/>
              <a:buChar char="§"/>
              <a:defRPr sz="975">
                <a:solidFill>
                  <a:schemeClr val="tx2"/>
                </a:solidFill>
              </a:defRPr>
            </a:lvl1pPr>
            <a:lvl2pPr marL="453977" indent="-232172">
              <a:spcBef>
                <a:spcPts val="244"/>
              </a:spcBef>
              <a:buClr>
                <a:srgbClr val="00BBE7"/>
              </a:buClr>
              <a:buSzPct val="100000"/>
              <a:buFont typeface="Calibri" panose="020F0502020204030204" pitchFamily="34" charset="0"/>
              <a:buChar char="‒"/>
              <a:defRPr sz="975">
                <a:solidFill>
                  <a:schemeClr val="tx2"/>
                </a:solidFill>
              </a:defRPr>
            </a:lvl2pPr>
            <a:lvl3pPr marL="651372" indent="-208955">
              <a:spcBef>
                <a:spcPts val="244"/>
              </a:spcBef>
              <a:buClr>
                <a:srgbClr val="00BBE7"/>
              </a:buClr>
              <a:buSzPct val="100000"/>
              <a:buFont typeface="Courier New" panose="02070309020205020404" pitchFamily="49" charset="0"/>
              <a:buChar char="o"/>
              <a:defRPr sz="975">
                <a:solidFill>
                  <a:schemeClr val="tx2"/>
                </a:solidFill>
              </a:defRPr>
            </a:lvl3pPr>
            <a:lvl4pPr marL="834529" indent="-183158">
              <a:spcBef>
                <a:spcPts val="244"/>
              </a:spcBef>
              <a:buClr>
                <a:srgbClr val="00BBE7"/>
              </a:buClr>
              <a:buSzPct val="50000"/>
              <a:buFont typeface="Wingdings 3" panose="05040102010807070707" pitchFamily="18" charset="2"/>
              <a:buChar char="u"/>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118560957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3e Box">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16" name="Text Placeholder 4">
            <a:extLst>
              <a:ext uri="{FF2B5EF4-FFF2-40B4-BE49-F238E27FC236}">
                <a16:creationId xmlns:a16="http://schemas.microsoft.com/office/drawing/2014/main" id="{500B2E25-6AC1-4927-90E7-39916C281A01}"/>
              </a:ext>
            </a:extLst>
          </p:cNvPr>
          <p:cNvSpPr>
            <a:spLocks noGrp="1"/>
          </p:cNvSpPr>
          <p:nvPr>
            <p:ph type="body" sz="quarter" idx="26" hasCustomPrompt="1"/>
          </p:nvPr>
        </p:nvSpPr>
        <p:spPr>
          <a:xfrm>
            <a:off x="385266" y="1096735"/>
            <a:ext cx="291199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7" name="Text Placeholder 4">
            <a:extLst>
              <a:ext uri="{FF2B5EF4-FFF2-40B4-BE49-F238E27FC236}">
                <a16:creationId xmlns:a16="http://schemas.microsoft.com/office/drawing/2014/main" id="{3563FE69-C408-4396-A8FC-7FE87CF88F20}"/>
              </a:ext>
            </a:extLst>
          </p:cNvPr>
          <p:cNvSpPr>
            <a:spLocks noGrp="1"/>
          </p:cNvSpPr>
          <p:nvPr>
            <p:ph type="body" sz="quarter" idx="27" hasCustomPrompt="1"/>
          </p:nvPr>
        </p:nvSpPr>
        <p:spPr>
          <a:xfrm>
            <a:off x="3621060" y="1096735"/>
            <a:ext cx="5940453"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5" name="Content Placeholder 2">
            <a:extLst>
              <a:ext uri="{FF2B5EF4-FFF2-40B4-BE49-F238E27FC236}">
                <a16:creationId xmlns:a16="http://schemas.microsoft.com/office/drawing/2014/main" id="{093F5B90-E8D4-4D45-8F6C-4AD90EEBCF35}"/>
              </a:ext>
            </a:extLst>
          </p:cNvPr>
          <p:cNvSpPr>
            <a:spLocks noGrp="1"/>
          </p:cNvSpPr>
          <p:nvPr>
            <p:ph sz="half" idx="14" hasCustomPrompt="1"/>
          </p:nvPr>
        </p:nvSpPr>
        <p:spPr>
          <a:xfrm>
            <a:off x="390006" y="1588520"/>
            <a:ext cx="2713910" cy="1512000"/>
          </a:xfrm>
          <a:prstGeom prst="rect">
            <a:avLst/>
          </a:prstGeom>
        </p:spPr>
        <p:txBody>
          <a:bodyPr anchor="ctr" anchorCtr="0">
            <a:normAutofit/>
          </a:bodyPr>
          <a:lstStyle>
            <a:lvl1pPr marL="0" indent="0" algn="l">
              <a:buNone/>
              <a:defRPr sz="1138"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grpSp>
        <p:nvGrpSpPr>
          <p:cNvPr id="18" name="Group 17">
            <a:extLst>
              <a:ext uri="{FF2B5EF4-FFF2-40B4-BE49-F238E27FC236}">
                <a16:creationId xmlns:a16="http://schemas.microsoft.com/office/drawing/2014/main" id="{BD1C3E16-F507-43C7-B815-46E16AFB0B96}"/>
              </a:ext>
            </a:extLst>
          </p:cNvPr>
          <p:cNvGrpSpPr/>
          <p:nvPr userDrawn="1"/>
        </p:nvGrpSpPr>
        <p:grpSpPr>
          <a:xfrm>
            <a:off x="3310509" y="1588520"/>
            <a:ext cx="83202" cy="4716000"/>
            <a:chOff x="3164933" y="1588521"/>
            <a:chExt cx="83202" cy="3916029"/>
          </a:xfrm>
        </p:grpSpPr>
        <p:cxnSp>
          <p:nvCxnSpPr>
            <p:cNvPr id="19" name="Straight Connector 18">
              <a:extLst>
                <a:ext uri="{FF2B5EF4-FFF2-40B4-BE49-F238E27FC236}">
                  <a16:creationId xmlns:a16="http://schemas.microsoft.com/office/drawing/2014/main" id="{351996FE-B677-4432-8B5C-5B5A74DC92FA}"/>
                </a:ext>
              </a:extLst>
            </p:cNvPr>
            <p:cNvCxnSpPr>
              <a:cxnSpLocks/>
            </p:cNvCxnSpPr>
            <p:nvPr userDrawn="1"/>
          </p:nvCxnSpPr>
          <p:spPr>
            <a:xfrm>
              <a:off x="3164933" y="1588521"/>
              <a:ext cx="0" cy="3916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8D432D7-5DFB-4D7E-8DA2-9E5826992FDA}"/>
                </a:ext>
              </a:extLst>
            </p:cNvPr>
            <p:cNvSpPr/>
            <p:nvPr userDrawn="1"/>
          </p:nvSpPr>
          <p:spPr>
            <a:xfrm rot="5400000">
              <a:off x="3059498" y="2160297"/>
              <a:ext cx="295968"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1" name="Isosceles Triangle 20">
              <a:extLst>
                <a:ext uri="{FF2B5EF4-FFF2-40B4-BE49-F238E27FC236}">
                  <a16:creationId xmlns:a16="http://schemas.microsoft.com/office/drawing/2014/main" id="{514EAC69-8C15-4928-BC67-DA064F11CFA0}"/>
                </a:ext>
              </a:extLst>
            </p:cNvPr>
            <p:cNvSpPr/>
            <p:nvPr userDrawn="1"/>
          </p:nvSpPr>
          <p:spPr>
            <a:xfrm rot="5400000">
              <a:off x="3059498" y="3509224"/>
              <a:ext cx="295968"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2" name="Isosceles Triangle 21">
              <a:extLst>
                <a:ext uri="{FF2B5EF4-FFF2-40B4-BE49-F238E27FC236}">
                  <a16:creationId xmlns:a16="http://schemas.microsoft.com/office/drawing/2014/main" id="{F7178A7F-5C5C-4138-8DB1-FEFC51CBC0CE}"/>
                </a:ext>
              </a:extLst>
            </p:cNvPr>
            <p:cNvSpPr/>
            <p:nvPr userDrawn="1"/>
          </p:nvSpPr>
          <p:spPr>
            <a:xfrm rot="5400000">
              <a:off x="3059498" y="4851467"/>
              <a:ext cx="295968"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23" name="Content Placeholder 2">
            <a:extLst>
              <a:ext uri="{FF2B5EF4-FFF2-40B4-BE49-F238E27FC236}">
                <a16:creationId xmlns:a16="http://schemas.microsoft.com/office/drawing/2014/main" id="{6E000520-BD60-47E9-B2AC-612A1C9B6763}"/>
              </a:ext>
            </a:extLst>
          </p:cNvPr>
          <p:cNvSpPr>
            <a:spLocks noGrp="1"/>
          </p:cNvSpPr>
          <p:nvPr>
            <p:ph sz="half" idx="21" hasCustomPrompt="1"/>
          </p:nvPr>
        </p:nvSpPr>
        <p:spPr>
          <a:xfrm>
            <a:off x="390006" y="3195571"/>
            <a:ext cx="2713910" cy="1512000"/>
          </a:xfrm>
          <a:prstGeom prst="rect">
            <a:avLst/>
          </a:prstGeom>
        </p:spPr>
        <p:txBody>
          <a:bodyPr anchor="ctr" anchorCtr="0">
            <a:normAutofit/>
          </a:bodyPr>
          <a:lstStyle>
            <a:lvl1pPr marL="0" indent="0" algn="l">
              <a:buNone/>
              <a:defRPr sz="1138"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24" name="Content Placeholder 2">
            <a:extLst>
              <a:ext uri="{FF2B5EF4-FFF2-40B4-BE49-F238E27FC236}">
                <a16:creationId xmlns:a16="http://schemas.microsoft.com/office/drawing/2014/main" id="{B521147A-5438-470C-B26C-422E57C48C3F}"/>
              </a:ext>
            </a:extLst>
          </p:cNvPr>
          <p:cNvSpPr>
            <a:spLocks noGrp="1"/>
          </p:cNvSpPr>
          <p:nvPr>
            <p:ph sz="half" idx="23" hasCustomPrompt="1"/>
          </p:nvPr>
        </p:nvSpPr>
        <p:spPr>
          <a:xfrm>
            <a:off x="390006" y="4802623"/>
            <a:ext cx="2713910" cy="1512000"/>
          </a:xfrm>
          <a:prstGeom prst="rect">
            <a:avLst/>
          </a:prstGeom>
        </p:spPr>
        <p:txBody>
          <a:bodyPr anchor="ctr" anchorCtr="0">
            <a:normAutofit/>
          </a:bodyPr>
          <a:lstStyle>
            <a:lvl1pPr marL="0" indent="0" algn="l">
              <a:buNone/>
              <a:defRPr sz="1138"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25" name="Content Placeholder 2">
            <a:extLst>
              <a:ext uri="{FF2B5EF4-FFF2-40B4-BE49-F238E27FC236}">
                <a16:creationId xmlns:a16="http://schemas.microsoft.com/office/drawing/2014/main" id="{96EAC943-E46C-471B-B7D8-C86529734A8F}"/>
              </a:ext>
            </a:extLst>
          </p:cNvPr>
          <p:cNvSpPr>
            <a:spLocks noGrp="1"/>
          </p:cNvSpPr>
          <p:nvPr>
            <p:ph idx="28"/>
          </p:nvPr>
        </p:nvSpPr>
        <p:spPr>
          <a:xfrm>
            <a:off x="3636816" y="1588520"/>
            <a:ext cx="5924697" cy="4716000"/>
          </a:xfrm>
          <a:prstGeom prst="rect">
            <a:avLst/>
          </a:prstGeom>
        </p:spPr>
        <p:txBody>
          <a:bodyPr anchor="ctr">
            <a:normAutofit/>
          </a:bodyPr>
          <a:lstStyle>
            <a:lvl1pPr marL="232172" indent="-232172">
              <a:spcBef>
                <a:spcPts val="325"/>
              </a:spcBef>
              <a:buClr>
                <a:schemeClr val="bg2"/>
              </a:buClr>
              <a:buFont typeface="Wingdings" panose="05000000000000000000" pitchFamily="2" charset="2"/>
              <a:buChar char="§"/>
              <a:defRPr sz="1138">
                <a:solidFill>
                  <a:schemeClr val="tx2"/>
                </a:solidFill>
              </a:defRPr>
            </a:lvl1pPr>
            <a:lvl2pPr marL="453977" indent="-232172">
              <a:spcBef>
                <a:spcPts val="325"/>
              </a:spcBef>
              <a:buClr>
                <a:srgbClr val="00BBE7"/>
              </a:buClr>
              <a:buSzPct val="100000"/>
              <a:buFont typeface="Calibri" panose="020F0502020204030204" pitchFamily="34" charset="0"/>
              <a:buChar char="‒"/>
              <a:defRPr sz="1138">
                <a:solidFill>
                  <a:schemeClr val="tx2"/>
                </a:solidFill>
              </a:defRPr>
            </a:lvl2pPr>
            <a:lvl3pPr marL="651372" indent="-208955">
              <a:spcBef>
                <a:spcPts val="325"/>
              </a:spcBef>
              <a:buClr>
                <a:srgbClr val="00BBE7"/>
              </a:buClr>
              <a:buSzPct val="100000"/>
              <a:buFont typeface="Courier New" panose="02070309020205020404" pitchFamily="49" charset="0"/>
              <a:buChar char="o"/>
              <a:defRPr sz="1138">
                <a:solidFill>
                  <a:schemeClr val="tx2"/>
                </a:solidFill>
              </a:defRPr>
            </a:lvl3pPr>
            <a:lvl4pPr marL="834529" indent="-183158">
              <a:spcBef>
                <a:spcPts val="325"/>
              </a:spcBef>
              <a:buClr>
                <a:srgbClr val="00BBE7"/>
              </a:buClr>
              <a:buSzPct val="50000"/>
              <a:buFont typeface="Wingdings 3" panose="05040102010807070707" pitchFamily="18" charset="2"/>
              <a:buChar char="u"/>
              <a:defRPr sz="1138">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3851481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4 Box">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14" name="Text Placeholder 4">
            <a:extLst>
              <a:ext uri="{FF2B5EF4-FFF2-40B4-BE49-F238E27FC236}">
                <a16:creationId xmlns:a16="http://schemas.microsoft.com/office/drawing/2014/main" id="{35288939-2AB9-4062-B030-3680BDD13D70}"/>
              </a:ext>
            </a:extLst>
          </p:cNvPr>
          <p:cNvSpPr>
            <a:spLocks noGrp="1"/>
          </p:cNvSpPr>
          <p:nvPr>
            <p:ph type="body" sz="quarter" idx="21" hasCustomPrompt="1"/>
          </p:nvPr>
        </p:nvSpPr>
        <p:spPr>
          <a:xfrm>
            <a:off x="374248" y="1099967"/>
            <a:ext cx="4452395"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5" name="Text Placeholder 4">
            <a:extLst>
              <a:ext uri="{FF2B5EF4-FFF2-40B4-BE49-F238E27FC236}">
                <a16:creationId xmlns:a16="http://schemas.microsoft.com/office/drawing/2014/main" id="{748D0016-B50C-4739-81C2-F0E760A9BA77}"/>
              </a:ext>
            </a:extLst>
          </p:cNvPr>
          <p:cNvSpPr>
            <a:spLocks noGrp="1"/>
          </p:cNvSpPr>
          <p:nvPr>
            <p:ph type="body" sz="quarter" idx="22" hasCustomPrompt="1"/>
          </p:nvPr>
        </p:nvSpPr>
        <p:spPr>
          <a:xfrm>
            <a:off x="5086110" y="1099967"/>
            <a:ext cx="4452395"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6" name="Text Placeholder 4">
            <a:extLst>
              <a:ext uri="{FF2B5EF4-FFF2-40B4-BE49-F238E27FC236}">
                <a16:creationId xmlns:a16="http://schemas.microsoft.com/office/drawing/2014/main" id="{E44E6FB7-C7A3-4580-9065-122AEFA97841}"/>
              </a:ext>
            </a:extLst>
          </p:cNvPr>
          <p:cNvSpPr>
            <a:spLocks noGrp="1"/>
          </p:cNvSpPr>
          <p:nvPr>
            <p:ph type="body" sz="quarter" idx="23" hasCustomPrompt="1"/>
          </p:nvPr>
        </p:nvSpPr>
        <p:spPr>
          <a:xfrm>
            <a:off x="374248" y="3501052"/>
            <a:ext cx="4452395" cy="372745"/>
          </a:xfrm>
          <a:prstGeom prst="rect">
            <a:avLst/>
          </a:prstGeom>
        </p:spPr>
        <p:txBody>
          <a:bodyPr vert="horz" lIns="0" tIns="45720" rIns="91440" bIns="45720" rtlCol="0" anchor="b" anchorCtr="0">
            <a:normAutofit/>
          </a:bodyPr>
          <a:lstStyle>
            <a:lvl1pPr>
              <a:defRPr lang="en-US" sz="13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7" name="Text Placeholder 4">
            <a:extLst>
              <a:ext uri="{FF2B5EF4-FFF2-40B4-BE49-F238E27FC236}">
                <a16:creationId xmlns:a16="http://schemas.microsoft.com/office/drawing/2014/main" id="{CBF41801-36EC-43A4-A257-C58CBED831CD}"/>
              </a:ext>
            </a:extLst>
          </p:cNvPr>
          <p:cNvSpPr>
            <a:spLocks noGrp="1"/>
          </p:cNvSpPr>
          <p:nvPr>
            <p:ph type="body" sz="quarter" idx="24" hasCustomPrompt="1"/>
          </p:nvPr>
        </p:nvSpPr>
        <p:spPr>
          <a:xfrm>
            <a:off x="5086110" y="3501052"/>
            <a:ext cx="4452395" cy="372745"/>
          </a:xfrm>
          <a:prstGeom prst="rect">
            <a:avLst/>
          </a:prstGeom>
        </p:spPr>
        <p:txBody>
          <a:bodyPr vert="horz" lIns="0" tIns="45720" rIns="91440" bIns="45720" rtlCol="0" anchor="b" anchorCtr="0">
            <a:normAutofit/>
          </a:bodyPr>
          <a:lstStyle>
            <a:lvl1pPr>
              <a:defRPr lang="en-US" sz="1300"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2" name="Content Placeholder 2">
            <a:extLst>
              <a:ext uri="{FF2B5EF4-FFF2-40B4-BE49-F238E27FC236}">
                <a16:creationId xmlns:a16="http://schemas.microsoft.com/office/drawing/2014/main" id="{0A81D4FF-AC8E-4BB8-B307-BFF4783BD1A8}"/>
              </a:ext>
            </a:extLst>
          </p:cNvPr>
          <p:cNvSpPr>
            <a:spLocks noGrp="1"/>
          </p:cNvSpPr>
          <p:nvPr>
            <p:ph idx="1"/>
          </p:nvPr>
        </p:nvSpPr>
        <p:spPr>
          <a:xfrm>
            <a:off x="381001" y="1576734"/>
            <a:ext cx="4452395" cy="1780216"/>
          </a:xfrm>
          <a:prstGeom prst="rect">
            <a:avLst/>
          </a:prstGeom>
        </p:spPr>
        <p:txBody>
          <a:bodyPr>
            <a:normAutofit/>
          </a:bodyPr>
          <a:lstStyle>
            <a:lvl1pPr marL="232172" indent="-232172">
              <a:spcBef>
                <a:spcPts val="244"/>
              </a:spcBef>
              <a:buClr>
                <a:schemeClr val="bg2"/>
              </a:buClr>
              <a:buFont typeface="Wingdings" panose="05000000000000000000" pitchFamily="2" charset="2"/>
              <a:buChar char="§"/>
              <a:defRPr sz="975">
                <a:solidFill>
                  <a:schemeClr val="tx2"/>
                </a:solidFill>
              </a:defRPr>
            </a:lvl1pPr>
            <a:lvl2pPr marL="453977" indent="-232172">
              <a:spcBef>
                <a:spcPts val="244"/>
              </a:spcBef>
              <a:buClr>
                <a:srgbClr val="00BBE7"/>
              </a:buClr>
              <a:buSzPct val="100000"/>
              <a:buFont typeface="Calibri" panose="020F0502020204030204" pitchFamily="34" charset="0"/>
              <a:buChar char="‒"/>
              <a:defRPr sz="975">
                <a:solidFill>
                  <a:schemeClr val="tx2"/>
                </a:solidFill>
              </a:defRPr>
            </a:lvl2pPr>
            <a:lvl3pPr marL="651372" indent="-208955">
              <a:spcBef>
                <a:spcPts val="244"/>
              </a:spcBef>
              <a:buClr>
                <a:srgbClr val="00BBE7"/>
              </a:buClr>
              <a:buSzPct val="100000"/>
              <a:buFont typeface="Courier New" panose="02070309020205020404" pitchFamily="49" charset="0"/>
              <a:buChar char="o"/>
              <a:defRPr sz="975">
                <a:solidFill>
                  <a:schemeClr val="tx2"/>
                </a:solidFill>
              </a:defRPr>
            </a:lvl3pPr>
            <a:lvl4pPr marL="834529" indent="-183158">
              <a:spcBef>
                <a:spcPts val="244"/>
              </a:spcBef>
              <a:buClr>
                <a:srgbClr val="00BBE7"/>
              </a:buClr>
              <a:buSzPct val="50000"/>
              <a:buFont typeface="Wingdings 3" panose="05040102010807070707" pitchFamily="18" charset="2"/>
              <a:buChar char="u"/>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3" name="Content Placeholder 2">
            <a:extLst>
              <a:ext uri="{FF2B5EF4-FFF2-40B4-BE49-F238E27FC236}">
                <a16:creationId xmlns:a16="http://schemas.microsoft.com/office/drawing/2014/main" id="{45239B6E-53E4-4C1B-8DFF-144108CBF3DE}"/>
              </a:ext>
            </a:extLst>
          </p:cNvPr>
          <p:cNvSpPr>
            <a:spLocks noGrp="1"/>
          </p:cNvSpPr>
          <p:nvPr>
            <p:ph idx="25"/>
          </p:nvPr>
        </p:nvSpPr>
        <p:spPr>
          <a:xfrm>
            <a:off x="5097017" y="1576776"/>
            <a:ext cx="4452395" cy="1780216"/>
          </a:xfrm>
          <a:prstGeom prst="rect">
            <a:avLst/>
          </a:prstGeom>
        </p:spPr>
        <p:txBody>
          <a:bodyPr>
            <a:normAutofit/>
          </a:bodyPr>
          <a:lstStyle>
            <a:lvl1pPr marL="232172" indent="-232172">
              <a:spcBef>
                <a:spcPts val="244"/>
              </a:spcBef>
              <a:buClr>
                <a:schemeClr val="bg2"/>
              </a:buClr>
              <a:buFont typeface="Wingdings" panose="05000000000000000000" pitchFamily="2" charset="2"/>
              <a:buChar char="§"/>
              <a:defRPr sz="975">
                <a:solidFill>
                  <a:schemeClr val="tx2"/>
                </a:solidFill>
              </a:defRPr>
            </a:lvl1pPr>
            <a:lvl2pPr marL="453977" indent="-232172">
              <a:spcBef>
                <a:spcPts val="244"/>
              </a:spcBef>
              <a:buClr>
                <a:srgbClr val="00BBE7"/>
              </a:buClr>
              <a:buSzPct val="100000"/>
              <a:buFont typeface="Calibri" panose="020F0502020204030204" pitchFamily="34" charset="0"/>
              <a:buChar char="‒"/>
              <a:defRPr sz="975">
                <a:solidFill>
                  <a:schemeClr val="tx2"/>
                </a:solidFill>
              </a:defRPr>
            </a:lvl2pPr>
            <a:lvl3pPr marL="651372" indent="-208955">
              <a:spcBef>
                <a:spcPts val="244"/>
              </a:spcBef>
              <a:buClr>
                <a:srgbClr val="00BBE7"/>
              </a:buClr>
              <a:buSzPct val="100000"/>
              <a:buFont typeface="Courier New" panose="02070309020205020404" pitchFamily="49" charset="0"/>
              <a:buChar char="o"/>
              <a:defRPr sz="975">
                <a:solidFill>
                  <a:schemeClr val="tx2"/>
                </a:solidFill>
              </a:defRPr>
            </a:lvl3pPr>
            <a:lvl4pPr marL="834529" indent="-183158">
              <a:spcBef>
                <a:spcPts val="244"/>
              </a:spcBef>
              <a:buClr>
                <a:srgbClr val="00BBE7"/>
              </a:buClr>
              <a:buSzPct val="50000"/>
              <a:buFont typeface="Wingdings 3" panose="05040102010807070707" pitchFamily="18" charset="2"/>
              <a:buChar char="u"/>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0" name="Content Placeholder 2">
            <a:extLst>
              <a:ext uri="{FF2B5EF4-FFF2-40B4-BE49-F238E27FC236}">
                <a16:creationId xmlns:a16="http://schemas.microsoft.com/office/drawing/2014/main" id="{2DF3431E-3A40-4037-9ADC-4AAB9738974C}"/>
              </a:ext>
            </a:extLst>
          </p:cNvPr>
          <p:cNvSpPr>
            <a:spLocks noGrp="1"/>
          </p:cNvSpPr>
          <p:nvPr>
            <p:ph idx="26"/>
          </p:nvPr>
        </p:nvSpPr>
        <p:spPr>
          <a:xfrm>
            <a:off x="393102" y="3952998"/>
            <a:ext cx="4452395" cy="1780216"/>
          </a:xfrm>
          <a:prstGeom prst="rect">
            <a:avLst/>
          </a:prstGeom>
        </p:spPr>
        <p:txBody>
          <a:bodyPr>
            <a:normAutofit/>
          </a:bodyPr>
          <a:lstStyle>
            <a:lvl1pPr marL="232172" indent="-232172">
              <a:spcBef>
                <a:spcPts val="244"/>
              </a:spcBef>
              <a:buClr>
                <a:schemeClr val="bg2"/>
              </a:buClr>
              <a:buFont typeface="Wingdings" panose="05000000000000000000" pitchFamily="2" charset="2"/>
              <a:buChar char="§"/>
              <a:defRPr sz="975">
                <a:solidFill>
                  <a:schemeClr val="tx2"/>
                </a:solidFill>
              </a:defRPr>
            </a:lvl1pPr>
            <a:lvl2pPr marL="453977" indent="-232172">
              <a:spcBef>
                <a:spcPts val="244"/>
              </a:spcBef>
              <a:buClr>
                <a:srgbClr val="00BBE7"/>
              </a:buClr>
              <a:buSzPct val="100000"/>
              <a:buFont typeface="Calibri" panose="020F0502020204030204" pitchFamily="34" charset="0"/>
              <a:buChar char="‒"/>
              <a:defRPr sz="975">
                <a:solidFill>
                  <a:schemeClr val="tx2"/>
                </a:solidFill>
              </a:defRPr>
            </a:lvl2pPr>
            <a:lvl3pPr marL="651372" indent="-208955">
              <a:spcBef>
                <a:spcPts val="244"/>
              </a:spcBef>
              <a:buClr>
                <a:srgbClr val="00BBE7"/>
              </a:buClr>
              <a:buSzPct val="100000"/>
              <a:buFont typeface="Courier New" panose="02070309020205020404" pitchFamily="49" charset="0"/>
              <a:buChar char="o"/>
              <a:defRPr sz="975">
                <a:solidFill>
                  <a:schemeClr val="tx2"/>
                </a:solidFill>
              </a:defRPr>
            </a:lvl3pPr>
            <a:lvl4pPr marL="834529" indent="-183158">
              <a:spcBef>
                <a:spcPts val="244"/>
              </a:spcBef>
              <a:buClr>
                <a:srgbClr val="00BBE7"/>
              </a:buClr>
              <a:buSzPct val="50000"/>
              <a:buFont typeface="Wingdings 3" panose="05040102010807070707" pitchFamily="18" charset="2"/>
              <a:buChar char="u"/>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1" name="Content Placeholder 2">
            <a:extLst>
              <a:ext uri="{FF2B5EF4-FFF2-40B4-BE49-F238E27FC236}">
                <a16:creationId xmlns:a16="http://schemas.microsoft.com/office/drawing/2014/main" id="{ED9090C5-6D6E-463A-99F9-3A1B6BCB0822}"/>
              </a:ext>
            </a:extLst>
          </p:cNvPr>
          <p:cNvSpPr>
            <a:spLocks noGrp="1"/>
          </p:cNvSpPr>
          <p:nvPr>
            <p:ph idx="27"/>
          </p:nvPr>
        </p:nvSpPr>
        <p:spPr>
          <a:xfrm>
            <a:off x="5109118" y="3953040"/>
            <a:ext cx="4452395" cy="1780216"/>
          </a:xfrm>
          <a:prstGeom prst="rect">
            <a:avLst/>
          </a:prstGeom>
        </p:spPr>
        <p:txBody>
          <a:bodyPr>
            <a:normAutofit/>
          </a:bodyPr>
          <a:lstStyle>
            <a:lvl1pPr marL="232172" indent="-232172">
              <a:spcBef>
                <a:spcPts val="244"/>
              </a:spcBef>
              <a:buClr>
                <a:schemeClr val="bg2"/>
              </a:buClr>
              <a:buFont typeface="Wingdings" panose="05000000000000000000" pitchFamily="2" charset="2"/>
              <a:buChar char="§"/>
              <a:defRPr sz="975">
                <a:solidFill>
                  <a:schemeClr val="tx2"/>
                </a:solidFill>
              </a:defRPr>
            </a:lvl1pPr>
            <a:lvl2pPr marL="453977" indent="-232172">
              <a:spcBef>
                <a:spcPts val="244"/>
              </a:spcBef>
              <a:buClr>
                <a:srgbClr val="00BBE7"/>
              </a:buClr>
              <a:buSzPct val="100000"/>
              <a:buFont typeface="Calibri" panose="020F0502020204030204" pitchFamily="34" charset="0"/>
              <a:buChar char="‒"/>
              <a:defRPr sz="975">
                <a:solidFill>
                  <a:schemeClr val="tx2"/>
                </a:solidFill>
              </a:defRPr>
            </a:lvl2pPr>
            <a:lvl3pPr marL="651372" indent="-208955">
              <a:spcBef>
                <a:spcPts val="244"/>
              </a:spcBef>
              <a:buClr>
                <a:srgbClr val="00BBE7"/>
              </a:buClr>
              <a:buSzPct val="100000"/>
              <a:buFont typeface="Courier New" panose="02070309020205020404" pitchFamily="49" charset="0"/>
              <a:buChar char="o"/>
              <a:defRPr sz="975">
                <a:solidFill>
                  <a:schemeClr val="tx2"/>
                </a:solidFill>
              </a:defRPr>
            </a:lvl3pPr>
            <a:lvl4pPr marL="834529" indent="-183158">
              <a:spcBef>
                <a:spcPts val="244"/>
              </a:spcBef>
              <a:buClr>
                <a:srgbClr val="00BBE7"/>
              </a:buClr>
              <a:buSzPct val="50000"/>
              <a:buFont typeface="Wingdings 3" panose="05040102010807070707" pitchFamily="18" charset="2"/>
              <a:buChar char="u"/>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3576150019"/>
      </p:ext>
    </p:extLst>
  </p:cSld>
  <p:clrMapOvr>
    <a:masterClrMapping/>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6 Box">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19" name="Text Placeholder 4">
            <a:extLst>
              <a:ext uri="{FF2B5EF4-FFF2-40B4-BE49-F238E27FC236}">
                <a16:creationId xmlns:a16="http://schemas.microsoft.com/office/drawing/2014/main" id="{8357E42E-D191-4A7D-974A-BD265FC40719}"/>
              </a:ext>
            </a:extLst>
          </p:cNvPr>
          <p:cNvSpPr>
            <a:spLocks noGrp="1"/>
          </p:cNvSpPr>
          <p:nvPr>
            <p:ph type="body" sz="quarter" idx="19" hasCustomPrompt="1"/>
          </p:nvPr>
        </p:nvSpPr>
        <p:spPr>
          <a:xfrm>
            <a:off x="358496" y="1111540"/>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0" name="Text Placeholder 4">
            <a:extLst>
              <a:ext uri="{FF2B5EF4-FFF2-40B4-BE49-F238E27FC236}">
                <a16:creationId xmlns:a16="http://schemas.microsoft.com/office/drawing/2014/main" id="{14C0CE3B-81F2-4ECF-A62C-E5229A16BF99}"/>
              </a:ext>
            </a:extLst>
          </p:cNvPr>
          <p:cNvSpPr>
            <a:spLocks noGrp="1"/>
          </p:cNvSpPr>
          <p:nvPr>
            <p:ph type="body" sz="quarter" idx="32" hasCustomPrompt="1"/>
          </p:nvPr>
        </p:nvSpPr>
        <p:spPr>
          <a:xfrm>
            <a:off x="3512841" y="1111540"/>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1" name="Text Placeholder 4">
            <a:extLst>
              <a:ext uri="{FF2B5EF4-FFF2-40B4-BE49-F238E27FC236}">
                <a16:creationId xmlns:a16="http://schemas.microsoft.com/office/drawing/2014/main" id="{ACD520CD-7DD7-4248-BD75-81E8373179C6}"/>
              </a:ext>
            </a:extLst>
          </p:cNvPr>
          <p:cNvSpPr>
            <a:spLocks noGrp="1"/>
          </p:cNvSpPr>
          <p:nvPr>
            <p:ph type="body" sz="quarter" idx="33" hasCustomPrompt="1"/>
          </p:nvPr>
        </p:nvSpPr>
        <p:spPr>
          <a:xfrm>
            <a:off x="6588248" y="1111540"/>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2" name="Text Placeholder 4">
            <a:extLst>
              <a:ext uri="{FF2B5EF4-FFF2-40B4-BE49-F238E27FC236}">
                <a16:creationId xmlns:a16="http://schemas.microsoft.com/office/drawing/2014/main" id="{E3034089-4C8A-4783-971E-6FE7532AB8D4}"/>
              </a:ext>
            </a:extLst>
          </p:cNvPr>
          <p:cNvSpPr>
            <a:spLocks noGrp="1"/>
          </p:cNvSpPr>
          <p:nvPr>
            <p:ph type="body" sz="quarter" idx="34" hasCustomPrompt="1"/>
          </p:nvPr>
        </p:nvSpPr>
        <p:spPr>
          <a:xfrm>
            <a:off x="358496" y="3506224"/>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3" name="Text Placeholder 4">
            <a:extLst>
              <a:ext uri="{FF2B5EF4-FFF2-40B4-BE49-F238E27FC236}">
                <a16:creationId xmlns:a16="http://schemas.microsoft.com/office/drawing/2014/main" id="{318FF8E4-4C2E-48E0-83C2-D409305C43C1}"/>
              </a:ext>
            </a:extLst>
          </p:cNvPr>
          <p:cNvSpPr>
            <a:spLocks noGrp="1"/>
          </p:cNvSpPr>
          <p:nvPr>
            <p:ph type="body" sz="quarter" idx="35" hasCustomPrompt="1"/>
          </p:nvPr>
        </p:nvSpPr>
        <p:spPr>
          <a:xfrm>
            <a:off x="3490337" y="3506224"/>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4" name="Text Placeholder 4">
            <a:extLst>
              <a:ext uri="{FF2B5EF4-FFF2-40B4-BE49-F238E27FC236}">
                <a16:creationId xmlns:a16="http://schemas.microsoft.com/office/drawing/2014/main" id="{A6007728-D0E0-48C4-9BA4-0B50CACFD03D}"/>
              </a:ext>
            </a:extLst>
          </p:cNvPr>
          <p:cNvSpPr>
            <a:spLocks noGrp="1"/>
          </p:cNvSpPr>
          <p:nvPr>
            <p:ph type="body" sz="quarter" idx="36" hasCustomPrompt="1"/>
          </p:nvPr>
        </p:nvSpPr>
        <p:spPr>
          <a:xfrm>
            <a:off x="6588248" y="3506224"/>
            <a:ext cx="2927751"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6" name="Content Placeholder 2">
            <a:extLst>
              <a:ext uri="{FF2B5EF4-FFF2-40B4-BE49-F238E27FC236}">
                <a16:creationId xmlns:a16="http://schemas.microsoft.com/office/drawing/2014/main" id="{33A3C9D3-6C94-4004-A7E3-0BE3214F794A}"/>
              </a:ext>
            </a:extLst>
          </p:cNvPr>
          <p:cNvSpPr>
            <a:spLocks noGrp="1"/>
          </p:cNvSpPr>
          <p:nvPr>
            <p:ph idx="1"/>
          </p:nvPr>
        </p:nvSpPr>
        <p:spPr>
          <a:xfrm>
            <a:off x="381001" y="1576734"/>
            <a:ext cx="2905247" cy="1780216"/>
          </a:xfrm>
          <a:prstGeom prst="rect">
            <a:avLst/>
          </a:prstGeom>
        </p:spPr>
        <p:txBody>
          <a:bodyPr>
            <a:normAutofit/>
          </a:bodyPr>
          <a:lstStyle>
            <a:lvl1pPr marL="232172" indent="-232172">
              <a:spcBef>
                <a:spcPts val="163"/>
              </a:spcBef>
              <a:buClr>
                <a:schemeClr val="bg2"/>
              </a:buClr>
              <a:buFont typeface="Wingdings" panose="05000000000000000000" pitchFamily="2" charset="2"/>
              <a:buChar char="§"/>
              <a:defRPr sz="894">
                <a:solidFill>
                  <a:schemeClr val="tx2"/>
                </a:solidFill>
              </a:defRPr>
            </a:lvl1pPr>
            <a:lvl2pPr marL="453977" indent="-232172">
              <a:spcBef>
                <a:spcPts val="163"/>
              </a:spcBef>
              <a:buClr>
                <a:srgbClr val="00BBE7"/>
              </a:buClr>
              <a:buSzPct val="100000"/>
              <a:buFont typeface="Calibri" panose="020F0502020204030204" pitchFamily="34" charset="0"/>
              <a:buChar char="‒"/>
              <a:defRPr sz="894">
                <a:solidFill>
                  <a:schemeClr val="tx2"/>
                </a:solidFill>
              </a:defRPr>
            </a:lvl2pPr>
            <a:lvl3pPr marL="651372" indent="-208955">
              <a:spcBef>
                <a:spcPts val="163"/>
              </a:spcBef>
              <a:buClr>
                <a:srgbClr val="00BBE7"/>
              </a:buClr>
              <a:buSzPct val="100000"/>
              <a:buFont typeface="Courier New" panose="02070309020205020404" pitchFamily="49" charset="0"/>
              <a:buChar char="o"/>
              <a:defRPr sz="894">
                <a:solidFill>
                  <a:schemeClr val="tx2"/>
                </a:solidFill>
              </a:defRPr>
            </a:lvl3pPr>
            <a:lvl4pPr marL="834529" indent="-183158">
              <a:spcBef>
                <a:spcPts val="163"/>
              </a:spcBef>
              <a:buClr>
                <a:srgbClr val="00BBE7"/>
              </a:buClr>
              <a:buSzPct val="50000"/>
              <a:buFont typeface="Wingdings 3" panose="05040102010807070707" pitchFamily="18" charset="2"/>
              <a:buChar char="u"/>
              <a:defRPr sz="894">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7" name="Content Placeholder 2">
            <a:extLst>
              <a:ext uri="{FF2B5EF4-FFF2-40B4-BE49-F238E27FC236}">
                <a16:creationId xmlns:a16="http://schemas.microsoft.com/office/drawing/2014/main" id="{F3661DDD-33CC-40D8-9828-C3126F913F59}"/>
              </a:ext>
            </a:extLst>
          </p:cNvPr>
          <p:cNvSpPr>
            <a:spLocks noGrp="1"/>
          </p:cNvSpPr>
          <p:nvPr>
            <p:ph idx="37"/>
          </p:nvPr>
        </p:nvSpPr>
        <p:spPr>
          <a:xfrm>
            <a:off x="3512841" y="1576776"/>
            <a:ext cx="2905247" cy="1780216"/>
          </a:xfrm>
          <a:prstGeom prst="rect">
            <a:avLst/>
          </a:prstGeom>
        </p:spPr>
        <p:txBody>
          <a:bodyPr>
            <a:normAutofit/>
          </a:bodyPr>
          <a:lstStyle>
            <a:lvl1pPr marL="232172" indent="-232172">
              <a:spcBef>
                <a:spcPts val="163"/>
              </a:spcBef>
              <a:buClr>
                <a:schemeClr val="bg2"/>
              </a:buClr>
              <a:buFont typeface="Wingdings" panose="05000000000000000000" pitchFamily="2" charset="2"/>
              <a:buChar char="§"/>
              <a:defRPr sz="894">
                <a:solidFill>
                  <a:schemeClr val="tx2"/>
                </a:solidFill>
              </a:defRPr>
            </a:lvl1pPr>
            <a:lvl2pPr marL="453977" indent="-232172">
              <a:spcBef>
                <a:spcPts val="163"/>
              </a:spcBef>
              <a:buClr>
                <a:srgbClr val="00BBE7"/>
              </a:buClr>
              <a:buSzPct val="100000"/>
              <a:buFont typeface="Calibri" panose="020F0502020204030204" pitchFamily="34" charset="0"/>
              <a:buChar char="‒"/>
              <a:defRPr sz="894">
                <a:solidFill>
                  <a:schemeClr val="tx2"/>
                </a:solidFill>
              </a:defRPr>
            </a:lvl2pPr>
            <a:lvl3pPr marL="651372" indent="-208955">
              <a:spcBef>
                <a:spcPts val="163"/>
              </a:spcBef>
              <a:buClr>
                <a:srgbClr val="00BBE7"/>
              </a:buClr>
              <a:buSzPct val="100000"/>
              <a:buFont typeface="Courier New" panose="02070309020205020404" pitchFamily="49" charset="0"/>
              <a:buChar char="o"/>
              <a:defRPr sz="894">
                <a:solidFill>
                  <a:schemeClr val="tx2"/>
                </a:solidFill>
              </a:defRPr>
            </a:lvl3pPr>
            <a:lvl4pPr marL="834529" indent="-183158">
              <a:spcBef>
                <a:spcPts val="163"/>
              </a:spcBef>
              <a:buClr>
                <a:srgbClr val="00BBE7"/>
              </a:buClr>
              <a:buSzPct val="50000"/>
              <a:buFont typeface="Wingdings 3" panose="05040102010807070707" pitchFamily="18" charset="2"/>
              <a:buChar char="u"/>
              <a:defRPr sz="894">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8" name="Content Placeholder 2">
            <a:extLst>
              <a:ext uri="{FF2B5EF4-FFF2-40B4-BE49-F238E27FC236}">
                <a16:creationId xmlns:a16="http://schemas.microsoft.com/office/drawing/2014/main" id="{37265645-C72D-4E8F-969D-229C309D6196}"/>
              </a:ext>
            </a:extLst>
          </p:cNvPr>
          <p:cNvSpPr>
            <a:spLocks noGrp="1"/>
          </p:cNvSpPr>
          <p:nvPr>
            <p:ph idx="38"/>
          </p:nvPr>
        </p:nvSpPr>
        <p:spPr>
          <a:xfrm>
            <a:off x="6584258" y="1576776"/>
            <a:ext cx="2905247" cy="1780216"/>
          </a:xfrm>
          <a:prstGeom prst="rect">
            <a:avLst/>
          </a:prstGeom>
        </p:spPr>
        <p:txBody>
          <a:bodyPr>
            <a:normAutofit/>
          </a:bodyPr>
          <a:lstStyle>
            <a:lvl1pPr marL="232172" indent="-232172">
              <a:spcBef>
                <a:spcPts val="163"/>
              </a:spcBef>
              <a:buClr>
                <a:schemeClr val="bg2"/>
              </a:buClr>
              <a:buFont typeface="Wingdings" panose="05000000000000000000" pitchFamily="2" charset="2"/>
              <a:buChar char="§"/>
              <a:defRPr sz="894">
                <a:solidFill>
                  <a:schemeClr val="tx2"/>
                </a:solidFill>
              </a:defRPr>
            </a:lvl1pPr>
            <a:lvl2pPr marL="453977" indent="-232172">
              <a:spcBef>
                <a:spcPts val="163"/>
              </a:spcBef>
              <a:buClr>
                <a:srgbClr val="00BBE7"/>
              </a:buClr>
              <a:buSzPct val="100000"/>
              <a:buFont typeface="Calibri" panose="020F0502020204030204" pitchFamily="34" charset="0"/>
              <a:buChar char="‒"/>
              <a:defRPr sz="894">
                <a:solidFill>
                  <a:schemeClr val="tx2"/>
                </a:solidFill>
              </a:defRPr>
            </a:lvl2pPr>
            <a:lvl3pPr marL="651372" indent="-208955">
              <a:spcBef>
                <a:spcPts val="163"/>
              </a:spcBef>
              <a:buClr>
                <a:srgbClr val="00BBE7"/>
              </a:buClr>
              <a:buSzPct val="100000"/>
              <a:buFont typeface="Courier New" panose="02070309020205020404" pitchFamily="49" charset="0"/>
              <a:buChar char="o"/>
              <a:defRPr sz="894">
                <a:solidFill>
                  <a:schemeClr val="tx2"/>
                </a:solidFill>
              </a:defRPr>
            </a:lvl3pPr>
            <a:lvl4pPr marL="834529" indent="-183158">
              <a:spcBef>
                <a:spcPts val="163"/>
              </a:spcBef>
              <a:buClr>
                <a:srgbClr val="00BBE7"/>
              </a:buClr>
              <a:buSzPct val="50000"/>
              <a:buFont typeface="Wingdings 3" panose="05040102010807070707" pitchFamily="18" charset="2"/>
              <a:buChar char="u"/>
              <a:defRPr sz="894">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5" name="Content Placeholder 2">
            <a:extLst>
              <a:ext uri="{FF2B5EF4-FFF2-40B4-BE49-F238E27FC236}">
                <a16:creationId xmlns:a16="http://schemas.microsoft.com/office/drawing/2014/main" id="{14C67EFE-29D8-449B-ACF7-25B936B2ED6E}"/>
              </a:ext>
            </a:extLst>
          </p:cNvPr>
          <p:cNvSpPr>
            <a:spLocks noGrp="1"/>
          </p:cNvSpPr>
          <p:nvPr>
            <p:ph idx="39"/>
          </p:nvPr>
        </p:nvSpPr>
        <p:spPr>
          <a:xfrm>
            <a:off x="381001" y="3952998"/>
            <a:ext cx="2905247" cy="1780216"/>
          </a:xfrm>
          <a:prstGeom prst="rect">
            <a:avLst/>
          </a:prstGeom>
        </p:spPr>
        <p:txBody>
          <a:bodyPr>
            <a:normAutofit/>
          </a:bodyPr>
          <a:lstStyle>
            <a:lvl1pPr marL="232172" indent="-232172">
              <a:spcBef>
                <a:spcPts val="163"/>
              </a:spcBef>
              <a:buClr>
                <a:schemeClr val="bg2"/>
              </a:buClr>
              <a:buFont typeface="Wingdings" panose="05000000000000000000" pitchFamily="2" charset="2"/>
              <a:buChar char="§"/>
              <a:defRPr sz="894">
                <a:solidFill>
                  <a:schemeClr val="tx2"/>
                </a:solidFill>
              </a:defRPr>
            </a:lvl1pPr>
            <a:lvl2pPr marL="453977" indent="-232172">
              <a:spcBef>
                <a:spcPts val="163"/>
              </a:spcBef>
              <a:buClr>
                <a:srgbClr val="00BBE7"/>
              </a:buClr>
              <a:buSzPct val="100000"/>
              <a:buFont typeface="Calibri" panose="020F0502020204030204" pitchFamily="34" charset="0"/>
              <a:buChar char="‒"/>
              <a:defRPr sz="894">
                <a:solidFill>
                  <a:schemeClr val="tx2"/>
                </a:solidFill>
              </a:defRPr>
            </a:lvl2pPr>
            <a:lvl3pPr marL="651372" indent="-208955">
              <a:spcBef>
                <a:spcPts val="163"/>
              </a:spcBef>
              <a:buClr>
                <a:srgbClr val="00BBE7"/>
              </a:buClr>
              <a:buSzPct val="100000"/>
              <a:buFont typeface="Courier New" panose="02070309020205020404" pitchFamily="49" charset="0"/>
              <a:buChar char="o"/>
              <a:defRPr sz="894">
                <a:solidFill>
                  <a:schemeClr val="tx2"/>
                </a:solidFill>
              </a:defRPr>
            </a:lvl3pPr>
            <a:lvl4pPr marL="834529" indent="-183158">
              <a:spcBef>
                <a:spcPts val="163"/>
              </a:spcBef>
              <a:buClr>
                <a:srgbClr val="00BBE7"/>
              </a:buClr>
              <a:buSzPct val="50000"/>
              <a:buFont typeface="Wingdings 3" panose="05040102010807070707" pitchFamily="18" charset="2"/>
              <a:buChar char="u"/>
              <a:defRPr sz="894">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6" name="Content Placeholder 2">
            <a:extLst>
              <a:ext uri="{FF2B5EF4-FFF2-40B4-BE49-F238E27FC236}">
                <a16:creationId xmlns:a16="http://schemas.microsoft.com/office/drawing/2014/main" id="{7B8B92CA-BD84-4AB7-8533-9997BD3F2F5E}"/>
              </a:ext>
            </a:extLst>
          </p:cNvPr>
          <p:cNvSpPr>
            <a:spLocks noGrp="1"/>
          </p:cNvSpPr>
          <p:nvPr>
            <p:ph idx="40"/>
          </p:nvPr>
        </p:nvSpPr>
        <p:spPr>
          <a:xfrm>
            <a:off x="3512841" y="3953040"/>
            <a:ext cx="2905247" cy="1780216"/>
          </a:xfrm>
          <a:prstGeom prst="rect">
            <a:avLst/>
          </a:prstGeom>
        </p:spPr>
        <p:txBody>
          <a:bodyPr>
            <a:normAutofit/>
          </a:bodyPr>
          <a:lstStyle>
            <a:lvl1pPr marL="232172" indent="-232172">
              <a:spcBef>
                <a:spcPts val="163"/>
              </a:spcBef>
              <a:buClr>
                <a:schemeClr val="bg2"/>
              </a:buClr>
              <a:buFont typeface="Wingdings" panose="05000000000000000000" pitchFamily="2" charset="2"/>
              <a:buChar char="§"/>
              <a:defRPr sz="894">
                <a:solidFill>
                  <a:schemeClr val="tx2"/>
                </a:solidFill>
              </a:defRPr>
            </a:lvl1pPr>
            <a:lvl2pPr marL="453977" indent="-232172">
              <a:spcBef>
                <a:spcPts val="163"/>
              </a:spcBef>
              <a:buClr>
                <a:srgbClr val="00BBE7"/>
              </a:buClr>
              <a:buSzPct val="100000"/>
              <a:buFont typeface="Calibri" panose="020F0502020204030204" pitchFamily="34" charset="0"/>
              <a:buChar char="‒"/>
              <a:defRPr sz="894">
                <a:solidFill>
                  <a:schemeClr val="tx2"/>
                </a:solidFill>
              </a:defRPr>
            </a:lvl2pPr>
            <a:lvl3pPr marL="651372" indent="-208955">
              <a:spcBef>
                <a:spcPts val="163"/>
              </a:spcBef>
              <a:buClr>
                <a:srgbClr val="00BBE7"/>
              </a:buClr>
              <a:buSzPct val="100000"/>
              <a:buFont typeface="Courier New" panose="02070309020205020404" pitchFamily="49" charset="0"/>
              <a:buChar char="o"/>
              <a:defRPr sz="894">
                <a:solidFill>
                  <a:schemeClr val="tx2"/>
                </a:solidFill>
              </a:defRPr>
            </a:lvl3pPr>
            <a:lvl4pPr marL="834529" indent="-183158">
              <a:spcBef>
                <a:spcPts val="163"/>
              </a:spcBef>
              <a:buClr>
                <a:srgbClr val="00BBE7"/>
              </a:buClr>
              <a:buSzPct val="50000"/>
              <a:buFont typeface="Wingdings 3" panose="05040102010807070707" pitchFamily="18" charset="2"/>
              <a:buChar char="u"/>
              <a:defRPr sz="894">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27" name="Content Placeholder 2">
            <a:extLst>
              <a:ext uri="{FF2B5EF4-FFF2-40B4-BE49-F238E27FC236}">
                <a16:creationId xmlns:a16="http://schemas.microsoft.com/office/drawing/2014/main" id="{7895AD9A-92FE-4B07-8D73-6E155862DC9E}"/>
              </a:ext>
            </a:extLst>
          </p:cNvPr>
          <p:cNvSpPr>
            <a:spLocks noGrp="1"/>
          </p:cNvSpPr>
          <p:nvPr>
            <p:ph idx="41"/>
          </p:nvPr>
        </p:nvSpPr>
        <p:spPr>
          <a:xfrm>
            <a:off x="6584258" y="3953040"/>
            <a:ext cx="2905247" cy="1780216"/>
          </a:xfrm>
          <a:prstGeom prst="rect">
            <a:avLst/>
          </a:prstGeom>
        </p:spPr>
        <p:txBody>
          <a:bodyPr>
            <a:normAutofit/>
          </a:bodyPr>
          <a:lstStyle>
            <a:lvl1pPr marL="232172" indent="-232172">
              <a:spcBef>
                <a:spcPts val="163"/>
              </a:spcBef>
              <a:buClr>
                <a:schemeClr val="bg2"/>
              </a:buClr>
              <a:buFont typeface="Wingdings" panose="05000000000000000000" pitchFamily="2" charset="2"/>
              <a:buChar char="§"/>
              <a:defRPr sz="894">
                <a:solidFill>
                  <a:schemeClr val="tx2"/>
                </a:solidFill>
              </a:defRPr>
            </a:lvl1pPr>
            <a:lvl2pPr marL="453977" indent="-232172">
              <a:spcBef>
                <a:spcPts val="163"/>
              </a:spcBef>
              <a:buClr>
                <a:srgbClr val="00BBE7"/>
              </a:buClr>
              <a:buSzPct val="100000"/>
              <a:buFont typeface="Calibri" panose="020F0502020204030204" pitchFamily="34" charset="0"/>
              <a:buChar char="‒"/>
              <a:defRPr sz="894">
                <a:solidFill>
                  <a:schemeClr val="tx2"/>
                </a:solidFill>
              </a:defRPr>
            </a:lvl2pPr>
            <a:lvl3pPr marL="651372" indent="-208955">
              <a:spcBef>
                <a:spcPts val="163"/>
              </a:spcBef>
              <a:buClr>
                <a:srgbClr val="00BBE7"/>
              </a:buClr>
              <a:buSzPct val="100000"/>
              <a:buFont typeface="Courier New" panose="02070309020205020404" pitchFamily="49" charset="0"/>
              <a:buChar char="o"/>
              <a:defRPr sz="894">
                <a:solidFill>
                  <a:schemeClr val="tx2"/>
                </a:solidFill>
              </a:defRPr>
            </a:lvl3pPr>
            <a:lvl4pPr marL="834529" indent="-183158">
              <a:spcBef>
                <a:spcPts val="163"/>
              </a:spcBef>
              <a:buClr>
                <a:srgbClr val="00BBE7"/>
              </a:buClr>
              <a:buSzPct val="50000"/>
              <a:buFont typeface="Wingdings 3" panose="05040102010807070707" pitchFamily="18" charset="2"/>
              <a:buChar char="u"/>
              <a:defRPr sz="894">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23684363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8 Box">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90002" y="1553419"/>
            <a:ext cx="2153919" cy="1839632"/>
          </a:xfrm>
          <a:prstGeom prst="rect">
            <a:avLst/>
          </a:prstGeom>
        </p:spPr>
        <p:txBody>
          <a:bodyPr>
            <a:normAutofit/>
          </a:bodyPr>
          <a:lstStyle>
            <a:lvl1pPr marL="0" indent="0">
              <a:buNone/>
              <a:defRPr sz="975">
                <a:solidFill>
                  <a:schemeClr val="tx2"/>
                </a:solidFill>
              </a:defRPr>
            </a:lvl1pPr>
            <a:lvl2pPr marL="221805" indent="0">
              <a:buNone/>
              <a:defRPr sz="975">
                <a:solidFill>
                  <a:schemeClr val="tx2"/>
                </a:solidFill>
              </a:defRPr>
            </a:lvl2pPr>
            <a:lvl3pPr marL="443612" indent="0">
              <a:buNone/>
              <a:defRPr sz="975">
                <a:solidFill>
                  <a:schemeClr val="tx2"/>
                </a:solidFill>
              </a:defRPr>
            </a:lvl3pPr>
            <a:lvl4pPr marL="538671" indent="0">
              <a:buFont typeface="Arial" panose="020B0604020202020204" pitchFamily="34" charset="0"/>
              <a:buNone/>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2713642" y="1553419"/>
            <a:ext cx="2153919" cy="1839632"/>
          </a:xfrm>
          <a:prstGeom prst="rect">
            <a:avLst/>
          </a:prstGeom>
        </p:spPr>
        <p:txBody>
          <a:bodyPr>
            <a:normAutofit/>
          </a:bodyPr>
          <a:lstStyle>
            <a:lvl1pPr marL="0" indent="0">
              <a:buNone/>
              <a:defRPr sz="975">
                <a:solidFill>
                  <a:schemeClr val="tx2"/>
                </a:solidFill>
              </a:defRPr>
            </a:lvl1pPr>
            <a:lvl2pPr marL="221805" indent="0">
              <a:buNone/>
              <a:defRPr sz="975">
                <a:solidFill>
                  <a:schemeClr val="tx2"/>
                </a:solidFill>
              </a:defRPr>
            </a:lvl2pPr>
            <a:lvl3pPr marL="443612" indent="0">
              <a:buNone/>
              <a:defRPr sz="975">
                <a:solidFill>
                  <a:schemeClr val="tx2"/>
                </a:solidFill>
              </a:defRPr>
            </a:lvl3pPr>
            <a:lvl4pPr marL="538671" indent="0">
              <a:buFont typeface="Arial" panose="020B0604020202020204" pitchFamily="34" charset="0"/>
              <a:buNone/>
              <a:defRPr sz="975">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3">
            <a:extLst>
              <a:ext uri="{FF2B5EF4-FFF2-40B4-BE49-F238E27FC236}">
                <a16:creationId xmlns:a16="http://schemas.microsoft.com/office/drawing/2014/main" id="{BA56E891-0AEE-4322-ABC3-F891A8C6F053}"/>
              </a:ext>
            </a:extLst>
          </p:cNvPr>
          <p:cNvSpPr>
            <a:spLocks noGrp="1"/>
          </p:cNvSpPr>
          <p:nvPr>
            <p:ph sz="half" idx="13"/>
          </p:nvPr>
        </p:nvSpPr>
        <p:spPr>
          <a:xfrm>
            <a:off x="5037282" y="1553419"/>
            <a:ext cx="2153919" cy="1839632"/>
          </a:xfrm>
          <a:prstGeom prst="rect">
            <a:avLst/>
          </a:prstGeom>
        </p:spPr>
        <p:txBody>
          <a:bodyPr>
            <a:normAutofit/>
          </a:bodyPr>
          <a:lstStyle>
            <a:lvl1pPr marL="0" indent="0">
              <a:buNone/>
              <a:defRPr sz="975">
                <a:solidFill>
                  <a:schemeClr val="tx2"/>
                </a:solidFill>
              </a:defRPr>
            </a:lvl1pPr>
            <a:lvl2pPr marL="221805" indent="0">
              <a:buNone/>
              <a:defRPr sz="975">
                <a:solidFill>
                  <a:schemeClr val="tx2"/>
                </a:solidFill>
              </a:defRPr>
            </a:lvl2pPr>
            <a:lvl3pPr marL="443612" indent="0">
              <a:buNone/>
              <a:defRPr sz="975">
                <a:solidFill>
                  <a:schemeClr val="tx2"/>
                </a:solidFill>
              </a:defRPr>
            </a:lvl3pPr>
            <a:lvl4pPr marL="538671" indent="0">
              <a:buFont typeface="Arial" panose="020B0604020202020204" pitchFamily="34" charset="0"/>
              <a:buNone/>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35" name="Content Placeholder 3">
            <a:extLst>
              <a:ext uri="{FF2B5EF4-FFF2-40B4-BE49-F238E27FC236}">
                <a16:creationId xmlns:a16="http://schemas.microsoft.com/office/drawing/2014/main" id="{F3CA7019-BD77-4C3C-8132-50916B39C189}"/>
              </a:ext>
            </a:extLst>
          </p:cNvPr>
          <p:cNvSpPr>
            <a:spLocks noGrp="1"/>
          </p:cNvSpPr>
          <p:nvPr>
            <p:ph sz="half" idx="25"/>
          </p:nvPr>
        </p:nvSpPr>
        <p:spPr>
          <a:xfrm>
            <a:off x="7360922" y="1553419"/>
            <a:ext cx="2153919" cy="1839632"/>
          </a:xfrm>
          <a:prstGeom prst="rect">
            <a:avLst/>
          </a:prstGeom>
        </p:spPr>
        <p:txBody>
          <a:bodyPr>
            <a:normAutofit/>
          </a:bodyPr>
          <a:lstStyle>
            <a:lvl1pPr marL="0" indent="0">
              <a:buNone/>
              <a:defRPr sz="975">
                <a:solidFill>
                  <a:schemeClr val="tx2"/>
                </a:solidFill>
              </a:defRPr>
            </a:lvl1pPr>
            <a:lvl2pPr marL="221805" indent="0">
              <a:buNone/>
              <a:defRPr sz="975">
                <a:solidFill>
                  <a:schemeClr val="tx2"/>
                </a:solidFill>
              </a:defRPr>
            </a:lvl2pPr>
            <a:lvl3pPr marL="443612" indent="0">
              <a:buNone/>
              <a:defRPr sz="975">
                <a:solidFill>
                  <a:schemeClr val="tx2"/>
                </a:solidFill>
              </a:defRPr>
            </a:lvl3pPr>
            <a:lvl4pPr marL="538671" indent="0">
              <a:buFont typeface="Arial" panose="020B0604020202020204" pitchFamily="34" charset="0"/>
              <a:buNone/>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5" name="Content Placeholder 2">
            <a:extLst>
              <a:ext uri="{FF2B5EF4-FFF2-40B4-BE49-F238E27FC236}">
                <a16:creationId xmlns:a16="http://schemas.microsoft.com/office/drawing/2014/main" id="{75C48077-B1BF-436A-AD1F-B02FE310A697}"/>
              </a:ext>
            </a:extLst>
          </p:cNvPr>
          <p:cNvSpPr>
            <a:spLocks noGrp="1"/>
          </p:cNvSpPr>
          <p:nvPr>
            <p:ph sz="half" idx="36"/>
          </p:nvPr>
        </p:nvSpPr>
        <p:spPr>
          <a:xfrm>
            <a:off x="390002" y="3959974"/>
            <a:ext cx="2153919" cy="1839632"/>
          </a:xfrm>
          <a:prstGeom prst="rect">
            <a:avLst/>
          </a:prstGeom>
        </p:spPr>
        <p:txBody>
          <a:bodyPr>
            <a:normAutofit/>
          </a:bodyPr>
          <a:lstStyle>
            <a:lvl1pPr marL="0" indent="0">
              <a:buNone/>
              <a:defRPr sz="975">
                <a:solidFill>
                  <a:schemeClr val="tx2"/>
                </a:solidFill>
              </a:defRPr>
            </a:lvl1pPr>
            <a:lvl2pPr marL="221805" indent="0">
              <a:buNone/>
              <a:defRPr sz="975">
                <a:solidFill>
                  <a:schemeClr val="tx2"/>
                </a:solidFill>
              </a:defRPr>
            </a:lvl2pPr>
            <a:lvl3pPr marL="443612" indent="0">
              <a:buNone/>
              <a:defRPr sz="975">
                <a:solidFill>
                  <a:schemeClr val="tx2"/>
                </a:solidFill>
              </a:defRPr>
            </a:lvl3pPr>
            <a:lvl4pPr marL="538671" indent="0">
              <a:buFont typeface="Arial" panose="020B0604020202020204" pitchFamily="34" charset="0"/>
              <a:buNone/>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6" name="Content Placeholder 3">
            <a:extLst>
              <a:ext uri="{FF2B5EF4-FFF2-40B4-BE49-F238E27FC236}">
                <a16:creationId xmlns:a16="http://schemas.microsoft.com/office/drawing/2014/main" id="{DAFE82FB-8C6C-4EB8-96DF-D5D91371D37C}"/>
              </a:ext>
            </a:extLst>
          </p:cNvPr>
          <p:cNvSpPr>
            <a:spLocks noGrp="1"/>
          </p:cNvSpPr>
          <p:nvPr>
            <p:ph sz="half" idx="37"/>
          </p:nvPr>
        </p:nvSpPr>
        <p:spPr>
          <a:xfrm>
            <a:off x="2713642" y="3959974"/>
            <a:ext cx="2153919" cy="1839632"/>
          </a:xfrm>
          <a:prstGeom prst="rect">
            <a:avLst/>
          </a:prstGeom>
        </p:spPr>
        <p:txBody>
          <a:bodyPr>
            <a:normAutofit/>
          </a:bodyPr>
          <a:lstStyle>
            <a:lvl1pPr marL="0" indent="0">
              <a:buNone/>
              <a:defRPr sz="975">
                <a:solidFill>
                  <a:schemeClr val="tx2"/>
                </a:solidFill>
              </a:defRPr>
            </a:lvl1pPr>
            <a:lvl2pPr marL="221805" indent="0">
              <a:buNone/>
              <a:defRPr sz="975">
                <a:solidFill>
                  <a:schemeClr val="tx2"/>
                </a:solidFill>
              </a:defRPr>
            </a:lvl2pPr>
            <a:lvl3pPr marL="443612" indent="0">
              <a:buNone/>
              <a:defRPr sz="975">
                <a:solidFill>
                  <a:schemeClr val="tx2"/>
                </a:solidFill>
              </a:defRPr>
            </a:lvl3pPr>
            <a:lvl4pPr marL="538671" indent="0">
              <a:buFont typeface="Arial" panose="020B0604020202020204" pitchFamily="34" charset="0"/>
              <a:buNone/>
              <a:defRPr sz="975">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7" name="Content Placeholder 3">
            <a:extLst>
              <a:ext uri="{FF2B5EF4-FFF2-40B4-BE49-F238E27FC236}">
                <a16:creationId xmlns:a16="http://schemas.microsoft.com/office/drawing/2014/main" id="{33D53F1D-0720-4621-9BB5-A8475536B754}"/>
              </a:ext>
            </a:extLst>
          </p:cNvPr>
          <p:cNvSpPr>
            <a:spLocks noGrp="1"/>
          </p:cNvSpPr>
          <p:nvPr>
            <p:ph sz="half" idx="38"/>
          </p:nvPr>
        </p:nvSpPr>
        <p:spPr>
          <a:xfrm>
            <a:off x="5037282" y="3959974"/>
            <a:ext cx="2153919" cy="1839632"/>
          </a:xfrm>
          <a:prstGeom prst="rect">
            <a:avLst/>
          </a:prstGeom>
        </p:spPr>
        <p:txBody>
          <a:bodyPr>
            <a:normAutofit/>
          </a:bodyPr>
          <a:lstStyle>
            <a:lvl1pPr marL="0" indent="0">
              <a:buNone/>
              <a:defRPr sz="975">
                <a:solidFill>
                  <a:schemeClr val="tx2"/>
                </a:solidFill>
              </a:defRPr>
            </a:lvl1pPr>
            <a:lvl2pPr marL="221805" indent="0">
              <a:buNone/>
              <a:defRPr sz="975">
                <a:solidFill>
                  <a:schemeClr val="tx2"/>
                </a:solidFill>
              </a:defRPr>
            </a:lvl2pPr>
            <a:lvl3pPr marL="443612" indent="0">
              <a:buNone/>
              <a:defRPr sz="975">
                <a:solidFill>
                  <a:schemeClr val="tx2"/>
                </a:solidFill>
              </a:defRPr>
            </a:lvl3pPr>
            <a:lvl4pPr marL="538671" indent="0">
              <a:buFont typeface="Arial" panose="020B0604020202020204" pitchFamily="34" charset="0"/>
              <a:buNone/>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1" name="Content Placeholder 3">
            <a:extLst>
              <a:ext uri="{FF2B5EF4-FFF2-40B4-BE49-F238E27FC236}">
                <a16:creationId xmlns:a16="http://schemas.microsoft.com/office/drawing/2014/main" id="{42607FC0-DB0C-48AB-9538-0B334602464F}"/>
              </a:ext>
            </a:extLst>
          </p:cNvPr>
          <p:cNvSpPr>
            <a:spLocks noGrp="1"/>
          </p:cNvSpPr>
          <p:nvPr>
            <p:ph sz="half" idx="42"/>
          </p:nvPr>
        </p:nvSpPr>
        <p:spPr>
          <a:xfrm>
            <a:off x="7360922" y="3959974"/>
            <a:ext cx="2153919" cy="1839632"/>
          </a:xfrm>
          <a:prstGeom prst="rect">
            <a:avLst/>
          </a:prstGeom>
        </p:spPr>
        <p:txBody>
          <a:bodyPr>
            <a:normAutofit/>
          </a:bodyPr>
          <a:lstStyle>
            <a:lvl1pPr marL="0" indent="0">
              <a:buNone/>
              <a:defRPr sz="975">
                <a:solidFill>
                  <a:schemeClr val="tx2"/>
                </a:solidFill>
              </a:defRPr>
            </a:lvl1pPr>
            <a:lvl2pPr marL="221805" indent="0">
              <a:buNone/>
              <a:defRPr sz="975">
                <a:solidFill>
                  <a:schemeClr val="tx2"/>
                </a:solidFill>
              </a:defRPr>
            </a:lvl2pPr>
            <a:lvl3pPr marL="443612" indent="0">
              <a:buNone/>
              <a:defRPr sz="975">
                <a:solidFill>
                  <a:schemeClr val="tx2"/>
                </a:solidFill>
              </a:defRPr>
            </a:lvl3pPr>
            <a:lvl4pPr marL="538671" indent="0">
              <a:buFont typeface="Arial" panose="020B0604020202020204" pitchFamily="34" charset="0"/>
              <a:buNone/>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Text Placeholder 4">
            <a:extLst>
              <a:ext uri="{FF2B5EF4-FFF2-40B4-BE49-F238E27FC236}">
                <a16:creationId xmlns:a16="http://schemas.microsoft.com/office/drawing/2014/main" id="{66DE84A7-6A61-4A89-987C-1CE64EAFDA00}"/>
              </a:ext>
            </a:extLst>
          </p:cNvPr>
          <p:cNvSpPr>
            <a:spLocks noGrp="1"/>
          </p:cNvSpPr>
          <p:nvPr>
            <p:ph type="body" sz="quarter" idx="19" hasCustomPrompt="1"/>
          </p:nvPr>
        </p:nvSpPr>
        <p:spPr>
          <a:xfrm>
            <a:off x="390001" y="1111720"/>
            <a:ext cx="2169672"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3" name="Text Placeholder 4">
            <a:extLst>
              <a:ext uri="{FF2B5EF4-FFF2-40B4-BE49-F238E27FC236}">
                <a16:creationId xmlns:a16="http://schemas.microsoft.com/office/drawing/2014/main" id="{083DA82F-BC98-4F2E-9008-A55D8BC30546}"/>
              </a:ext>
            </a:extLst>
          </p:cNvPr>
          <p:cNvSpPr>
            <a:spLocks noGrp="1"/>
          </p:cNvSpPr>
          <p:nvPr>
            <p:ph type="body" sz="quarter" idx="44" hasCustomPrompt="1"/>
          </p:nvPr>
        </p:nvSpPr>
        <p:spPr>
          <a:xfrm>
            <a:off x="2708390" y="1111720"/>
            <a:ext cx="2169672"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4" name="Text Placeholder 4">
            <a:extLst>
              <a:ext uri="{FF2B5EF4-FFF2-40B4-BE49-F238E27FC236}">
                <a16:creationId xmlns:a16="http://schemas.microsoft.com/office/drawing/2014/main" id="{0A78E51E-4504-4033-8D0B-BCDB63DC2553}"/>
              </a:ext>
            </a:extLst>
          </p:cNvPr>
          <p:cNvSpPr>
            <a:spLocks noGrp="1"/>
          </p:cNvSpPr>
          <p:nvPr>
            <p:ph type="body" sz="quarter" idx="45" hasCustomPrompt="1"/>
          </p:nvPr>
        </p:nvSpPr>
        <p:spPr>
          <a:xfrm>
            <a:off x="5026779" y="1111720"/>
            <a:ext cx="2169672"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5" name="Text Placeholder 4">
            <a:extLst>
              <a:ext uri="{FF2B5EF4-FFF2-40B4-BE49-F238E27FC236}">
                <a16:creationId xmlns:a16="http://schemas.microsoft.com/office/drawing/2014/main" id="{FC48EBAE-1B94-40CE-A18B-74B9CBA1CC49}"/>
              </a:ext>
            </a:extLst>
          </p:cNvPr>
          <p:cNvSpPr>
            <a:spLocks noGrp="1"/>
          </p:cNvSpPr>
          <p:nvPr>
            <p:ph type="body" sz="quarter" idx="46" hasCustomPrompt="1"/>
          </p:nvPr>
        </p:nvSpPr>
        <p:spPr>
          <a:xfrm>
            <a:off x="7345168" y="1111720"/>
            <a:ext cx="2169672"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6" name="Text Placeholder 4">
            <a:extLst>
              <a:ext uri="{FF2B5EF4-FFF2-40B4-BE49-F238E27FC236}">
                <a16:creationId xmlns:a16="http://schemas.microsoft.com/office/drawing/2014/main" id="{5D1A13FF-837C-4ED0-AE1E-CC5AE0715C52}"/>
              </a:ext>
            </a:extLst>
          </p:cNvPr>
          <p:cNvSpPr>
            <a:spLocks noGrp="1"/>
          </p:cNvSpPr>
          <p:nvPr>
            <p:ph type="body" sz="quarter" idx="47" hasCustomPrompt="1"/>
          </p:nvPr>
        </p:nvSpPr>
        <p:spPr>
          <a:xfrm>
            <a:off x="390001" y="3523006"/>
            <a:ext cx="2169672"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7" name="Text Placeholder 4">
            <a:extLst>
              <a:ext uri="{FF2B5EF4-FFF2-40B4-BE49-F238E27FC236}">
                <a16:creationId xmlns:a16="http://schemas.microsoft.com/office/drawing/2014/main" id="{86D49BF2-67C9-4176-9298-38997AA5E56E}"/>
              </a:ext>
            </a:extLst>
          </p:cNvPr>
          <p:cNvSpPr>
            <a:spLocks noGrp="1"/>
          </p:cNvSpPr>
          <p:nvPr>
            <p:ph type="body" sz="quarter" idx="48" hasCustomPrompt="1"/>
          </p:nvPr>
        </p:nvSpPr>
        <p:spPr>
          <a:xfrm>
            <a:off x="2708390" y="3523006"/>
            <a:ext cx="2169672"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8" name="Text Placeholder 4">
            <a:extLst>
              <a:ext uri="{FF2B5EF4-FFF2-40B4-BE49-F238E27FC236}">
                <a16:creationId xmlns:a16="http://schemas.microsoft.com/office/drawing/2014/main" id="{7CDA0ECE-726E-4D03-8F02-75CC60B69202}"/>
              </a:ext>
            </a:extLst>
          </p:cNvPr>
          <p:cNvSpPr>
            <a:spLocks noGrp="1"/>
          </p:cNvSpPr>
          <p:nvPr>
            <p:ph type="body" sz="quarter" idx="49" hasCustomPrompt="1"/>
          </p:nvPr>
        </p:nvSpPr>
        <p:spPr>
          <a:xfrm>
            <a:off x="5026779" y="3523006"/>
            <a:ext cx="2169672"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9" name="Text Placeholder 4">
            <a:extLst>
              <a:ext uri="{FF2B5EF4-FFF2-40B4-BE49-F238E27FC236}">
                <a16:creationId xmlns:a16="http://schemas.microsoft.com/office/drawing/2014/main" id="{AF1F46C5-97BD-4342-9671-A4A0DCF95F6C}"/>
              </a:ext>
            </a:extLst>
          </p:cNvPr>
          <p:cNvSpPr>
            <a:spLocks noGrp="1"/>
          </p:cNvSpPr>
          <p:nvPr>
            <p:ph type="body" sz="quarter" idx="50" hasCustomPrompt="1"/>
          </p:nvPr>
        </p:nvSpPr>
        <p:spPr>
          <a:xfrm>
            <a:off x="7345168" y="3523006"/>
            <a:ext cx="2169672"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Tree>
    <p:extLst>
      <p:ext uri="{BB962C8B-B14F-4D97-AF65-F5344CB8AC3E}">
        <p14:creationId xmlns:p14="http://schemas.microsoft.com/office/powerpoint/2010/main" val="2626421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F577-0574-4788-921A-9876B322DB97}"/>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B7A4A583-DFE2-4300-B014-A3381E29EF8A}"/>
              </a:ext>
            </a:extLst>
          </p:cNvPr>
          <p:cNvSpPr>
            <a:spLocks noGrp="1"/>
          </p:cNvSpPr>
          <p:nvPr>
            <p:ph type="sldNum" sz="quarter" idx="10"/>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cxnSp>
        <p:nvCxnSpPr>
          <p:cNvPr id="4" name="Straight Connector 3">
            <a:extLst>
              <a:ext uri="{FF2B5EF4-FFF2-40B4-BE49-F238E27FC236}">
                <a16:creationId xmlns:a16="http://schemas.microsoft.com/office/drawing/2014/main" id="{F57D3622-A18F-489A-8CF8-64DBEF7E87DE}"/>
              </a:ext>
            </a:extLst>
          </p:cNvPr>
          <p:cNvCxnSpPr>
            <a:cxnSpLocks/>
          </p:cNvCxnSpPr>
          <p:nvPr userDrawn="1"/>
        </p:nvCxnSpPr>
        <p:spPr>
          <a:xfrm>
            <a:off x="0" y="3534458"/>
            <a:ext cx="990396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89E0CDA-A7D2-4977-BD54-D01B8E858D59}"/>
              </a:ext>
            </a:extLst>
          </p:cNvPr>
          <p:cNvGrpSpPr/>
          <p:nvPr userDrawn="1"/>
        </p:nvGrpSpPr>
        <p:grpSpPr>
          <a:xfrm>
            <a:off x="548641" y="1563418"/>
            <a:ext cx="1218825" cy="1971040"/>
            <a:chOff x="548640" y="1971040"/>
            <a:chExt cx="1218825" cy="1971040"/>
          </a:xfrm>
        </p:grpSpPr>
        <p:cxnSp>
          <p:nvCxnSpPr>
            <p:cNvPr id="6" name="Straight Connector 5">
              <a:extLst>
                <a:ext uri="{FF2B5EF4-FFF2-40B4-BE49-F238E27FC236}">
                  <a16:creationId xmlns:a16="http://schemas.microsoft.com/office/drawing/2014/main" id="{A5E279F7-114E-43FD-BA04-E98A7492ACF8}"/>
                </a:ext>
              </a:extLst>
            </p:cNvPr>
            <p:cNvCxnSpPr/>
            <p:nvPr/>
          </p:nvCxnSpPr>
          <p:spPr>
            <a:xfrm flipV="1">
              <a:off x="548640" y="2133600"/>
              <a:ext cx="0" cy="18084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975332-E297-464F-AB4C-55F9171E59D6}"/>
                </a:ext>
              </a:extLst>
            </p:cNvPr>
            <p:cNvSpPr txBox="1"/>
            <p:nvPr/>
          </p:nvSpPr>
          <p:spPr>
            <a:xfrm>
              <a:off x="548640" y="1971040"/>
              <a:ext cx="1218825" cy="392415"/>
            </a:xfrm>
            <a:prstGeom prst="rect">
              <a:avLst/>
            </a:prstGeom>
            <a:noFill/>
          </p:spPr>
          <p:txBody>
            <a:bodyPr wrap="square" rtlCol="0">
              <a:spAutoFit/>
            </a:bodyPr>
            <a:lstStyle/>
            <a:p>
              <a:r>
                <a:rPr lang="en-GB" sz="975" dirty="0">
                  <a:solidFill>
                    <a:srgbClr val="0E0048"/>
                  </a:solidFill>
                </a:rPr>
                <a:t>Lorem ipsum </a:t>
              </a:r>
              <a:r>
                <a:rPr lang="en-GB" sz="975" dirty="0" err="1">
                  <a:solidFill>
                    <a:srgbClr val="0E0048"/>
                  </a:solidFill>
                </a:rPr>
                <a:t>dolor</a:t>
              </a:r>
              <a:r>
                <a:rPr lang="en-GB" sz="975" dirty="0">
                  <a:solidFill>
                    <a:srgbClr val="0E0048"/>
                  </a:solidFill>
                </a:rPr>
                <a:t> sit </a:t>
              </a:r>
              <a:r>
                <a:rPr lang="en-GB" sz="975" dirty="0" err="1">
                  <a:solidFill>
                    <a:srgbClr val="0E0048"/>
                  </a:solidFill>
                </a:rPr>
                <a:t>amet</a:t>
              </a:r>
              <a:endParaRPr lang="en-GB" sz="975" dirty="0">
                <a:solidFill>
                  <a:srgbClr val="002060"/>
                </a:solidFill>
              </a:endParaRPr>
            </a:p>
          </p:txBody>
        </p:sp>
      </p:grpSp>
      <p:grpSp>
        <p:nvGrpSpPr>
          <p:cNvPr id="8" name="Group 7">
            <a:extLst>
              <a:ext uri="{FF2B5EF4-FFF2-40B4-BE49-F238E27FC236}">
                <a16:creationId xmlns:a16="http://schemas.microsoft.com/office/drawing/2014/main" id="{FFE4550E-1DB3-4F00-8447-60527B930D8E}"/>
              </a:ext>
            </a:extLst>
          </p:cNvPr>
          <p:cNvGrpSpPr/>
          <p:nvPr userDrawn="1"/>
        </p:nvGrpSpPr>
        <p:grpSpPr>
          <a:xfrm>
            <a:off x="1576533" y="2150341"/>
            <a:ext cx="1255471" cy="1384119"/>
            <a:chOff x="1576532" y="2557961"/>
            <a:chExt cx="1255471" cy="1384119"/>
          </a:xfrm>
        </p:grpSpPr>
        <p:cxnSp>
          <p:nvCxnSpPr>
            <p:cNvPr id="9" name="Straight Connector 8">
              <a:extLst>
                <a:ext uri="{FF2B5EF4-FFF2-40B4-BE49-F238E27FC236}">
                  <a16:creationId xmlns:a16="http://schemas.microsoft.com/office/drawing/2014/main" id="{3E2B6878-46E2-4A47-8F69-29287EB1783B}"/>
                </a:ext>
              </a:extLst>
            </p:cNvPr>
            <p:cNvCxnSpPr>
              <a:cxnSpLocks/>
            </p:cNvCxnSpPr>
            <p:nvPr/>
          </p:nvCxnSpPr>
          <p:spPr>
            <a:xfrm flipV="1">
              <a:off x="1576533" y="2710180"/>
              <a:ext cx="0" cy="12319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BEEEB4-C0AD-4A38-A66E-53307C58F053}"/>
                </a:ext>
              </a:extLst>
            </p:cNvPr>
            <p:cNvSpPr txBox="1"/>
            <p:nvPr/>
          </p:nvSpPr>
          <p:spPr>
            <a:xfrm>
              <a:off x="1576532" y="2557961"/>
              <a:ext cx="1255471" cy="392415"/>
            </a:xfrm>
            <a:prstGeom prst="rect">
              <a:avLst/>
            </a:prstGeom>
            <a:noFill/>
          </p:spPr>
          <p:txBody>
            <a:bodyPr wrap="square" rtlCol="0">
              <a:spAutoFit/>
            </a:bodyPr>
            <a:lstStyle/>
            <a:p>
              <a:r>
                <a:rPr lang="en-GB" sz="975" dirty="0">
                  <a:solidFill>
                    <a:srgbClr val="0E0048"/>
                  </a:solidFill>
                </a:rPr>
                <a:t>Lorem ipsum </a:t>
              </a:r>
              <a:r>
                <a:rPr lang="en-GB" sz="975" dirty="0" err="1">
                  <a:solidFill>
                    <a:srgbClr val="0E0048"/>
                  </a:solidFill>
                </a:rPr>
                <a:t>dolor</a:t>
              </a:r>
              <a:r>
                <a:rPr lang="en-GB" sz="975" dirty="0">
                  <a:solidFill>
                    <a:srgbClr val="0E0048"/>
                  </a:solidFill>
                </a:rPr>
                <a:t> sit </a:t>
              </a:r>
              <a:r>
                <a:rPr lang="en-GB" sz="975" dirty="0" err="1">
                  <a:solidFill>
                    <a:srgbClr val="0E0048"/>
                  </a:solidFill>
                </a:rPr>
                <a:t>amet</a:t>
              </a:r>
              <a:endParaRPr lang="en-GB" sz="975" dirty="0">
                <a:solidFill>
                  <a:srgbClr val="002060"/>
                </a:solidFill>
              </a:endParaRPr>
            </a:p>
          </p:txBody>
        </p:sp>
      </p:grpSp>
      <p:grpSp>
        <p:nvGrpSpPr>
          <p:cNvPr id="11" name="Group 10">
            <a:extLst>
              <a:ext uri="{FF2B5EF4-FFF2-40B4-BE49-F238E27FC236}">
                <a16:creationId xmlns:a16="http://schemas.microsoft.com/office/drawing/2014/main" id="{EBD8A82B-4CE5-4516-930E-6A4AC26BEF86}"/>
              </a:ext>
            </a:extLst>
          </p:cNvPr>
          <p:cNvGrpSpPr/>
          <p:nvPr userDrawn="1"/>
        </p:nvGrpSpPr>
        <p:grpSpPr>
          <a:xfrm>
            <a:off x="2703992" y="3534460"/>
            <a:ext cx="1270608" cy="1835633"/>
            <a:chOff x="3160523" y="3942080"/>
            <a:chExt cx="1905840" cy="1835633"/>
          </a:xfrm>
        </p:grpSpPr>
        <p:cxnSp>
          <p:nvCxnSpPr>
            <p:cNvPr id="12" name="Straight Connector 11">
              <a:extLst>
                <a:ext uri="{FF2B5EF4-FFF2-40B4-BE49-F238E27FC236}">
                  <a16:creationId xmlns:a16="http://schemas.microsoft.com/office/drawing/2014/main" id="{7C2C63B0-3C0B-4DFB-8B56-4FAC2B186FB6}"/>
                </a:ext>
              </a:extLst>
            </p:cNvPr>
            <p:cNvCxnSpPr/>
            <p:nvPr/>
          </p:nvCxnSpPr>
          <p:spPr>
            <a:xfrm flipV="1">
              <a:off x="3160523" y="3942080"/>
              <a:ext cx="0" cy="18084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214A2A-D33E-4991-A668-EE92F5523A3D}"/>
                </a:ext>
              </a:extLst>
            </p:cNvPr>
            <p:cNvSpPr txBox="1"/>
            <p:nvPr/>
          </p:nvSpPr>
          <p:spPr>
            <a:xfrm>
              <a:off x="3160523" y="5385298"/>
              <a:ext cx="1905840" cy="392415"/>
            </a:xfrm>
            <a:prstGeom prst="rect">
              <a:avLst/>
            </a:prstGeom>
            <a:noFill/>
          </p:spPr>
          <p:txBody>
            <a:bodyPr wrap="square" rtlCol="0">
              <a:spAutoFit/>
            </a:bodyPr>
            <a:lstStyle/>
            <a:p>
              <a:r>
                <a:rPr lang="en-GB" sz="975" dirty="0">
                  <a:solidFill>
                    <a:srgbClr val="0E0048"/>
                  </a:solidFill>
                </a:rPr>
                <a:t>Lorem ipsum </a:t>
              </a:r>
              <a:r>
                <a:rPr lang="en-GB" sz="975" dirty="0" err="1">
                  <a:solidFill>
                    <a:srgbClr val="0E0048"/>
                  </a:solidFill>
                </a:rPr>
                <a:t>dolor</a:t>
              </a:r>
              <a:r>
                <a:rPr lang="en-GB" sz="975" dirty="0">
                  <a:solidFill>
                    <a:srgbClr val="0E0048"/>
                  </a:solidFill>
                </a:rPr>
                <a:t> sit </a:t>
              </a:r>
              <a:r>
                <a:rPr lang="en-GB" sz="975" dirty="0" err="1">
                  <a:solidFill>
                    <a:srgbClr val="0E0048"/>
                  </a:solidFill>
                </a:rPr>
                <a:t>amet</a:t>
              </a:r>
              <a:endParaRPr lang="en-GB" sz="975" dirty="0">
                <a:solidFill>
                  <a:srgbClr val="002060"/>
                </a:solidFill>
              </a:endParaRPr>
            </a:p>
          </p:txBody>
        </p:sp>
      </p:grpSp>
      <p:grpSp>
        <p:nvGrpSpPr>
          <p:cNvPr id="14" name="Group 13">
            <a:extLst>
              <a:ext uri="{FF2B5EF4-FFF2-40B4-BE49-F238E27FC236}">
                <a16:creationId xmlns:a16="http://schemas.microsoft.com/office/drawing/2014/main" id="{C41A3CCD-15F9-43E5-9DC7-8BEE3D2517CA}"/>
              </a:ext>
            </a:extLst>
          </p:cNvPr>
          <p:cNvGrpSpPr/>
          <p:nvPr userDrawn="1"/>
        </p:nvGrpSpPr>
        <p:grpSpPr>
          <a:xfrm>
            <a:off x="3433280" y="1563418"/>
            <a:ext cx="1218825" cy="1971040"/>
            <a:chOff x="548640" y="1971040"/>
            <a:chExt cx="1218825" cy="1971040"/>
          </a:xfrm>
        </p:grpSpPr>
        <p:cxnSp>
          <p:nvCxnSpPr>
            <p:cNvPr id="15" name="Straight Connector 14">
              <a:extLst>
                <a:ext uri="{FF2B5EF4-FFF2-40B4-BE49-F238E27FC236}">
                  <a16:creationId xmlns:a16="http://schemas.microsoft.com/office/drawing/2014/main" id="{8882DFD0-C86E-4808-9BD9-77B781C0F88E}"/>
                </a:ext>
              </a:extLst>
            </p:cNvPr>
            <p:cNvCxnSpPr/>
            <p:nvPr/>
          </p:nvCxnSpPr>
          <p:spPr>
            <a:xfrm flipV="1">
              <a:off x="548640" y="2133600"/>
              <a:ext cx="0" cy="18084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4D2A54-311C-4D7F-B62F-B2AF47CB67F8}"/>
                </a:ext>
              </a:extLst>
            </p:cNvPr>
            <p:cNvSpPr txBox="1"/>
            <p:nvPr/>
          </p:nvSpPr>
          <p:spPr>
            <a:xfrm>
              <a:off x="548640" y="1971040"/>
              <a:ext cx="1218825" cy="392415"/>
            </a:xfrm>
            <a:prstGeom prst="rect">
              <a:avLst/>
            </a:prstGeom>
            <a:noFill/>
          </p:spPr>
          <p:txBody>
            <a:bodyPr wrap="square" rtlCol="0">
              <a:spAutoFit/>
            </a:bodyPr>
            <a:lstStyle/>
            <a:p>
              <a:r>
                <a:rPr lang="en-GB" sz="975" dirty="0">
                  <a:solidFill>
                    <a:srgbClr val="0E0048"/>
                  </a:solidFill>
                </a:rPr>
                <a:t>Lorem ipsum </a:t>
              </a:r>
              <a:r>
                <a:rPr lang="en-GB" sz="975" dirty="0" err="1">
                  <a:solidFill>
                    <a:srgbClr val="0E0048"/>
                  </a:solidFill>
                </a:rPr>
                <a:t>dolor</a:t>
              </a:r>
              <a:r>
                <a:rPr lang="en-GB" sz="975" dirty="0">
                  <a:solidFill>
                    <a:srgbClr val="0E0048"/>
                  </a:solidFill>
                </a:rPr>
                <a:t> sit </a:t>
              </a:r>
              <a:r>
                <a:rPr lang="en-GB" sz="975" dirty="0" err="1">
                  <a:solidFill>
                    <a:srgbClr val="0E0048"/>
                  </a:solidFill>
                </a:rPr>
                <a:t>amet</a:t>
              </a:r>
              <a:endParaRPr lang="en-GB" sz="975" dirty="0">
                <a:solidFill>
                  <a:srgbClr val="002060"/>
                </a:solidFill>
              </a:endParaRPr>
            </a:p>
          </p:txBody>
        </p:sp>
      </p:grpSp>
      <p:grpSp>
        <p:nvGrpSpPr>
          <p:cNvPr id="17" name="Group 16">
            <a:extLst>
              <a:ext uri="{FF2B5EF4-FFF2-40B4-BE49-F238E27FC236}">
                <a16:creationId xmlns:a16="http://schemas.microsoft.com/office/drawing/2014/main" id="{241551B5-1F32-4F8E-AA24-E3CCD6353119}"/>
              </a:ext>
            </a:extLst>
          </p:cNvPr>
          <p:cNvGrpSpPr/>
          <p:nvPr userDrawn="1"/>
        </p:nvGrpSpPr>
        <p:grpSpPr>
          <a:xfrm>
            <a:off x="4116533" y="2150341"/>
            <a:ext cx="1255471" cy="1384119"/>
            <a:chOff x="1576532" y="2557961"/>
            <a:chExt cx="1255471" cy="1384119"/>
          </a:xfrm>
        </p:grpSpPr>
        <p:cxnSp>
          <p:nvCxnSpPr>
            <p:cNvPr id="18" name="Straight Connector 17">
              <a:extLst>
                <a:ext uri="{FF2B5EF4-FFF2-40B4-BE49-F238E27FC236}">
                  <a16:creationId xmlns:a16="http://schemas.microsoft.com/office/drawing/2014/main" id="{B4C4D501-A7FC-4EA1-A458-F7F71D737364}"/>
                </a:ext>
              </a:extLst>
            </p:cNvPr>
            <p:cNvCxnSpPr>
              <a:cxnSpLocks/>
            </p:cNvCxnSpPr>
            <p:nvPr/>
          </p:nvCxnSpPr>
          <p:spPr>
            <a:xfrm flipV="1">
              <a:off x="1576533" y="2710180"/>
              <a:ext cx="0" cy="12319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4201A4C-FB2F-4320-B7D0-2629AE55E556}"/>
                </a:ext>
              </a:extLst>
            </p:cNvPr>
            <p:cNvSpPr txBox="1"/>
            <p:nvPr/>
          </p:nvSpPr>
          <p:spPr>
            <a:xfrm>
              <a:off x="1576532" y="2557961"/>
              <a:ext cx="1255471" cy="392415"/>
            </a:xfrm>
            <a:prstGeom prst="rect">
              <a:avLst/>
            </a:prstGeom>
            <a:noFill/>
          </p:spPr>
          <p:txBody>
            <a:bodyPr wrap="square" rtlCol="0">
              <a:spAutoFit/>
            </a:bodyPr>
            <a:lstStyle/>
            <a:p>
              <a:r>
                <a:rPr lang="en-GB" sz="975" dirty="0">
                  <a:solidFill>
                    <a:srgbClr val="0E0048"/>
                  </a:solidFill>
                </a:rPr>
                <a:t>Lorem ipsum </a:t>
              </a:r>
              <a:r>
                <a:rPr lang="en-GB" sz="975" dirty="0" err="1">
                  <a:solidFill>
                    <a:srgbClr val="0E0048"/>
                  </a:solidFill>
                </a:rPr>
                <a:t>dolor</a:t>
              </a:r>
              <a:r>
                <a:rPr lang="en-GB" sz="975" dirty="0">
                  <a:solidFill>
                    <a:srgbClr val="0E0048"/>
                  </a:solidFill>
                </a:rPr>
                <a:t> sit </a:t>
              </a:r>
              <a:r>
                <a:rPr lang="en-GB" sz="975" dirty="0" err="1">
                  <a:solidFill>
                    <a:srgbClr val="0E0048"/>
                  </a:solidFill>
                </a:rPr>
                <a:t>amet</a:t>
              </a:r>
              <a:endParaRPr lang="en-GB" sz="975" dirty="0">
                <a:solidFill>
                  <a:srgbClr val="002060"/>
                </a:solidFill>
              </a:endParaRPr>
            </a:p>
          </p:txBody>
        </p:sp>
      </p:grpSp>
      <p:grpSp>
        <p:nvGrpSpPr>
          <p:cNvPr id="20" name="Group 19">
            <a:extLst>
              <a:ext uri="{FF2B5EF4-FFF2-40B4-BE49-F238E27FC236}">
                <a16:creationId xmlns:a16="http://schemas.microsoft.com/office/drawing/2014/main" id="{258D1185-7965-49A0-9BB7-3CD2D1EF3936}"/>
              </a:ext>
            </a:extLst>
          </p:cNvPr>
          <p:cNvGrpSpPr/>
          <p:nvPr userDrawn="1"/>
        </p:nvGrpSpPr>
        <p:grpSpPr>
          <a:xfrm>
            <a:off x="6114666" y="2150341"/>
            <a:ext cx="1255471" cy="1384119"/>
            <a:chOff x="1576532" y="2557961"/>
            <a:chExt cx="1255471" cy="1384119"/>
          </a:xfrm>
        </p:grpSpPr>
        <p:cxnSp>
          <p:nvCxnSpPr>
            <p:cNvPr id="21" name="Straight Connector 20">
              <a:extLst>
                <a:ext uri="{FF2B5EF4-FFF2-40B4-BE49-F238E27FC236}">
                  <a16:creationId xmlns:a16="http://schemas.microsoft.com/office/drawing/2014/main" id="{A152EB53-2E86-4D2C-9DA7-5A423D400354}"/>
                </a:ext>
              </a:extLst>
            </p:cNvPr>
            <p:cNvCxnSpPr>
              <a:cxnSpLocks/>
            </p:cNvCxnSpPr>
            <p:nvPr/>
          </p:nvCxnSpPr>
          <p:spPr>
            <a:xfrm flipV="1">
              <a:off x="1576533" y="2710180"/>
              <a:ext cx="0" cy="12319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7CF855B-5CAC-4B5D-9C18-886F9218DBEC}"/>
                </a:ext>
              </a:extLst>
            </p:cNvPr>
            <p:cNvSpPr txBox="1"/>
            <p:nvPr/>
          </p:nvSpPr>
          <p:spPr>
            <a:xfrm>
              <a:off x="1576532" y="2557961"/>
              <a:ext cx="1255471" cy="392415"/>
            </a:xfrm>
            <a:prstGeom prst="rect">
              <a:avLst/>
            </a:prstGeom>
            <a:noFill/>
          </p:spPr>
          <p:txBody>
            <a:bodyPr wrap="square" rtlCol="0">
              <a:spAutoFit/>
            </a:bodyPr>
            <a:lstStyle/>
            <a:p>
              <a:r>
                <a:rPr lang="en-GB" sz="975" dirty="0">
                  <a:solidFill>
                    <a:srgbClr val="0E0048"/>
                  </a:solidFill>
                </a:rPr>
                <a:t>Lorem ipsum </a:t>
              </a:r>
              <a:r>
                <a:rPr lang="en-GB" sz="975" dirty="0" err="1">
                  <a:solidFill>
                    <a:srgbClr val="0E0048"/>
                  </a:solidFill>
                </a:rPr>
                <a:t>dolor</a:t>
              </a:r>
              <a:r>
                <a:rPr lang="en-GB" sz="975" dirty="0">
                  <a:solidFill>
                    <a:srgbClr val="0E0048"/>
                  </a:solidFill>
                </a:rPr>
                <a:t> sit </a:t>
              </a:r>
              <a:r>
                <a:rPr lang="en-GB" sz="975" dirty="0" err="1">
                  <a:solidFill>
                    <a:srgbClr val="0E0048"/>
                  </a:solidFill>
                </a:rPr>
                <a:t>amet</a:t>
              </a:r>
              <a:endParaRPr lang="en-GB" sz="975" dirty="0">
                <a:solidFill>
                  <a:srgbClr val="002060"/>
                </a:solidFill>
              </a:endParaRPr>
            </a:p>
          </p:txBody>
        </p:sp>
      </p:grpSp>
      <p:grpSp>
        <p:nvGrpSpPr>
          <p:cNvPr id="23" name="Group 22">
            <a:extLst>
              <a:ext uri="{FF2B5EF4-FFF2-40B4-BE49-F238E27FC236}">
                <a16:creationId xmlns:a16="http://schemas.microsoft.com/office/drawing/2014/main" id="{0D3383D4-99FA-4E14-8AB2-93B327336251}"/>
              </a:ext>
            </a:extLst>
          </p:cNvPr>
          <p:cNvGrpSpPr/>
          <p:nvPr userDrawn="1"/>
        </p:nvGrpSpPr>
        <p:grpSpPr>
          <a:xfrm>
            <a:off x="7471955" y="1563418"/>
            <a:ext cx="1218825" cy="1971040"/>
            <a:chOff x="548640" y="1971040"/>
            <a:chExt cx="1218825" cy="1971040"/>
          </a:xfrm>
        </p:grpSpPr>
        <p:cxnSp>
          <p:nvCxnSpPr>
            <p:cNvPr id="24" name="Straight Connector 23">
              <a:extLst>
                <a:ext uri="{FF2B5EF4-FFF2-40B4-BE49-F238E27FC236}">
                  <a16:creationId xmlns:a16="http://schemas.microsoft.com/office/drawing/2014/main" id="{FA238E8D-5CFD-4A62-8986-2DE7B2394037}"/>
                </a:ext>
              </a:extLst>
            </p:cNvPr>
            <p:cNvCxnSpPr/>
            <p:nvPr/>
          </p:nvCxnSpPr>
          <p:spPr>
            <a:xfrm flipV="1">
              <a:off x="548640" y="2133600"/>
              <a:ext cx="0" cy="18084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5AF5B48-C609-4FC4-9A13-32DE7C8BB978}"/>
                </a:ext>
              </a:extLst>
            </p:cNvPr>
            <p:cNvSpPr txBox="1"/>
            <p:nvPr/>
          </p:nvSpPr>
          <p:spPr>
            <a:xfrm>
              <a:off x="548640" y="1971040"/>
              <a:ext cx="1218825" cy="392415"/>
            </a:xfrm>
            <a:prstGeom prst="rect">
              <a:avLst/>
            </a:prstGeom>
            <a:noFill/>
          </p:spPr>
          <p:txBody>
            <a:bodyPr wrap="square" rtlCol="0">
              <a:spAutoFit/>
            </a:bodyPr>
            <a:lstStyle/>
            <a:p>
              <a:r>
                <a:rPr lang="en-GB" sz="975" dirty="0">
                  <a:solidFill>
                    <a:srgbClr val="0E0048"/>
                  </a:solidFill>
                </a:rPr>
                <a:t>Lorem ipsum </a:t>
              </a:r>
              <a:r>
                <a:rPr lang="en-GB" sz="975" dirty="0" err="1">
                  <a:solidFill>
                    <a:srgbClr val="0E0048"/>
                  </a:solidFill>
                </a:rPr>
                <a:t>dolor</a:t>
              </a:r>
              <a:r>
                <a:rPr lang="en-GB" sz="975" dirty="0">
                  <a:solidFill>
                    <a:srgbClr val="0E0048"/>
                  </a:solidFill>
                </a:rPr>
                <a:t> sit </a:t>
              </a:r>
              <a:r>
                <a:rPr lang="en-GB" sz="975" dirty="0" err="1">
                  <a:solidFill>
                    <a:srgbClr val="0E0048"/>
                  </a:solidFill>
                </a:rPr>
                <a:t>amet</a:t>
              </a:r>
              <a:endParaRPr lang="en-GB" sz="975" dirty="0">
                <a:solidFill>
                  <a:srgbClr val="002060"/>
                </a:solidFill>
              </a:endParaRPr>
            </a:p>
          </p:txBody>
        </p:sp>
      </p:grpSp>
      <p:grpSp>
        <p:nvGrpSpPr>
          <p:cNvPr id="26" name="Group 25">
            <a:extLst>
              <a:ext uri="{FF2B5EF4-FFF2-40B4-BE49-F238E27FC236}">
                <a16:creationId xmlns:a16="http://schemas.microsoft.com/office/drawing/2014/main" id="{DE3C781C-91EF-4EDE-A36A-080075F369BB}"/>
              </a:ext>
            </a:extLst>
          </p:cNvPr>
          <p:cNvGrpSpPr/>
          <p:nvPr userDrawn="1"/>
        </p:nvGrpSpPr>
        <p:grpSpPr>
          <a:xfrm>
            <a:off x="7552571" y="3448099"/>
            <a:ext cx="479619" cy="440166"/>
            <a:chOff x="8793525" y="3855720"/>
            <a:chExt cx="479619" cy="440166"/>
          </a:xfrm>
        </p:grpSpPr>
        <p:sp>
          <p:nvSpPr>
            <p:cNvPr id="27" name="Oval 26">
              <a:extLst>
                <a:ext uri="{FF2B5EF4-FFF2-40B4-BE49-F238E27FC236}">
                  <a16:creationId xmlns:a16="http://schemas.microsoft.com/office/drawing/2014/main" id="{4608D139-626E-4961-B3AA-C6B037819166}"/>
                </a:ext>
              </a:extLst>
            </p:cNvPr>
            <p:cNvSpPr/>
            <p:nvPr/>
          </p:nvSpPr>
          <p:spPr>
            <a:xfrm>
              <a:off x="8942141"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8" name="TextBox 27">
              <a:extLst>
                <a:ext uri="{FF2B5EF4-FFF2-40B4-BE49-F238E27FC236}">
                  <a16:creationId xmlns:a16="http://schemas.microsoft.com/office/drawing/2014/main" id="{55D49C51-964B-4B24-B994-04E80EAD005C}"/>
                </a:ext>
              </a:extLst>
            </p:cNvPr>
            <p:cNvSpPr txBox="1"/>
            <p:nvPr/>
          </p:nvSpPr>
          <p:spPr>
            <a:xfrm>
              <a:off x="8793525" y="4028440"/>
              <a:ext cx="479619" cy="267446"/>
            </a:xfrm>
            <a:prstGeom prst="rect">
              <a:avLst/>
            </a:prstGeom>
            <a:noFill/>
          </p:spPr>
          <p:txBody>
            <a:bodyPr wrap="none" rtlCol="0">
              <a:spAutoFit/>
            </a:bodyPr>
            <a:lstStyle/>
            <a:p>
              <a:pPr algn="ctr"/>
              <a:r>
                <a:rPr lang="en-US" sz="1138" dirty="0">
                  <a:solidFill>
                    <a:srgbClr val="00BBE7"/>
                  </a:solidFill>
                </a:rPr>
                <a:t>2016</a:t>
              </a:r>
              <a:endParaRPr lang="en-GB" sz="1138" dirty="0">
                <a:solidFill>
                  <a:srgbClr val="00BBE7"/>
                </a:solidFill>
              </a:endParaRPr>
            </a:p>
          </p:txBody>
        </p:sp>
      </p:grpSp>
      <p:grpSp>
        <p:nvGrpSpPr>
          <p:cNvPr id="29" name="Group 28">
            <a:extLst>
              <a:ext uri="{FF2B5EF4-FFF2-40B4-BE49-F238E27FC236}">
                <a16:creationId xmlns:a16="http://schemas.microsoft.com/office/drawing/2014/main" id="{1711B448-9D1E-4275-BF03-A32CD62E1835}"/>
              </a:ext>
            </a:extLst>
          </p:cNvPr>
          <p:cNvGrpSpPr/>
          <p:nvPr userDrawn="1"/>
        </p:nvGrpSpPr>
        <p:grpSpPr>
          <a:xfrm>
            <a:off x="291386" y="3448099"/>
            <a:ext cx="479619" cy="440166"/>
            <a:chOff x="1330294" y="3855720"/>
            <a:chExt cx="479619" cy="440166"/>
          </a:xfrm>
        </p:grpSpPr>
        <p:sp>
          <p:nvSpPr>
            <p:cNvPr id="30" name="Oval 29">
              <a:extLst>
                <a:ext uri="{FF2B5EF4-FFF2-40B4-BE49-F238E27FC236}">
                  <a16:creationId xmlns:a16="http://schemas.microsoft.com/office/drawing/2014/main" id="{A070281D-54BC-4FAE-A878-0A38C47387AD}"/>
                </a:ext>
              </a:extLst>
            </p:cNvPr>
            <p:cNvSpPr/>
            <p:nvPr/>
          </p:nvSpPr>
          <p:spPr>
            <a:xfrm>
              <a:off x="1478910"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1" name="TextBox 30">
              <a:extLst>
                <a:ext uri="{FF2B5EF4-FFF2-40B4-BE49-F238E27FC236}">
                  <a16:creationId xmlns:a16="http://schemas.microsoft.com/office/drawing/2014/main" id="{B4EF083E-67EC-41C8-A67F-3DB287422A76}"/>
                </a:ext>
              </a:extLst>
            </p:cNvPr>
            <p:cNvSpPr txBox="1"/>
            <p:nvPr/>
          </p:nvSpPr>
          <p:spPr>
            <a:xfrm>
              <a:off x="1330294" y="4028440"/>
              <a:ext cx="479619" cy="267446"/>
            </a:xfrm>
            <a:prstGeom prst="rect">
              <a:avLst/>
            </a:prstGeom>
            <a:noFill/>
          </p:spPr>
          <p:txBody>
            <a:bodyPr wrap="none" rtlCol="0">
              <a:spAutoFit/>
            </a:bodyPr>
            <a:lstStyle/>
            <a:p>
              <a:pPr algn="ctr"/>
              <a:r>
                <a:rPr lang="en-US" sz="1138" dirty="0">
                  <a:solidFill>
                    <a:srgbClr val="00BBE7"/>
                  </a:solidFill>
                </a:rPr>
                <a:t>1990</a:t>
              </a:r>
              <a:endParaRPr lang="en-GB" sz="1138" dirty="0">
                <a:solidFill>
                  <a:srgbClr val="00BBE7"/>
                </a:solidFill>
              </a:endParaRPr>
            </a:p>
          </p:txBody>
        </p:sp>
      </p:grpSp>
      <p:grpSp>
        <p:nvGrpSpPr>
          <p:cNvPr id="32" name="Group 31">
            <a:extLst>
              <a:ext uri="{FF2B5EF4-FFF2-40B4-BE49-F238E27FC236}">
                <a16:creationId xmlns:a16="http://schemas.microsoft.com/office/drawing/2014/main" id="{DD4899CB-07DC-48A5-ACF1-D8C7353AA6F7}"/>
              </a:ext>
            </a:extLst>
          </p:cNvPr>
          <p:cNvGrpSpPr/>
          <p:nvPr userDrawn="1"/>
        </p:nvGrpSpPr>
        <p:grpSpPr>
          <a:xfrm>
            <a:off x="1743621" y="3448099"/>
            <a:ext cx="479619" cy="440166"/>
            <a:chOff x="4659177" y="3855720"/>
            <a:chExt cx="479619" cy="440166"/>
          </a:xfrm>
        </p:grpSpPr>
        <p:sp>
          <p:nvSpPr>
            <p:cNvPr id="33" name="Oval 32">
              <a:extLst>
                <a:ext uri="{FF2B5EF4-FFF2-40B4-BE49-F238E27FC236}">
                  <a16:creationId xmlns:a16="http://schemas.microsoft.com/office/drawing/2014/main" id="{80BEF04E-CE8B-4AA1-8B2E-56A6FEE7A388}"/>
                </a:ext>
              </a:extLst>
            </p:cNvPr>
            <p:cNvSpPr/>
            <p:nvPr/>
          </p:nvSpPr>
          <p:spPr>
            <a:xfrm>
              <a:off x="4807793"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4" name="TextBox 33">
              <a:extLst>
                <a:ext uri="{FF2B5EF4-FFF2-40B4-BE49-F238E27FC236}">
                  <a16:creationId xmlns:a16="http://schemas.microsoft.com/office/drawing/2014/main" id="{8EADF8BC-727A-4D7B-94EE-04466231267F}"/>
                </a:ext>
              </a:extLst>
            </p:cNvPr>
            <p:cNvSpPr txBox="1"/>
            <p:nvPr/>
          </p:nvSpPr>
          <p:spPr>
            <a:xfrm>
              <a:off x="4659177" y="4028440"/>
              <a:ext cx="479619" cy="267446"/>
            </a:xfrm>
            <a:prstGeom prst="rect">
              <a:avLst/>
            </a:prstGeom>
            <a:noFill/>
          </p:spPr>
          <p:txBody>
            <a:bodyPr wrap="none" rtlCol="0">
              <a:spAutoFit/>
            </a:bodyPr>
            <a:lstStyle/>
            <a:p>
              <a:pPr algn="ctr"/>
              <a:r>
                <a:rPr lang="en-US" sz="1138" dirty="0">
                  <a:solidFill>
                    <a:srgbClr val="00BBE7"/>
                  </a:solidFill>
                </a:rPr>
                <a:t>2000</a:t>
              </a:r>
              <a:endParaRPr lang="en-GB" sz="1138" dirty="0">
                <a:solidFill>
                  <a:srgbClr val="00BBE7"/>
                </a:solidFill>
              </a:endParaRPr>
            </a:p>
          </p:txBody>
        </p:sp>
      </p:grpSp>
      <p:grpSp>
        <p:nvGrpSpPr>
          <p:cNvPr id="35" name="Group 34">
            <a:extLst>
              <a:ext uri="{FF2B5EF4-FFF2-40B4-BE49-F238E27FC236}">
                <a16:creationId xmlns:a16="http://schemas.microsoft.com/office/drawing/2014/main" id="{8D7112A2-1AED-4FA1-9C47-31394B55A1C3}"/>
              </a:ext>
            </a:extLst>
          </p:cNvPr>
          <p:cNvGrpSpPr/>
          <p:nvPr userDrawn="1"/>
        </p:nvGrpSpPr>
        <p:grpSpPr>
          <a:xfrm>
            <a:off x="6100332" y="3448099"/>
            <a:ext cx="479619" cy="440166"/>
            <a:chOff x="7988060" y="3855720"/>
            <a:chExt cx="479619" cy="440166"/>
          </a:xfrm>
        </p:grpSpPr>
        <p:sp>
          <p:nvSpPr>
            <p:cNvPr id="36" name="Oval 35">
              <a:extLst>
                <a:ext uri="{FF2B5EF4-FFF2-40B4-BE49-F238E27FC236}">
                  <a16:creationId xmlns:a16="http://schemas.microsoft.com/office/drawing/2014/main" id="{33B377C2-4209-4413-AE28-7A970CB3A3D2}"/>
                </a:ext>
              </a:extLst>
            </p:cNvPr>
            <p:cNvSpPr/>
            <p:nvPr/>
          </p:nvSpPr>
          <p:spPr>
            <a:xfrm>
              <a:off x="8136676"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7" name="TextBox 36">
              <a:extLst>
                <a:ext uri="{FF2B5EF4-FFF2-40B4-BE49-F238E27FC236}">
                  <a16:creationId xmlns:a16="http://schemas.microsoft.com/office/drawing/2014/main" id="{FFD5921B-61DB-4C99-976C-856CDAF428FB}"/>
                </a:ext>
              </a:extLst>
            </p:cNvPr>
            <p:cNvSpPr txBox="1"/>
            <p:nvPr/>
          </p:nvSpPr>
          <p:spPr>
            <a:xfrm>
              <a:off x="7988060" y="4028440"/>
              <a:ext cx="479619" cy="267446"/>
            </a:xfrm>
            <a:prstGeom prst="rect">
              <a:avLst/>
            </a:prstGeom>
            <a:noFill/>
          </p:spPr>
          <p:txBody>
            <a:bodyPr wrap="none" rtlCol="0">
              <a:spAutoFit/>
            </a:bodyPr>
            <a:lstStyle/>
            <a:p>
              <a:pPr algn="ctr"/>
              <a:r>
                <a:rPr lang="en-US" sz="1138" dirty="0">
                  <a:solidFill>
                    <a:srgbClr val="00BBE7"/>
                  </a:solidFill>
                </a:rPr>
                <a:t>2014</a:t>
              </a:r>
              <a:endParaRPr lang="en-GB" sz="1138" dirty="0">
                <a:solidFill>
                  <a:srgbClr val="00BBE7"/>
                </a:solidFill>
              </a:endParaRPr>
            </a:p>
          </p:txBody>
        </p:sp>
      </p:grpSp>
      <p:grpSp>
        <p:nvGrpSpPr>
          <p:cNvPr id="38" name="Group 37">
            <a:extLst>
              <a:ext uri="{FF2B5EF4-FFF2-40B4-BE49-F238E27FC236}">
                <a16:creationId xmlns:a16="http://schemas.microsoft.com/office/drawing/2014/main" id="{826597E9-ABFE-4BE6-88DA-8AB86DCC451F}"/>
              </a:ext>
            </a:extLst>
          </p:cNvPr>
          <p:cNvGrpSpPr/>
          <p:nvPr userDrawn="1"/>
        </p:nvGrpSpPr>
        <p:grpSpPr>
          <a:xfrm>
            <a:off x="9004810" y="3448099"/>
            <a:ext cx="479619" cy="440166"/>
            <a:chOff x="8793524" y="3855720"/>
            <a:chExt cx="479619" cy="440166"/>
          </a:xfrm>
        </p:grpSpPr>
        <p:sp>
          <p:nvSpPr>
            <p:cNvPr id="39" name="Oval 38">
              <a:extLst>
                <a:ext uri="{FF2B5EF4-FFF2-40B4-BE49-F238E27FC236}">
                  <a16:creationId xmlns:a16="http://schemas.microsoft.com/office/drawing/2014/main" id="{6A65C47E-8CCB-48F6-B810-34C6CE579CAB}"/>
                </a:ext>
              </a:extLst>
            </p:cNvPr>
            <p:cNvSpPr/>
            <p:nvPr/>
          </p:nvSpPr>
          <p:spPr>
            <a:xfrm>
              <a:off x="8942141"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0" name="TextBox 39">
              <a:extLst>
                <a:ext uri="{FF2B5EF4-FFF2-40B4-BE49-F238E27FC236}">
                  <a16:creationId xmlns:a16="http://schemas.microsoft.com/office/drawing/2014/main" id="{1B8A260C-9224-484E-925B-50E8F597664D}"/>
                </a:ext>
              </a:extLst>
            </p:cNvPr>
            <p:cNvSpPr txBox="1"/>
            <p:nvPr/>
          </p:nvSpPr>
          <p:spPr>
            <a:xfrm>
              <a:off x="8793524" y="4028440"/>
              <a:ext cx="479619" cy="267446"/>
            </a:xfrm>
            <a:prstGeom prst="rect">
              <a:avLst/>
            </a:prstGeom>
            <a:noFill/>
          </p:spPr>
          <p:txBody>
            <a:bodyPr wrap="none" rtlCol="0">
              <a:spAutoFit/>
            </a:bodyPr>
            <a:lstStyle/>
            <a:p>
              <a:pPr algn="ctr"/>
              <a:r>
                <a:rPr lang="en-US" sz="1138" dirty="0">
                  <a:solidFill>
                    <a:srgbClr val="00BBE7"/>
                  </a:solidFill>
                </a:rPr>
                <a:t>2017</a:t>
              </a:r>
              <a:endParaRPr lang="en-GB" sz="1138" dirty="0">
                <a:solidFill>
                  <a:srgbClr val="00BBE7"/>
                </a:solidFill>
              </a:endParaRPr>
            </a:p>
          </p:txBody>
        </p:sp>
      </p:grpSp>
      <p:grpSp>
        <p:nvGrpSpPr>
          <p:cNvPr id="41" name="Group 40">
            <a:extLst>
              <a:ext uri="{FF2B5EF4-FFF2-40B4-BE49-F238E27FC236}">
                <a16:creationId xmlns:a16="http://schemas.microsoft.com/office/drawing/2014/main" id="{8C59AA02-5ADE-4552-BB39-433927DB6BC0}"/>
              </a:ext>
            </a:extLst>
          </p:cNvPr>
          <p:cNvGrpSpPr/>
          <p:nvPr userDrawn="1"/>
        </p:nvGrpSpPr>
        <p:grpSpPr>
          <a:xfrm>
            <a:off x="4648096" y="3448099"/>
            <a:ext cx="479619" cy="440166"/>
            <a:chOff x="7988059" y="3855720"/>
            <a:chExt cx="479619" cy="440166"/>
          </a:xfrm>
        </p:grpSpPr>
        <p:sp>
          <p:nvSpPr>
            <p:cNvPr id="42" name="Oval 41">
              <a:extLst>
                <a:ext uri="{FF2B5EF4-FFF2-40B4-BE49-F238E27FC236}">
                  <a16:creationId xmlns:a16="http://schemas.microsoft.com/office/drawing/2014/main" id="{74F7FC9E-094C-4992-A201-2A2FF10E5CC7}"/>
                </a:ext>
              </a:extLst>
            </p:cNvPr>
            <p:cNvSpPr/>
            <p:nvPr/>
          </p:nvSpPr>
          <p:spPr>
            <a:xfrm>
              <a:off x="8136676"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3" name="TextBox 42">
              <a:extLst>
                <a:ext uri="{FF2B5EF4-FFF2-40B4-BE49-F238E27FC236}">
                  <a16:creationId xmlns:a16="http://schemas.microsoft.com/office/drawing/2014/main" id="{BF5F2038-6ACA-496D-9194-6413EFC2E05E}"/>
                </a:ext>
              </a:extLst>
            </p:cNvPr>
            <p:cNvSpPr txBox="1"/>
            <p:nvPr/>
          </p:nvSpPr>
          <p:spPr>
            <a:xfrm>
              <a:off x="7988059" y="4028440"/>
              <a:ext cx="479619" cy="267446"/>
            </a:xfrm>
            <a:prstGeom prst="rect">
              <a:avLst/>
            </a:prstGeom>
            <a:noFill/>
          </p:spPr>
          <p:txBody>
            <a:bodyPr wrap="none" rtlCol="0">
              <a:spAutoFit/>
            </a:bodyPr>
            <a:lstStyle/>
            <a:p>
              <a:pPr algn="ctr"/>
              <a:r>
                <a:rPr lang="en-US" sz="1138" dirty="0">
                  <a:solidFill>
                    <a:srgbClr val="00BBE7"/>
                  </a:solidFill>
                </a:rPr>
                <a:t>2012</a:t>
              </a:r>
              <a:endParaRPr lang="en-GB" sz="1138" dirty="0">
                <a:solidFill>
                  <a:srgbClr val="00BBE7"/>
                </a:solidFill>
              </a:endParaRPr>
            </a:p>
          </p:txBody>
        </p:sp>
      </p:grpSp>
      <p:grpSp>
        <p:nvGrpSpPr>
          <p:cNvPr id="44" name="Group 43">
            <a:extLst>
              <a:ext uri="{FF2B5EF4-FFF2-40B4-BE49-F238E27FC236}">
                <a16:creationId xmlns:a16="http://schemas.microsoft.com/office/drawing/2014/main" id="{F9A43A47-F9DA-42EF-85EA-59496CF0D27A}"/>
              </a:ext>
            </a:extLst>
          </p:cNvPr>
          <p:cNvGrpSpPr/>
          <p:nvPr userDrawn="1"/>
        </p:nvGrpSpPr>
        <p:grpSpPr>
          <a:xfrm>
            <a:off x="3195857" y="3448099"/>
            <a:ext cx="479619" cy="440166"/>
            <a:chOff x="7988059" y="3855720"/>
            <a:chExt cx="479619" cy="440166"/>
          </a:xfrm>
        </p:grpSpPr>
        <p:sp>
          <p:nvSpPr>
            <p:cNvPr id="45" name="Oval 44">
              <a:extLst>
                <a:ext uri="{FF2B5EF4-FFF2-40B4-BE49-F238E27FC236}">
                  <a16:creationId xmlns:a16="http://schemas.microsoft.com/office/drawing/2014/main" id="{9066B682-69F2-4591-BE26-B35B6539CF16}"/>
                </a:ext>
              </a:extLst>
            </p:cNvPr>
            <p:cNvSpPr/>
            <p:nvPr/>
          </p:nvSpPr>
          <p:spPr>
            <a:xfrm>
              <a:off x="8136676" y="3855720"/>
              <a:ext cx="172720" cy="17272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6" name="TextBox 45">
              <a:extLst>
                <a:ext uri="{FF2B5EF4-FFF2-40B4-BE49-F238E27FC236}">
                  <a16:creationId xmlns:a16="http://schemas.microsoft.com/office/drawing/2014/main" id="{A9107DF5-0FDB-48BE-9998-BE63E72F489B}"/>
                </a:ext>
              </a:extLst>
            </p:cNvPr>
            <p:cNvSpPr txBox="1"/>
            <p:nvPr/>
          </p:nvSpPr>
          <p:spPr>
            <a:xfrm>
              <a:off x="7988059" y="4028440"/>
              <a:ext cx="479619" cy="267446"/>
            </a:xfrm>
            <a:prstGeom prst="rect">
              <a:avLst/>
            </a:prstGeom>
            <a:noFill/>
          </p:spPr>
          <p:txBody>
            <a:bodyPr wrap="none" rtlCol="0">
              <a:spAutoFit/>
            </a:bodyPr>
            <a:lstStyle/>
            <a:p>
              <a:pPr algn="ctr"/>
              <a:r>
                <a:rPr lang="en-US" sz="1138" dirty="0">
                  <a:solidFill>
                    <a:srgbClr val="00BBE7"/>
                  </a:solidFill>
                </a:rPr>
                <a:t>2018</a:t>
              </a:r>
              <a:endParaRPr lang="en-GB" sz="1138" dirty="0">
                <a:solidFill>
                  <a:srgbClr val="00BBE7"/>
                </a:solidFill>
              </a:endParaRPr>
            </a:p>
          </p:txBody>
        </p:sp>
      </p:grpSp>
      <p:grpSp>
        <p:nvGrpSpPr>
          <p:cNvPr id="47" name="Group 46">
            <a:extLst>
              <a:ext uri="{FF2B5EF4-FFF2-40B4-BE49-F238E27FC236}">
                <a16:creationId xmlns:a16="http://schemas.microsoft.com/office/drawing/2014/main" id="{C5662417-978C-4242-BBE8-6A6360FB37E9}"/>
              </a:ext>
            </a:extLst>
          </p:cNvPr>
          <p:cNvGrpSpPr/>
          <p:nvPr userDrawn="1"/>
        </p:nvGrpSpPr>
        <p:grpSpPr>
          <a:xfrm>
            <a:off x="5364944" y="3534460"/>
            <a:ext cx="1270608" cy="1835633"/>
            <a:chOff x="3160523" y="3942080"/>
            <a:chExt cx="1905840" cy="1835633"/>
          </a:xfrm>
        </p:grpSpPr>
        <p:cxnSp>
          <p:nvCxnSpPr>
            <p:cNvPr id="48" name="Straight Connector 47">
              <a:extLst>
                <a:ext uri="{FF2B5EF4-FFF2-40B4-BE49-F238E27FC236}">
                  <a16:creationId xmlns:a16="http://schemas.microsoft.com/office/drawing/2014/main" id="{3EF11718-AEEF-47D5-A265-6287902F649E}"/>
                </a:ext>
              </a:extLst>
            </p:cNvPr>
            <p:cNvCxnSpPr/>
            <p:nvPr/>
          </p:nvCxnSpPr>
          <p:spPr>
            <a:xfrm flipV="1">
              <a:off x="3160523" y="3942080"/>
              <a:ext cx="0" cy="180848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EFC9B54-4045-4243-AEF4-8C8C3936E22A}"/>
                </a:ext>
              </a:extLst>
            </p:cNvPr>
            <p:cNvSpPr txBox="1"/>
            <p:nvPr/>
          </p:nvSpPr>
          <p:spPr>
            <a:xfrm>
              <a:off x="3160523" y="5385298"/>
              <a:ext cx="1905840" cy="392415"/>
            </a:xfrm>
            <a:prstGeom prst="rect">
              <a:avLst/>
            </a:prstGeom>
            <a:noFill/>
          </p:spPr>
          <p:txBody>
            <a:bodyPr wrap="square" rtlCol="0">
              <a:spAutoFit/>
            </a:bodyPr>
            <a:lstStyle/>
            <a:p>
              <a:r>
                <a:rPr lang="en-GB" sz="975" dirty="0">
                  <a:solidFill>
                    <a:srgbClr val="0E0048"/>
                  </a:solidFill>
                </a:rPr>
                <a:t>Lorem ipsum </a:t>
              </a:r>
              <a:r>
                <a:rPr lang="en-GB" sz="975" dirty="0" err="1">
                  <a:solidFill>
                    <a:srgbClr val="0E0048"/>
                  </a:solidFill>
                </a:rPr>
                <a:t>dolor</a:t>
              </a:r>
              <a:r>
                <a:rPr lang="en-GB" sz="975" dirty="0">
                  <a:solidFill>
                    <a:srgbClr val="0E0048"/>
                  </a:solidFill>
                </a:rPr>
                <a:t> sit </a:t>
              </a:r>
              <a:r>
                <a:rPr lang="en-GB" sz="975" dirty="0" err="1">
                  <a:solidFill>
                    <a:srgbClr val="0E0048"/>
                  </a:solidFill>
                </a:rPr>
                <a:t>amet</a:t>
              </a:r>
              <a:endParaRPr lang="en-GB" sz="975" dirty="0">
                <a:solidFill>
                  <a:srgbClr val="002060"/>
                </a:solidFill>
              </a:endParaRPr>
            </a:p>
          </p:txBody>
        </p:sp>
      </p:grpSp>
      <p:grpSp>
        <p:nvGrpSpPr>
          <p:cNvPr id="50" name="Group 49">
            <a:extLst>
              <a:ext uri="{FF2B5EF4-FFF2-40B4-BE49-F238E27FC236}">
                <a16:creationId xmlns:a16="http://schemas.microsoft.com/office/drawing/2014/main" id="{0BFB6F58-7A2B-474E-AD95-3891F2B1441F}"/>
              </a:ext>
            </a:extLst>
          </p:cNvPr>
          <p:cNvGrpSpPr/>
          <p:nvPr userDrawn="1"/>
        </p:nvGrpSpPr>
        <p:grpSpPr>
          <a:xfrm>
            <a:off x="8117820" y="3534460"/>
            <a:ext cx="1270608" cy="1065823"/>
            <a:chOff x="3160523" y="3942080"/>
            <a:chExt cx="1905840" cy="1065823"/>
          </a:xfrm>
        </p:grpSpPr>
        <p:cxnSp>
          <p:nvCxnSpPr>
            <p:cNvPr id="51" name="Straight Connector 50">
              <a:extLst>
                <a:ext uri="{FF2B5EF4-FFF2-40B4-BE49-F238E27FC236}">
                  <a16:creationId xmlns:a16="http://schemas.microsoft.com/office/drawing/2014/main" id="{9CA30834-541E-4A16-9996-96FA12FF64D7}"/>
                </a:ext>
              </a:extLst>
            </p:cNvPr>
            <p:cNvCxnSpPr>
              <a:cxnSpLocks/>
            </p:cNvCxnSpPr>
            <p:nvPr/>
          </p:nvCxnSpPr>
          <p:spPr>
            <a:xfrm flipV="1">
              <a:off x="3160523" y="3942080"/>
              <a:ext cx="0" cy="1007291"/>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58940F9-1294-4818-94FB-09DC2DB1A0C6}"/>
                </a:ext>
              </a:extLst>
            </p:cNvPr>
            <p:cNvSpPr txBox="1"/>
            <p:nvPr/>
          </p:nvSpPr>
          <p:spPr>
            <a:xfrm>
              <a:off x="3160523" y="4615488"/>
              <a:ext cx="1905840" cy="392415"/>
            </a:xfrm>
            <a:prstGeom prst="rect">
              <a:avLst/>
            </a:prstGeom>
            <a:noFill/>
          </p:spPr>
          <p:txBody>
            <a:bodyPr wrap="square" rtlCol="0">
              <a:spAutoFit/>
            </a:bodyPr>
            <a:lstStyle/>
            <a:p>
              <a:r>
                <a:rPr lang="en-GB" sz="975" dirty="0">
                  <a:solidFill>
                    <a:srgbClr val="0E0048"/>
                  </a:solidFill>
                </a:rPr>
                <a:t>Lorem ipsum </a:t>
              </a:r>
              <a:r>
                <a:rPr lang="en-GB" sz="975" dirty="0" err="1">
                  <a:solidFill>
                    <a:srgbClr val="0E0048"/>
                  </a:solidFill>
                </a:rPr>
                <a:t>dolor</a:t>
              </a:r>
              <a:r>
                <a:rPr lang="en-GB" sz="975" dirty="0">
                  <a:solidFill>
                    <a:srgbClr val="0E0048"/>
                  </a:solidFill>
                </a:rPr>
                <a:t> sit </a:t>
              </a:r>
              <a:r>
                <a:rPr lang="en-GB" sz="975" dirty="0" err="1">
                  <a:solidFill>
                    <a:srgbClr val="0E0048"/>
                  </a:solidFill>
                </a:rPr>
                <a:t>amet</a:t>
              </a:r>
              <a:endParaRPr lang="en-GB" sz="975" dirty="0">
                <a:solidFill>
                  <a:srgbClr val="002060"/>
                </a:solidFill>
              </a:endParaRPr>
            </a:p>
          </p:txBody>
        </p:sp>
      </p:grpSp>
    </p:spTree>
    <p:extLst>
      <p:ext uri="{BB962C8B-B14F-4D97-AF65-F5344CB8AC3E}">
        <p14:creationId xmlns:p14="http://schemas.microsoft.com/office/powerpoint/2010/main" val="41261372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id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0000" y="403023"/>
            <a:ext cx="7956000" cy="590088"/>
          </a:xfrm>
        </p:spPr>
        <p:txBody>
          <a:bodyPr/>
          <a:lstStyle>
            <a:lvl1pPr>
              <a:defRPr/>
            </a:lvl1pPr>
          </a:lstStyle>
          <a:p>
            <a:r>
              <a:rPr lang="en-US" dirty="0"/>
              <a:t>Click to edit Master title style </a:t>
            </a:r>
            <a:endParaRPr lang="en-GB" dirty="0"/>
          </a:p>
        </p:txBody>
      </p:sp>
      <p:sp>
        <p:nvSpPr>
          <p:cNvPr id="9" name="Content Placeholder 2">
            <a:extLst>
              <a:ext uri="{FF2B5EF4-FFF2-40B4-BE49-F238E27FC236}">
                <a16:creationId xmlns:a16="http://schemas.microsoft.com/office/drawing/2014/main" id="{3C91CFFB-E8BA-42E6-9B3B-FDEF4C2280A7}"/>
              </a:ext>
            </a:extLst>
          </p:cNvPr>
          <p:cNvSpPr>
            <a:spLocks noGrp="1"/>
          </p:cNvSpPr>
          <p:nvPr>
            <p:ph sz="half" idx="14" hasCustomPrompt="1"/>
          </p:nvPr>
        </p:nvSpPr>
        <p:spPr>
          <a:xfrm>
            <a:off x="389243" y="1573896"/>
            <a:ext cx="1620265" cy="1352090"/>
          </a:xfrm>
          <a:prstGeom prst="rect">
            <a:avLst/>
          </a:prstGeom>
          <a:solidFill>
            <a:schemeClr val="tx1"/>
          </a:solidFill>
        </p:spPr>
        <p:txBody>
          <a:bodyPr lIns="72000" rIns="72000" anchor="ctr" anchorCtr="0">
            <a:normAutofit/>
          </a:bodyPr>
          <a:lstStyle>
            <a:lvl1pPr marL="0" indent="0" algn="l">
              <a:buNone/>
              <a:defRPr sz="975" b="0">
                <a:solidFill>
                  <a:schemeClr val="bg1"/>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27" name="Content Placeholder 2">
            <a:extLst>
              <a:ext uri="{FF2B5EF4-FFF2-40B4-BE49-F238E27FC236}">
                <a16:creationId xmlns:a16="http://schemas.microsoft.com/office/drawing/2014/main" id="{6159C73A-D3E5-44EF-9739-5803EF76E5F1}"/>
              </a:ext>
            </a:extLst>
          </p:cNvPr>
          <p:cNvSpPr>
            <a:spLocks noGrp="1"/>
          </p:cNvSpPr>
          <p:nvPr userDrawn="1">
            <p:ph sz="half" idx="21" hasCustomPrompt="1"/>
          </p:nvPr>
        </p:nvSpPr>
        <p:spPr>
          <a:xfrm>
            <a:off x="389243" y="2986709"/>
            <a:ext cx="1620265" cy="1352090"/>
          </a:xfrm>
          <a:prstGeom prst="rect">
            <a:avLst/>
          </a:prstGeom>
          <a:solidFill>
            <a:srgbClr val="9BACB6"/>
          </a:solidFill>
        </p:spPr>
        <p:txBody>
          <a:bodyPr lIns="72000" rIns="72000" anchor="ctr" anchorCtr="0">
            <a:normAutofit/>
          </a:bodyPr>
          <a:lstStyle>
            <a:lvl1pPr marL="0" indent="0" algn="l">
              <a:buNone/>
              <a:defRPr sz="975" b="0">
                <a:solidFill>
                  <a:schemeClr val="bg1"/>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29" name="Content Placeholder 2">
            <a:extLst>
              <a:ext uri="{FF2B5EF4-FFF2-40B4-BE49-F238E27FC236}">
                <a16:creationId xmlns:a16="http://schemas.microsoft.com/office/drawing/2014/main" id="{28505C92-8AF4-4ABF-87EB-335788642DF6}"/>
              </a:ext>
            </a:extLst>
          </p:cNvPr>
          <p:cNvSpPr>
            <a:spLocks noGrp="1"/>
          </p:cNvSpPr>
          <p:nvPr userDrawn="1">
            <p:ph sz="half" idx="23" hasCustomPrompt="1"/>
          </p:nvPr>
        </p:nvSpPr>
        <p:spPr>
          <a:xfrm>
            <a:off x="389243" y="4399522"/>
            <a:ext cx="1620265" cy="1352090"/>
          </a:xfrm>
          <a:prstGeom prst="rect">
            <a:avLst/>
          </a:prstGeom>
          <a:solidFill>
            <a:schemeClr val="accent6"/>
          </a:solidFill>
        </p:spPr>
        <p:txBody>
          <a:bodyPr lIns="72000" rIns="72000" anchor="ctr" anchorCtr="0">
            <a:normAutofit/>
          </a:bodyPr>
          <a:lstStyle>
            <a:lvl1pPr marL="0" indent="0" algn="l">
              <a:buNone/>
              <a:defRPr sz="975" b="0">
                <a:solidFill>
                  <a:schemeClr val="bg1"/>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42" name="Content Placeholder 2">
            <a:extLst>
              <a:ext uri="{FF2B5EF4-FFF2-40B4-BE49-F238E27FC236}">
                <a16:creationId xmlns:a16="http://schemas.microsoft.com/office/drawing/2014/main" id="{D253E0BE-FF7B-4C36-8371-683FA2191D58}"/>
              </a:ext>
            </a:extLst>
          </p:cNvPr>
          <p:cNvSpPr>
            <a:spLocks noGrp="1"/>
          </p:cNvSpPr>
          <p:nvPr>
            <p:ph sz="half" idx="37" hasCustomPrompt="1"/>
          </p:nvPr>
        </p:nvSpPr>
        <p:spPr>
          <a:xfrm>
            <a:off x="2466119" y="1573896"/>
            <a:ext cx="2228850" cy="135209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43" name="Content Placeholder 2">
            <a:extLst>
              <a:ext uri="{FF2B5EF4-FFF2-40B4-BE49-F238E27FC236}">
                <a16:creationId xmlns:a16="http://schemas.microsoft.com/office/drawing/2014/main" id="{EA6CD44E-1154-41CC-B5E1-115574DF4BE7}"/>
              </a:ext>
            </a:extLst>
          </p:cNvPr>
          <p:cNvSpPr>
            <a:spLocks noGrp="1"/>
          </p:cNvSpPr>
          <p:nvPr>
            <p:ph sz="half" idx="38" hasCustomPrompt="1"/>
          </p:nvPr>
        </p:nvSpPr>
        <p:spPr>
          <a:xfrm>
            <a:off x="2466119" y="2986709"/>
            <a:ext cx="2228850" cy="135209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44" name="Content Placeholder 2">
            <a:extLst>
              <a:ext uri="{FF2B5EF4-FFF2-40B4-BE49-F238E27FC236}">
                <a16:creationId xmlns:a16="http://schemas.microsoft.com/office/drawing/2014/main" id="{6AA20BC8-F722-40C5-87EF-DA2C4F05EB1F}"/>
              </a:ext>
            </a:extLst>
          </p:cNvPr>
          <p:cNvSpPr>
            <a:spLocks noGrp="1"/>
          </p:cNvSpPr>
          <p:nvPr>
            <p:ph sz="half" idx="39" hasCustomPrompt="1"/>
          </p:nvPr>
        </p:nvSpPr>
        <p:spPr>
          <a:xfrm>
            <a:off x="2466119" y="4399522"/>
            <a:ext cx="2228850" cy="135209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1" name="Content Placeholder 2">
            <a:extLst>
              <a:ext uri="{FF2B5EF4-FFF2-40B4-BE49-F238E27FC236}">
                <a16:creationId xmlns:a16="http://schemas.microsoft.com/office/drawing/2014/main" id="{57DD2263-DC55-43EE-9D71-326E8AF89B2B}"/>
              </a:ext>
            </a:extLst>
          </p:cNvPr>
          <p:cNvSpPr>
            <a:spLocks noGrp="1"/>
          </p:cNvSpPr>
          <p:nvPr>
            <p:ph sz="half" idx="42" hasCustomPrompt="1"/>
          </p:nvPr>
        </p:nvSpPr>
        <p:spPr>
          <a:xfrm>
            <a:off x="4880599" y="1573896"/>
            <a:ext cx="2228850" cy="135209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2" name="Content Placeholder 2">
            <a:extLst>
              <a:ext uri="{FF2B5EF4-FFF2-40B4-BE49-F238E27FC236}">
                <a16:creationId xmlns:a16="http://schemas.microsoft.com/office/drawing/2014/main" id="{96A4ECC6-C4F8-48ED-8262-6048E2DC2B93}"/>
              </a:ext>
            </a:extLst>
          </p:cNvPr>
          <p:cNvSpPr>
            <a:spLocks noGrp="1"/>
          </p:cNvSpPr>
          <p:nvPr>
            <p:ph sz="half" idx="43" hasCustomPrompt="1"/>
          </p:nvPr>
        </p:nvSpPr>
        <p:spPr>
          <a:xfrm>
            <a:off x="4880599" y="2986709"/>
            <a:ext cx="2228850" cy="135209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3" name="Content Placeholder 2">
            <a:extLst>
              <a:ext uri="{FF2B5EF4-FFF2-40B4-BE49-F238E27FC236}">
                <a16:creationId xmlns:a16="http://schemas.microsoft.com/office/drawing/2014/main" id="{CD9D8CD5-2AA1-4057-9464-12B02F868523}"/>
              </a:ext>
            </a:extLst>
          </p:cNvPr>
          <p:cNvSpPr>
            <a:spLocks noGrp="1"/>
          </p:cNvSpPr>
          <p:nvPr>
            <p:ph sz="half" idx="44" hasCustomPrompt="1"/>
          </p:nvPr>
        </p:nvSpPr>
        <p:spPr>
          <a:xfrm>
            <a:off x="4880599" y="4399522"/>
            <a:ext cx="2228850" cy="135209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7" name="Content Placeholder 2">
            <a:extLst>
              <a:ext uri="{FF2B5EF4-FFF2-40B4-BE49-F238E27FC236}">
                <a16:creationId xmlns:a16="http://schemas.microsoft.com/office/drawing/2014/main" id="{7A373E7F-F8D5-4BEF-A94B-E6D464A7BD09}"/>
              </a:ext>
            </a:extLst>
          </p:cNvPr>
          <p:cNvSpPr>
            <a:spLocks noGrp="1"/>
          </p:cNvSpPr>
          <p:nvPr>
            <p:ph sz="half" idx="47" hasCustomPrompt="1"/>
          </p:nvPr>
        </p:nvSpPr>
        <p:spPr>
          <a:xfrm>
            <a:off x="7287907" y="1573896"/>
            <a:ext cx="2228850" cy="135209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8" name="Content Placeholder 2">
            <a:extLst>
              <a:ext uri="{FF2B5EF4-FFF2-40B4-BE49-F238E27FC236}">
                <a16:creationId xmlns:a16="http://schemas.microsoft.com/office/drawing/2014/main" id="{51B504E1-A45A-4489-B14B-2E539CE392C3}"/>
              </a:ext>
            </a:extLst>
          </p:cNvPr>
          <p:cNvSpPr>
            <a:spLocks noGrp="1"/>
          </p:cNvSpPr>
          <p:nvPr>
            <p:ph sz="half" idx="48" hasCustomPrompt="1"/>
          </p:nvPr>
        </p:nvSpPr>
        <p:spPr>
          <a:xfrm>
            <a:off x="7296151" y="2986709"/>
            <a:ext cx="2228850" cy="135209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9" name="Content Placeholder 2">
            <a:extLst>
              <a:ext uri="{FF2B5EF4-FFF2-40B4-BE49-F238E27FC236}">
                <a16:creationId xmlns:a16="http://schemas.microsoft.com/office/drawing/2014/main" id="{D13492EB-8BA6-465E-9EE1-F64E546B666C}"/>
              </a:ext>
            </a:extLst>
          </p:cNvPr>
          <p:cNvSpPr>
            <a:spLocks noGrp="1"/>
          </p:cNvSpPr>
          <p:nvPr>
            <p:ph sz="half" idx="49" hasCustomPrompt="1"/>
          </p:nvPr>
        </p:nvSpPr>
        <p:spPr>
          <a:xfrm>
            <a:off x="7296151" y="4399522"/>
            <a:ext cx="2228850" cy="135209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grpSp>
        <p:nvGrpSpPr>
          <p:cNvPr id="8" name="Group 7">
            <a:extLst>
              <a:ext uri="{FF2B5EF4-FFF2-40B4-BE49-F238E27FC236}">
                <a16:creationId xmlns:a16="http://schemas.microsoft.com/office/drawing/2014/main" id="{A23D650B-1423-49C6-A170-07BF797A0669}"/>
              </a:ext>
            </a:extLst>
          </p:cNvPr>
          <p:cNvGrpSpPr/>
          <p:nvPr userDrawn="1"/>
        </p:nvGrpSpPr>
        <p:grpSpPr>
          <a:xfrm>
            <a:off x="2191781" y="1573898"/>
            <a:ext cx="83202" cy="4189884"/>
            <a:chOff x="1991320" y="2118841"/>
            <a:chExt cx="83202" cy="4189884"/>
          </a:xfrm>
          <a:solidFill>
            <a:schemeClr val="tx1"/>
          </a:solidFill>
        </p:grpSpPr>
        <p:cxnSp>
          <p:nvCxnSpPr>
            <p:cNvPr id="12" name="Straight Connector 11">
              <a:extLst>
                <a:ext uri="{FF2B5EF4-FFF2-40B4-BE49-F238E27FC236}">
                  <a16:creationId xmlns:a16="http://schemas.microsoft.com/office/drawing/2014/main" id="{BB87FCD5-0092-4344-B0B9-EBBDED527BC6}"/>
                </a:ext>
              </a:extLst>
            </p:cNvPr>
            <p:cNvCxnSpPr>
              <a:cxnSpLocks/>
            </p:cNvCxnSpPr>
            <p:nvPr userDrawn="1"/>
          </p:nvCxnSpPr>
          <p:spPr>
            <a:xfrm>
              <a:off x="1991320" y="2118841"/>
              <a:ext cx="0" cy="418988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D64517E8-C7DC-4689-A864-B837CE30228A}"/>
                </a:ext>
              </a:extLst>
            </p:cNvPr>
            <p:cNvSpPr/>
            <p:nvPr userDrawn="1"/>
          </p:nvSpPr>
          <p:spPr>
            <a:xfrm rot="5400000">
              <a:off x="1885885" y="2754231"/>
              <a:ext cx="295968"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2" name="Isosceles Triangle 31">
              <a:extLst>
                <a:ext uri="{FF2B5EF4-FFF2-40B4-BE49-F238E27FC236}">
                  <a16:creationId xmlns:a16="http://schemas.microsoft.com/office/drawing/2014/main" id="{F1F3AA55-B71D-4F7A-99C9-4C6657FCABF1}"/>
                </a:ext>
              </a:extLst>
            </p:cNvPr>
            <p:cNvSpPr/>
            <p:nvPr userDrawn="1"/>
          </p:nvSpPr>
          <p:spPr>
            <a:xfrm rot="5400000">
              <a:off x="1885885" y="4167044"/>
              <a:ext cx="295968"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3" name="Isosceles Triangle 32">
              <a:extLst>
                <a:ext uri="{FF2B5EF4-FFF2-40B4-BE49-F238E27FC236}">
                  <a16:creationId xmlns:a16="http://schemas.microsoft.com/office/drawing/2014/main" id="{F096CBDA-3925-4867-97C8-32DD9FC69DE2}"/>
                </a:ext>
              </a:extLst>
            </p:cNvPr>
            <p:cNvSpPr/>
            <p:nvPr userDrawn="1"/>
          </p:nvSpPr>
          <p:spPr>
            <a:xfrm rot="5400000">
              <a:off x="1885885" y="5579857"/>
              <a:ext cx="295968" cy="813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26" name="Text Placeholder 4">
            <a:extLst>
              <a:ext uri="{FF2B5EF4-FFF2-40B4-BE49-F238E27FC236}">
                <a16:creationId xmlns:a16="http://schemas.microsoft.com/office/drawing/2014/main" id="{58FC0699-B423-44B9-85C9-6A8FB289AF36}"/>
              </a:ext>
            </a:extLst>
          </p:cNvPr>
          <p:cNvSpPr>
            <a:spLocks noGrp="1"/>
          </p:cNvSpPr>
          <p:nvPr>
            <p:ph type="body" sz="quarter" idx="52" hasCustomPrompt="1"/>
          </p:nvPr>
        </p:nvSpPr>
        <p:spPr>
          <a:xfrm>
            <a:off x="2460273" y="1083834"/>
            <a:ext cx="2234695"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28" name="Text Placeholder 4">
            <a:extLst>
              <a:ext uri="{FF2B5EF4-FFF2-40B4-BE49-F238E27FC236}">
                <a16:creationId xmlns:a16="http://schemas.microsoft.com/office/drawing/2014/main" id="{FCF80725-9BF1-469A-ACC9-0D86FAEBC6D6}"/>
              </a:ext>
            </a:extLst>
          </p:cNvPr>
          <p:cNvSpPr>
            <a:spLocks noGrp="1"/>
          </p:cNvSpPr>
          <p:nvPr>
            <p:ph type="body" sz="quarter" idx="53" hasCustomPrompt="1"/>
          </p:nvPr>
        </p:nvSpPr>
        <p:spPr>
          <a:xfrm>
            <a:off x="4874753" y="1083834"/>
            <a:ext cx="2234696"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30" name="Text Placeholder 4">
            <a:extLst>
              <a:ext uri="{FF2B5EF4-FFF2-40B4-BE49-F238E27FC236}">
                <a16:creationId xmlns:a16="http://schemas.microsoft.com/office/drawing/2014/main" id="{5339616A-47E9-48BE-BC91-4A33474B8CDF}"/>
              </a:ext>
            </a:extLst>
          </p:cNvPr>
          <p:cNvSpPr>
            <a:spLocks noGrp="1"/>
          </p:cNvSpPr>
          <p:nvPr>
            <p:ph type="body" sz="quarter" idx="54" hasCustomPrompt="1"/>
          </p:nvPr>
        </p:nvSpPr>
        <p:spPr>
          <a:xfrm>
            <a:off x="7281304" y="1083834"/>
            <a:ext cx="2234696"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Tree>
    <p:extLst>
      <p:ext uri="{BB962C8B-B14F-4D97-AF65-F5344CB8AC3E}">
        <p14:creationId xmlns:p14="http://schemas.microsoft.com/office/powerpoint/2010/main" val="2838194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id 2">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9" name="Content Placeholder 2">
            <a:extLst>
              <a:ext uri="{FF2B5EF4-FFF2-40B4-BE49-F238E27FC236}">
                <a16:creationId xmlns:a16="http://schemas.microsoft.com/office/drawing/2014/main" id="{3C91CFFB-E8BA-42E6-9B3B-FDEF4C2280A7}"/>
              </a:ext>
            </a:extLst>
          </p:cNvPr>
          <p:cNvSpPr>
            <a:spLocks noGrp="1"/>
          </p:cNvSpPr>
          <p:nvPr>
            <p:ph sz="half" idx="14" hasCustomPrompt="1"/>
          </p:nvPr>
        </p:nvSpPr>
        <p:spPr>
          <a:xfrm>
            <a:off x="381000" y="1577503"/>
            <a:ext cx="1620265" cy="900000"/>
          </a:xfrm>
          <a:prstGeom prst="rect">
            <a:avLst/>
          </a:prstGeom>
          <a:solidFill>
            <a:schemeClr val="tx1"/>
          </a:solidFill>
        </p:spPr>
        <p:txBody>
          <a:bodyPr lIns="72000" rIns="72000" anchor="ctr" anchorCtr="0">
            <a:normAutofit/>
          </a:bodyPr>
          <a:lstStyle>
            <a:lvl1pPr marL="0" indent="0" algn="l">
              <a:buNone/>
              <a:defRPr sz="975" b="0">
                <a:solidFill>
                  <a:schemeClr val="bg1"/>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sp>
        <p:nvSpPr>
          <p:cNvPr id="27" name="Content Placeholder 2">
            <a:extLst>
              <a:ext uri="{FF2B5EF4-FFF2-40B4-BE49-F238E27FC236}">
                <a16:creationId xmlns:a16="http://schemas.microsoft.com/office/drawing/2014/main" id="{6159C73A-D3E5-44EF-9739-5803EF76E5F1}"/>
              </a:ext>
            </a:extLst>
          </p:cNvPr>
          <p:cNvSpPr>
            <a:spLocks noGrp="1"/>
          </p:cNvSpPr>
          <p:nvPr userDrawn="1">
            <p:ph sz="half" idx="21" hasCustomPrompt="1"/>
          </p:nvPr>
        </p:nvSpPr>
        <p:spPr>
          <a:xfrm>
            <a:off x="380998" y="2539581"/>
            <a:ext cx="1620265" cy="900000"/>
          </a:xfrm>
          <a:prstGeom prst="rect">
            <a:avLst/>
          </a:prstGeom>
          <a:solidFill>
            <a:srgbClr val="9BACB6"/>
          </a:solidFill>
        </p:spPr>
        <p:txBody>
          <a:bodyPr lIns="72000" rIns="72000" anchor="ctr" anchorCtr="0">
            <a:normAutofit/>
          </a:bodyPr>
          <a:lstStyle>
            <a:lvl1pPr marL="0" indent="0" algn="l">
              <a:buNone/>
              <a:defRPr sz="975" b="0">
                <a:solidFill>
                  <a:schemeClr val="bg1"/>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29" name="Content Placeholder 2">
            <a:extLst>
              <a:ext uri="{FF2B5EF4-FFF2-40B4-BE49-F238E27FC236}">
                <a16:creationId xmlns:a16="http://schemas.microsoft.com/office/drawing/2014/main" id="{28505C92-8AF4-4ABF-87EB-335788642DF6}"/>
              </a:ext>
            </a:extLst>
          </p:cNvPr>
          <p:cNvSpPr>
            <a:spLocks noGrp="1"/>
          </p:cNvSpPr>
          <p:nvPr userDrawn="1">
            <p:ph sz="half" idx="23" hasCustomPrompt="1"/>
          </p:nvPr>
        </p:nvSpPr>
        <p:spPr>
          <a:xfrm>
            <a:off x="380998" y="3501659"/>
            <a:ext cx="1620265" cy="900000"/>
          </a:xfrm>
          <a:prstGeom prst="rect">
            <a:avLst/>
          </a:prstGeom>
          <a:solidFill>
            <a:schemeClr val="accent6"/>
          </a:solidFill>
        </p:spPr>
        <p:txBody>
          <a:bodyPr lIns="72000" rIns="72000" anchor="ctr" anchorCtr="0">
            <a:normAutofit/>
          </a:bodyPr>
          <a:lstStyle>
            <a:lvl1pPr marL="0" indent="0" algn="l">
              <a:buNone/>
              <a:defRPr sz="975" b="0">
                <a:solidFill>
                  <a:schemeClr val="bg1"/>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20" name="Content Placeholder 2">
            <a:extLst>
              <a:ext uri="{FF2B5EF4-FFF2-40B4-BE49-F238E27FC236}">
                <a16:creationId xmlns:a16="http://schemas.microsoft.com/office/drawing/2014/main" id="{E0F23750-F4FF-42A6-94C1-82169C11452C}"/>
              </a:ext>
            </a:extLst>
          </p:cNvPr>
          <p:cNvSpPr>
            <a:spLocks noGrp="1"/>
          </p:cNvSpPr>
          <p:nvPr>
            <p:ph sz="half" idx="26" hasCustomPrompt="1"/>
          </p:nvPr>
        </p:nvSpPr>
        <p:spPr>
          <a:xfrm>
            <a:off x="380998" y="4463737"/>
            <a:ext cx="1620265" cy="900000"/>
          </a:xfrm>
          <a:prstGeom prst="rect">
            <a:avLst/>
          </a:prstGeom>
          <a:solidFill>
            <a:srgbClr val="F6911E"/>
          </a:solidFill>
        </p:spPr>
        <p:txBody>
          <a:bodyPr lIns="72000" rIns="72000" anchor="ctr" anchorCtr="0">
            <a:normAutofit/>
          </a:bodyPr>
          <a:lstStyle>
            <a:lvl1pPr marL="0" indent="0" algn="l">
              <a:buNone/>
              <a:defRPr sz="975" b="0">
                <a:solidFill>
                  <a:schemeClr val="bg1"/>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42" name="Content Placeholder 2">
            <a:extLst>
              <a:ext uri="{FF2B5EF4-FFF2-40B4-BE49-F238E27FC236}">
                <a16:creationId xmlns:a16="http://schemas.microsoft.com/office/drawing/2014/main" id="{D253E0BE-FF7B-4C36-8371-683FA2191D58}"/>
              </a:ext>
            </a:extLst>
          </p:cNvPr>
          <p:cNvSpPr>
            <a:spLocks noGrp="1"/>
          </p:cNvSpPr>
          <p:nvPr>
            <p:ph sz="half" idx="37" hasCustomPrompt="1"/>
          </p:nvPr>
        </p:nvSpPr>
        <p:spPr>
          <a:xfrm>
            <a:off x="2457875" y="1577503"/>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43" name="Content Placeholder 2">
            <a:extLst>
              <a:ext uri="{FF2B5EF4-FFF2-40B4-BE49-F238E27FC236}">
                <a16:creationId xmlns:a16="http://schemas.microsoft.com/office/drawing/2014/main" id="{EA6CD44E-1154-41CC-B5E1-115574DF4BE7}"/>
              </a:ext>
            </a:extLst>
          </p:cNvPr>
          <p:cNvSpPr>
            <a:spLocks noGrp="1"/>
          </p:cNvSpPr>
          <p:nvPr>
            <p:ph sz="half" idx="38" hasCustomPrompt="1"/>
          </p:nvPr>
        </p:nvSpPr>
        <p:spPr>
          <a:xfrm>
            <a:off x="2457875" y="2533715"/>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44" name="Content Placeholder 2">
            <a:extLst>
              <a:ext uri="{FF2B5EF4-FFF2-40B4-BE49-F238E27FC236}">
                <a16:creationId xmlns:a16="http://schemas.microsoft.com/office/drawing/2014/main" id="{6AA20BC8-F722-40C5-87EF-DA2C4F05EB1F}"/>
              </a:ext>
            </a:extLst>
          </p:cNvPr>
          <p:cNvSpPr>
            <a:spLocks noGrp="1"/>
          </p:cNvSpPr>
          <p:nvPr>
            <p:ph sz="half" idx="39" hasCustomPrompt="1"/>
          </p:nvPr>
        </p:nvSpPr>
        <p:spPr>
          <a:xfrm>
            <a:off x="2457875" y="3489927"/>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45" name="Content Placeholder 2">
            <a:extLst>
              <a:ext uri="{FF2B5EF4-FFF2-40B4-BE49-F238E27FC236}">
                <a16:creationId xmlns:a16="http://schemas.microsoft.com/office/drawing/2014/main" id="{584FD41A-EDA0-4BCD-9444-9AC00CAD90D8}"/>
              </a:ext>
            </a:extLst>
          </p:cNvPr>
          <p:cNvSpPr>
            <a:spLocks noGrp="1"/>
          </p:cNvSpPr>
          <p:nvPr>
            <p:ph sz="half" idx="40" hasCustomPrompt="1"/>
          </p:nvPr>
        </p:nvSpPr>
        <p:spPr>
          <a:xfrm>
            <a:off x="2457875" y="4446139"/>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1" name="Content Placeholder 2">
            <a:extLst>
              <a:ext uri="{FF2B5EF4-FFF2-40B4-BE49-F238E27FC236}">
                <a16:creationId xmlns:a16="http://schemas.microsoft.com/office/drawing/2014/main" id="{57DD2263-DC55-43EE-9D71-326E8AF89B2B}"/>
              </a:ext>
            </a:extLst>
          </p:cNvPr>
          <p:cNvSpPr>
            <a:spLocks noGrp="1"/>
          </p:cNvSpPr>
          <p:nvPr>
            <p:ph sz="half" idx="42" hasCustomPrompt="1"/>
          </p:nvPr>
        </p:nvSpPr>
        <p:spPr>
          <a:xfrm>
            <a:off x="4872355" y="1577503"/>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2" name="Content Placeholder 2">
            <a:extLst>
              <a:ext uri="{FF2B5EF4-FFF2-40B4-BE49-F238E27FC236}">
                <a16:creationId xmlns:a16="http://schemas.microsoft.com/office/drawing/2014/main" id="{96A4ECC6-C4F8-48ED-8262-6048E2DC2B93}"/>
              </a:ext>
            </a:extLst>
          </p:cNvPr>
          <p:cNvSpPr>
            <a:spLocks noGrp="1"/>
          </p:cNvSpPr>
          <p:nvPr>
            <p:ph sz="half" idx="43" hasCustomPrompt="1"/>
          </p:nvPr>
        </p:nvSpPr>
        <p:spPr>
          <a:xfrm>
            <a:off x="4872355" y="2533715"/>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3" name="Content Placeholder 2">
            <a:extLst>
              <a:ext uri="{FF2B5EF4-FFF2-40B4-BE49-F238E27FC236}">
                <a16:creationId xmlns:a16="http://schemas.microsoft.com/office/drawing/2014/main" id="{CD9D8CD5-2AA1-4057-9464-12B02F868523}"/>
              </a:ext>
            </a:extLst>
          </p:cNvPr>
          <p:cNvSpPr>
            <a:spLocks noGrp="1"/>
          </p:cNvSpPr>
          <p:nvPr>
            <p:ph sz="half" idx="44" hasCustomPrompt="1"/>
          </p:nvPr>
        </p:nvSpPr>
        <p:spPr>
          <a:xfrm>
            <a:off x="4872355" y="3489927"/>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4" name="Content Placeholder 2">
            <a:extLst>
              <a:ext uri="{FF2B5EF4-FFF2-40B4-BE49-F238E27FC236}">
                <a16:creationId xmlns:a16="http://schemas.microsoft.com/office/drawing/2014/main" id="{BA74C61B-7210-4CBB-98F0-91CFDC4CC12E}"/>
              </a:ext>
            </a:extLst>
          </p:cNvPr>
          <p:cNvSpPr>
            <a:spLocks noGrp="1"/>
          </p:cNvSpPr>
          <p:nvPr>
            <p:ph sz="half" idx="45" hasCustomPrompt="1"/>
          </p:nvPr>
        </p:nvSpPr>
        <p:spPr>
          <a:xfrm>
            <a:off x="4872355" y="4446139"/>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7" name="Content Placeholder 2">
            <a:extLst>
              <a:ext uri="{FF2B5EF4-FFF2-40B4-BE49-F238E27FC236}">
                <a16:creationId xmlns:a16="http://schemas.microsoft.com/office/drawing/2014/main" id="{7A373E7F-F8D5-4BEF-A94B-E6D464A7BD09}"/>
              </a:ext>
            </a:extLst>
          </p:cNvPr>
          <p:cNvSpPr>
            <a:spLocks noGrp="1"/>
          </p:cNvSpPr>
          <p:nvPr>
            <p:ph sz="half" idx="47" hasCustomPrompt="1"/>
          </p:nvPr>
        </p:nvSpPr>
        <p:spPr>
          <a:xfrm>
            <a:off x="7287907" y="1577503"/>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8" name="Content Placeholder 2">
            <a:extLst>
              <a:ext uri="{FF2B5EF4-FFF2-40B4-BE49-F238E27FC236}">
                <a16:creationId xmlns:a16="http://schemas.microsoft.com/office/drawing/2014/main" id="{51B504E1-A45A-4489-B14B-2E539CE392C3}"/>
              </a:ext>
            </a:extLst>
          </p:cNvPr>
          <p:cNvSpPr>
            <a:spLocks noGrp="1"/>
          </p:cNvSpPr>
          <p:nvPr>
            <p:ph sz="half" idx="48" hasCustomPrompt="1"/>
          </p:nvPr>
        </p:nvSpPr>
        <p:spPr>
          <a:xfrm>
            <a:off x="7287907" y="2533715"/>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59" name="Content Placeholder 2">
            <a:extLst>
              <a:ext uri="{FF2B5EF4-FFF2-40B4-BE49-F238E27FC236}">
                <a16:creationId xmlns:a16="http://schemas.microsoft.com/office/drawing/2014/main" id="{D13492EB-8BA6-465E-9EE1-F64E546B666C}"/>
              </a:ext>
            </a:extLst>
          </p:cNvPr>
          <p:cNvSpPr>
            <a:spLocks noGrp="1"/>
          </p:cNvSpPr>
          <p:nvPr>
            <p:ph sz="half" idx="49" hasCustomPrompt="1"/>
          </p:nvPr>
        </p:nvSpPr>
        <p:spPr>
          <a:xfrm>
            <a:off x="7287907" y="3489927"/>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60" name="Content Placeholder 2">
            <a:extLst>
              <a:ext uri="{FF2B5EF4-FFF2-40B4-BE49-F238E27FC236}">
                <a16:creationId xmlns:a16="http://schemas.microsoft.com/office/drawing/2014/main" id="{D707C512-399C-4750-BA18-31A2284E9172}"/>
              </a:ext>
            </a:extLst>
          </p:cNvPr>
          <p:cNvSpPr>
            <a:spLocks noGrp="1"/>
          </p:cNvSpPr>
          <p:nvPr>
            <p:ph sz="half" idx="50" hasCustomPrompt="1"/>
          </p:nvPr>
        </p:nvSpPr>
        <p:spPr>
          <a:xfrm>
            <a:off x="7287907" y="4446139"/>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cxnSp>
        <p:nvCxnSpPr>
          <p:cNvPr id="12" name="Straight Connector 11">
            <a:extLst>
              <a:ext uri="{FF2B5EF4-FFF2-40B4-BE49-F238E27FC236}">
                <a16:creationId xmlns:a16="http://schemas.microsoft.com/office/drawing/2014/main" id="{BB87FCD5-0092-4344-B0B9-EBBDED527BC6}"/>
              </a:ext>
            </a:extLst>
          </p:cNvPr>
          <p:cNvCxnSpPr>
            <a:cxnSpLocks/>
          </p:cNvCxnSpPr>
          <p:nvPr userDrawn="1"/>
        </p:nvCxnSpPr>
        <p:spPr>
          <a:xfrm>
            <a:off x="2191781" y="1577504"/>
            <a:ext cx="0" cy="4752000"/>
          </a:xfrm>
          <a:prstGeom prst="line">
            <a:avLst/>
          </a:prstGeom>
          <a:solidFill>
            <a:schemeClr val="tx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D64517E8-C7DC-4689-A864-B837CE30228A}"/>
              </a:ext>
            </a:extLst>
          </p:cNvPr>
          <p:cNvSpPr/>
          <p:nvPr userDrawn="1"/>
        </p:nvSpPr>
        <p:spPr>
          <a:xfrm rot="5400000">
            <a:off x="2066493" y="1972009"/>
            <a:ext cx="335675"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2" name="Isosceles Triangle 31">
            <a:extLst>
              <a:ext uri="{FF2B5EF4-FFF2-40B4-BE49-F238E27FC236}">
                <a16:creationId xmlns:a16="http://schemas.microsoft.com/office/drawing/2014/main" id="{F1F3AA55-B71D-4F7A-99C9-4C6657FCABF1}"/>
              </a:ext>
            </a:extLst>
          </p:cNvPr>
          <p:cNvSpPr/>
          <p:nvPr userDrawn="1"/>
        </p:nvSpPr>
        <p:spPr>
          <a:xfrm rot="5400000">
            <a:off x="2066493" y="2908113"/>
            <a:ext cx="335675"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3" name="Isosceles Triangle 32">
            <a:extLst>
              <a:ext uri="{FF2B5EF4-FFF2-40B4-BE49-F238E27FC236}">
                <a16:creationId xmlns:a16="http://schemas.microsoft.com/office/drawing/2014/main" id="{F096CBDA-3925-4867-97C8-32DD9FC69DE2}"/>
              </a:ext>
            </a:extLst>
          </p:cNvPr>
          <p:cNvSpPr/>
          <p:nvPr userDrawn="1"/>
        </p:nvSpPr>
        <p:spPr>
          <a:xfrm rot="5400000">
            <a:off x="2066493" y="3844217"/>
            <a:ext cx="335675"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63" name="Isosceles Triangle 62">
            <a:extLst>
              <a:ext uri="{FF2B5EF4-FFF2-40B4-BE49-F238E27FC236}">
                <a16:creationId xmlns:a16="http://schemas.microsoft.com/office/drawing/2014/main" id="{F677FD53-F0F1-4F90-BC1A-16F6981A9CEC}"/>
              </a:ext>
            </a:extLst>
          </p:cNvPr>
          <p:cNvSpPr/>
          <p:nvPr userDrawn="1"/>
        </p:nvSpPr>
        <p:spPr>
          <a:xfrm rot="5400000">
            <a:off x="2066493" y="4852329"/>
            <a:ext cx="335675"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4" name="Content Placeholder 2">
            <a:extLst>
              <a:ext uri="{FF2B5EF4-FFF2-40B4-BE49-F238E27FC236}">
                <a16:creationId xmlns:a16="http://schemas.microsoft.com/office/drawing/2014/main" id="{871D429C-97AF-4A27-BCF5-5390537C18DA}"/>
              </a:ext>
            </a:extLst>
          </p:cNvPr>
          <p:cNvSpPr>
            <a:spLocks noGrp="1"/>
          </p:cNvSpPr>
          <p:nvPr userDrawn="1">
            <p:ph sz="half" idx="52" hasCustomPrompt="1"/>
          </p:nvPr>
        </p:nvSpPr>
        <p:spPr>
          <a:xfrm>
            <a:off x="380998" y="5425815"/>
            <a:ext cx="1620265" cy="900000"/>
          </a:xfrm>
          <a:prstGeom prst="rect">
            <a:avLst/>
          </a:prstGeom>
          <a:solidFill>
            <a:schemeClr val="accent5"/>
          </a:solidFill>
        </p:spPr>
        <p:txBody>
          <a:bodyPr lIns="72000" rIns="72000" anchor="ctr" anchorCtr="0">
            <a:normAutofit/>
          </a:bodyPr>
          <a:lstStyle>
            <a:lvl1pPr marL="0" indent="0" algn="l">
              <a:buNone/>
              <a:defRPr sz="975" b="0">
                <a:solidFill>
                  <a:schemeClr val="bg1"/>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35" name="Content Placeholder 2">
            <a:extLst>
              <a:ext uri="{FF2B5EF4-FFF2-40B4-BE49-F238E27FC236}">
                <a16:creationId xmlns:a16="http://schemas.microsoft.com/office/drawing/2014/main" id="{22989D57-B3E7-4F90-8FBC-2E837AC93132}"/>
              </a:ext>
            </a:extLst>
          </p:cNvPr>
          <p:cNvSpPr>
            <a:spLocks noGrp="1"/>
          </p:cNvSpPr>
          <p:nvPr userDrawn="1">
            <p:ph sz="half" idx="53" hasCustomPrompt="1"/>
          </p:nvPr>
        </p:nvSpPr>
        <p:spPr>
          <a:xfrm>
            <a:off x="2457875" y="5402351"/>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36" name="Content Placeholder 2">
            <a:extLst>
              <a:ext uri="{FF2B5EF4-FFF2-40B4-BE49-F238E27FC236}">
                <a16:creationId xmlns:a16="http://schemas.microsoft.com/office/drawing/2014/main" id="{E7AA1C73-C094-4D60-8397-EF3AA675EC01}"/>
              </a:ext>
            </a:extLst>
          </p:cNvPr>
          <p:cNvSpPr>
            <a:spLocks noGrp="1"/>
          </p:cNvSpPr>
          <p:nvPr userDrawn="1">
            <p:ph sz="half" idx="54" hasCustomPrompt="1"/>
          </p:nvPr>
        </p:nvSpPr>
        <p:spPr>
          <a:xfrm>
            <a:off x="4872355" y="5402351"/>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37" name="Content Placeholder 2">
            <a:extLst>
              <a:ext uri="{FF2B5EF4-FFF2-40B4-BE49-F238E27FC236}">
                <a16:creationId xmlns:a16="http://schemas.microsoft.com/office/drawing/2014/main" id="{45052D83-E22F-4117-8406-A707A41CF0FA}"/>
              </a:ext>
            </a:extLst>
          </p:cNvPr>
          <p:cNvSpPr>
            <a:spLocks noGrp="1"/>
          </p:cNvSpPr>
          <p:nvPr userDrawn="1">
            <p:ph sz="half" idx="55" hasCustomPrompt="1"/>
          </p:nvPr>
        </p:nvSpPr>
        <p:spPr>
          <a:xfrm>
            <a:off x="7287907" y="5402351"/>
            <a:ext cx="2228850" cy="900000"/>
          </a:xfrm>
          <a:prstGeom prst="rect">
            <a:avLst/>
          </a:prstGeom>
        </p:spPr>
        <p:txBody>
          <a:bodyPr anchor="ctr" anchorCtr="0">
            <a:normAutofit/>
          </a:bodyPr>
          <a:lstStyle>
            <a:lvl1pPr marL="0" indent="0" algn="l">
              <a:buNone/>
              <a:defRPr sz="975" b="0">
                <a:solidFill>
                  <a:schemeClr val="tx2"/>
                </a:solidFill>
              </a:defRPr>
            </a:lvl1pPr>
            <a:lvl2pPr marL="221805" indent="0">
              <a:buNone/>
              <a:defRPr b="1"/>
            </a:lvl2pPr>
            <a:lvl3pPr marL="443612" indent="0">
              <a:buNone/>
              <a:defRPr b="1"/>
            </a:lvl3pPr>
            <a:lvl4pPr marL="538671" indent="0">
              <a:buFont typeface="Arial" panose="020B0604020202020204" pitchFamily="34" charset="0"/>
              <a:buNone/>
              <a:defRPr b="1"/>
            </a:lvl4pPr>
          </a:lstStyle>
          <a:p>
            <a:pPr lvl="0"/>
            <a:r>
              <a:rPr lang="en-US" dirty="0"/>
              <a:t>Edit master text styles</a:t>
            </a:r>
          </a:p>
        </p:txBody>
      </p:sp>
      <p:sp>
        <p:nvSpPr>
          <p:cNvPr id="38" name="Text Placeholder 4">
            <a:extLst>
              <a:ext uri="{FF2B5EF4-FFF2-40B4-BE49-F238E27FC236}">
                <a16:creationId xmlns:a16="http://schemas.microsoft.com/office/drawing/2014/main" id="{3105AD24-1468-4714-9B8E-35C9378B2579}"/>
              </a:ext>
            </a:extLst>
          </p:cNvPr>
          <p:cNvSpPr>
            <a:spLocks noGrp="1"/>
          </p:cNvSpPr>
          <p:nvPr userDrawn="1">
            <p:ph type="body" sz="quarter" idx="56" hasCustomPrompt="1"/>
          </p:nvPr>
        </p:nvSpPr>
        <p:spPr>
          <a:xfrm>
            <a:off x="2457875" y="1087440"/>
            <a:ext cx="2226707"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39" name="Text Placeholder 4">
            <a:extLst>
              <a:ext uri="{FF2B5EF4-FFF2-40B4-BE49-F238E27FC236}">
                <a16:creationId xmlns:a16="http://schemas.microsoft.com/office/drawing/2014/main" id="{3421B3BB-A1C3-4E1B-B318-2D1AA263F731}"/>
              </a:ext>
            </a:extLst>
          </p:cNvPr>
          <p:cNvSpPr>
            <a:spLocks noGrp="1"/>
          </p:cNvSpPr>
          <p:nvPr userDrawn="1">
            <p:ph type="body" sz="quarter" idx="57" hasCustomPrompt="1"/>
          </p:nvPr>
        </p:nvSpPr>
        <p:spPr>
          <a:xfrm>
            <a:off x="4872355" y="1087440"/>
            <a:ext cx="2226707"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40" name="Text Placeholder 4">
            <a:extLst>
              <a:ext uri="{FF2B5EF4-FFF2-40B4-BE49-F238E27FC236}">
                <a16:creationId xmlns:a16="http://schemas.microsoft.com/office/drawing/2014/main" id="{F28DF025-F80F-43D6-8053-70CBC11736C0}"/>
              </a:ext>
            </a:extLst>
          </p:cNvPr>
          <p:cNvSpPr>
            <a:spLocks noGrp="1"/>
          </p:cNvSpPr>
          <p:nvPr userDrawn="1">
            <p:ph type="body" sz="quarter" idx="58" hasCustomPrompt="1"/>
          </p:nvPr>
        </p:nvSpPr>
        <p:spPr>
          <a:xfrm>
            <a:off x="7286836" y="1087440"/>
            <a:ext cx="2226707" cy="372745"/>
          </a:xfrm>
          <a:prstGeom prst="rect">
            <a:avLst/>
          </a:prstGeom>
        </p:spPr>
        <p:txBody>
          <a:bodyPr vert="horz" lIns="0" tIns="45720" rIns="91440" bIns="45720" rtlCol="0" anchor="b" anchorCtr="0">
            <a:normAutofit/>
          </a:bodyPr>
          <a:lstStyle>
            <a:lvl1pPr>
              <a:defRPr lang="en-US" sz="1138"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41" name="Isosceles Triangle 40">
            <a:extLst>
              <a:ext uri="{FF2B5EF4-FFF2-40B4-BE49-F238E27FC236}">
                <a16:creationId xmlns:a16="http://schemas.microsoft.com/office/drawing/2014/main" id="{87FB1D2F-5302-42D6-9721-4883DFC3BCB5}"/>
              </a:ext>
            </a:extLst>
          </p:cNvPr>
          <p:cNvSpPr/>
          <p:nvPr userDrawn="1"/>
        </p:nvSpPr>
        <p:spPr>
          <a:xfrm rot="5400000">
            <a:off x="2080214" y="5860441"/>
            <a:ext cx="335675" cy="813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Tree>
    <p:extLst>
      <p:ext uri="{BB962C8B-B14F-4D97-AF65-F5344CB8AC3E}">
        <p14:creationId xmlns:p14="http://schemas.microsoft.com/office/powerpoint/2010/main" val="2222632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id 3">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4" name="Content Placeholder 3"/>
          <p:cNvSpPr>
            <a:spLocks noGrp="1"/>
          </p:cNvSpPr>
          <p:nvPr>
            <p:ph sz="half" idx="2"/>
          </p:nvPr>
        </p:nvSpPr>
        <p:spPr>
          <a:xfrm>
            <a:off x="6596031" y="1590024"/>
            <a:ext cx="2912000" cy="1476000"/>
          </a:xfrm>
          <a:prstGeom prst="rect">
            <a:avLst/>
          </a:prstGeom>
        </p:spPr>
        <p:txBody>
          <a:bodyPr anchor="ctr" anchorCtr="0">
            <a:normAutofit/>
          </a:bodyPr>
          <a:lstStyle>
            <a:lvl1pPr marL="0" indent="0">
              <a:buNone/>
              <a:defRPr sz="975">
                <a:solidFill>
                  <a:schemeClr val="tx2"/>
                </a:solidFill>
              </a:defRPr>
            </a:lvl1pPr>
            <a:lvl2pPr marL="221805" indent="0">
              <a:buNone/>
              <a:defRPr sz="975">
                <a:solidFill>
                  <a:schemeClr val="tx2"/>
                </a:solidFill>
              </a:defRPr>
            </a:lvl2pPr>
            <a:lvl3pPr marL="443612" indent="0">
              <a:buNone/>
              <a:defRPr sz="975">
                <a:solidFill>
                  <a:schemeClr val="tx2"/>
                </a:solidFill>
              </a:defRPr>
            </a:lvl3pPr>
            <a:lvl4pPr marL="538671" indent="0">
              <a:buFont typeface="Arial" panose="020B0604020202020204" pitchFamily="34" charset="0"/>
              <a:buNone/>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Content Placeholder 2">
            <a:extLst>
              <a:ext uri="{FF2B5EF4-FFF2-40B4-BE49-F238E27FC236}">
                <a16:creationId xmlns:a16="http://schemas.microsoft.com/office/drawing/2014/main" id="{3C91CFFB-E8BA-42E6-9B3B-FDEF4C2280A7}"/>
              </a:ext>
            </a:extLst>
          </p:cNvPr>
          <p:cNvSpPr>
            <a:spLocks noGrp="1"/>
          </p:cNvSpPr>
          <p:nvPr>
            <p:ph sz="half" idx="14" hasCustomPrompt="1"/>
          </p:nvPr>
        </p:nvSpPr>
        <p:spPr>
          <a:xfrm>
            <a:off x="1810604" y="1567060"/>
            <a:ext cx="4386899" cy="864000"/>
          </a:xfrm>
          <a:prstGeom prst="rect">
            <a:avLst/>
          </a:prstGeom>
        </p:spPr>
        <p:txBody>
          <a:bodyPr vert="horz" lIns="0" tIns="45720" rIns="91440" bIns="45720" rtlCol="0" anchor="ctr" anchorCtr="0">
            <a:normAutofit/>
          </a:bodyPr>
          <a:lstStyle>
            <a:lvl1pPr marL="0" indent="0">
              <a:buNone/>
              <a:defRPr lang="en-US" sz="975" dirty="0">
                <a:solidFill>
                  <a:schemeClr val="tx2"/>
                </a:solidFill>
              </a:defRPr>
            </a:lvl1pPr>
          </a:lstStyle>
          <a:p>
            <a:pPr marL="221806" lvl="0" indent="-221806"/>
            <a:r>
              <a:rPr lang="en-US" dirty="0"/>
              <a:t>Edit master text styles</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cxnSp>
        <p:nvCxnSpPr>
          <p:cNvPr id="12" name="Straight Connector 11">
            <a:extLst>
              <a:ext uri="{FF2B5EF4-FFF2-40B4-BE49-F238E27FC236}">
                <a16:creationId xmlns:a16="http://schemas.microsoft.com/office/drawing/2014/main" id="{BB87FCD5-0092-4344-B0B9-EBBDED527BC6}"/>
              </a:ext>
            </a:extLst>
          </p:cNvPr>
          <p:cNvCxnSpPr>
            <a:cxnSpLocks/>
          </p:cNvCxnSpPr>
          <p:nvPr userDrawn="1"/>
        </p:nvCxnSpPr>
        <p:spPr>
          <a:xfrm>
            <a:off x="6281265" y="1590025"/>
            <a:ext cx="0" cy="4718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a:extLst>
              <a:ext uri="{FF2B5EF4-FFF2-40B4-BE49-F238E27FC236}">
                <a16:creationId xmlns:a16="http://schemas.microsoft.com/office/drawing/2014/main" id="{F1F3AA55-B71D-4F7A-99C9-4C6657FCABF1}"/>
              </a:ext>
            </a:extLst>
          </p:cNvPr>
          <p:cNvSpPr/>
          <p:nvPr userDrawn="1"/>
        </p:nvSpPr>
        <p:spPr>
          <a:xfrm rot="5400000">
            <a:off x="5845106" y="3886674"/>
            <a:ext cx="994352" cy="12540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7" name="Content Placeholder 2">
            <a:extLst>
              <a:ext uri="{FF2B5EF4-FFF2-40B4-BE49-F238E27FC236}">
                <a16:creationId xmlns:a16="http://schemas.microsoft.com/office/drawing/2014/main" id="{6159C73A-D3E5-44EF-9739-5803EF76E5F1}"/>
              </a:ext>
            </a:extLst>
          </p:cNvPr>
          <p:cNvSpPr>
            <a:spLocks noGrp="1"/>
          </p:cNvSpPr>
          <p:nvPr userDrawn="1">
            <p:ph sz="half" idx="21" hasCustomPrompt="1"/>
          </p:nvPr>
        </p:nvSpPr>
        <p:spPr>
          <a:xfrm>
            <a:off x="1810604" y="2536476"/>
            <a:ext cx="4386899" cy="864000"/>
          </a:xfrm>
          <a:prstGeom prst="rect">
            <a:avLst/>
          </a:prstGeom>
        </p:spPr>
        <p:txBody>
          <a:bodyPr vert="horz" lIns="0" tIns="45720" rIns="91440" bIns="45720" rtlCol="0" anchor="ctr" anchorCtr="0">
            <a:normAutofit/>
          </a:bodyPr>
          <a:lstStyle>
            <a:lvl1pPr marL="0" indent="0">
              <a:buNone/>
              <a:defRPr lang="en-US" sz="975" dirty="0">
                <a:solidFill>
                  <a:schemeClr val="tx2"/>
                </a:solidFill>
              </a:defRPr>
            </a:lvl1pPr>
          </a:lstStyle>
          <a:p>
            <a:pPr marL="221806" lvl="0" indent="-221806"/>
            <a:r>
              <a:rPr lang="en-US" dirty="0"/>
              <a:t>Edit master text styles</a:t>
            </a:r>
          </a:p>
        </p:txBody>
      </p:sp>
      <p:sp>
        <p:nvSpPr>
          <p:cNvPr id="29" name="Content Placeholder 2">
            <a:extLst>
              <a:ext uri="{FF2B5EF4-FFF2-40B4-BE49-F238E27FC236}">
                <a16:creationId xmlns:a16="http://schemas.microsoft.com/office/drawing/2014/main" id="{28505C92-8AF4-4ABF-87EB-335788642DF6}"/>
              </a:ext>
            </a:extLst>
          </p:cNvPr>
          <p:cNvSpPr>
            <a:spLocks noGrp="1"/>
          </p:cNvSpPr>
          <p:nvPr userDrawn="1">
            <p:ph sz="half" idx="23" hasCustomPrompt="1"/>
          </p:nvPr>
        </p:nvSpPr>
        <p:spPr>
          <a:xfrm>
            <a:off x="1810604" y="3505892"/>
            <a:ext cx="4386899" cy="864000"/>
          </a:xfrm>
          <a:prstGeom prst="rect">
            <a:avLst/>
          </a:prstGeom>
        </p:spPr>
        <p:txBody>
          <a:bodyPr vert="horz" lIns="0" tIns="45720" rIns="91440" bIns="45720" rtlCol="0" anchor="ctr" anchorCtr="0">
            <a:normAutofit/>
          </a:bodyPr>
          <a:lstStyle>
            <a:lvl1pPr marL="0" indent="0">
              <a:buNone/>
              <a:defRPr lang="en-US" sz="975" dirty="0">
                <a:solidFill>
                  <a:schemeClr val="tx2"/>
                </a:solidFill>
              </a:defRPr>
            </a:lvl1pPr>
          </a:lstStyle>
          <a:p>
            <a:pPr marL="221806" lvl="0" indent="-221806"/>
            <a:r>
              <a:rPr lang="en-US" dirty="0"/>
              <a:t>Edit master text styles</a:t>
            </a:r>
          </a:p>
        </p:txBody>
      </p:sp>
      <p:sp>
        <p:nvSpPr>
          <p:cNvPr id="20" name="Content Placeholder 2">
            <a:extLst>
              <a:ext uri="{FF2B5EF4-FFF2-40B4-BE49-F238E27FC236}">
                <a16:creationId xmlns:a16="http://schemas.microsoft.com/office/drawing/2014/main" id="{4E595A26-7555-4A89-B18D-6EC9FA904273}"/>
              </a:ext>
            </a:extLst>
          </p:cNvPr>
          <p:cNvSpPr>
            <a:spLocks noGrp="1"/>
          </p:cNvSpPr>
          <p:nvPr>
            <p:ph sz="half" idx="26" hasCustomPrompt="1"/>
          </p:nvPr>
        </p:nvSpPr>
        <p:spPr>
          <a:xfrm>
            <a:off x="1810604" y="4475308"/>
            <a:ext cx="4386899" cy="864000"/>
          </a:xfrm>
          <a:prstGeom prst="rect">
            <a:avLst/>
          </a:prstGeom>
        </p:spPr>
        <p:txBody>
          <a:bodyPr vert="horz" lIns="0" tIns="45720" rIns="91440" bIns="45720" rtlCol="0" anchor="ctr" anchorCtr="0">
            <a:normAutofit/>
          </a:bodyPr>
          <a:lstStyle>
            <a:lvl1pPr marL="0" indent="0">
              <a:buNone/>
              <a:defRPr lang="en-US" sz="975" dirty="0">
                <a:solidFill>
                  <a:schemeClr val="tx2"/>
                </a:solidFill>
              </a:defRPr>
            </a:lvl1pPr>
          </a:lstStyle>
          <a:p>
            <a:pPr marL="221806" lvl="0" indent="-221806"/>
            <a:r>
              <a:rPr lang="en-US" dirty="0"/>
              <a:t>Edit master text styles</a:t>
            </a:r>
          </a:p>
        </p:txBody>
      </p:sp>
      <p:sp>
        <p:nvSpPr>
          <p:cNvPr id="21" name="Content Placeholder 2">
            <a:extLst>
              <a:ext uri="{FF2B5EF4-FFF2-40B4-BE49-F238E27FC236}">
                <a16:creationId xmlns:a16="http://schemas.microsoft.com/office/drawing/2014/main" id="{E21F33ED-86E4-4C5B-847F-B0C6955794BD}"/>
              </a:ext>
            </a:extLst>
          </p:cNvPr>
          <p:cNvSpPr>
            <a:spLocks noGrp="1"/>
          </p:cNvSpPr>
          <p:nvPr>
            <p:ph sz="half" idx="27" hasCustomPrompt="1"/>
          </p:nvPr>
        </p:nvSpPr>
        <p:spPr>
          <a:xfrm>
            <a:off x="1810604" y="5444725"/>
            <a:ext cx="4386899" cy="864000"/>
          </a:xfrm>
          <a:prstGeom prst="rect">
            <a:avLst/>
          </a:prstGeom>
        </p:spPr>
        <p:txBody>
          <a:bodyPr vert="horz" lIns="0" tIns="45720" rIns="91440" bIns="45720" rtlCol="0" anchor="ctr" anchorCtr="0">
            <a:normAutofit/>
          </a:bodyPr>
          <a:lstStyle>
            <a:lvl1pPr marL="0" indent="0">
              <a:buNone/>
              <a:defRPr lang="en-US" sz="975" dirty="0">
                <a:solidFill>
                  <a:schemeClr val="tx2"/>
                </a:solidFill>
              </a:defRPr>
            </a:lvl1pPr>
          </a:lstStyle>
          <a:p>
            <a:pPr marL="221806" lvl="0" indent="-221806"/>
            <a:r>
              <a:rPr lang="en-US" dirty="0"/>
              <a:t>Edit master text styles</a:t>
            </a:r>
          </a:p>
        </p:txBody>
      </p:sp>
      <p:sp>
        <p:nvSpPr>
          <p:cNvPr id="23" name="Content Placeholder 2">
            <a:extLst>
              <a:ext uri="{FF2B5EF4-FFF2-40B4-BE49-F238E27FC236}">
                <a16:creationId xmlns:a16="http://schemas.microsoft.com/office/drawing/2014/main" id="{F972FF7B-3395-4248-8EAE-194142959AD5}"/>
              </a:ext>
            </a:extLst>
          </p:cNvPr>
          <p:cNvSpPr>
            <a:spLocks noGrp="1"/>
          </p:cNvSpPr>
          <p:nvPr>
            <p:ph sz="half" idx="28" hasCustomPrompt="1"/>
          </p:nvPr>
        </p:nvSpPr>
        <p:spPr>
          <a:xfrm>
            <a:off x="386688" y="1567060"/>
            <a:ext cx="1362899" cy="864000"/>
          </a:xfrm>
          <a:prstGeom prst="rect">
            <a:avLst/>
          </a:prstGeom>
          <a:solidFill>
            <a:schemeClr val="tx1"/>
          </a:solidFill>
        </p:spPr>
        <p:txBody>
          <a:bodyPr vert="horz" lIns="72000" tIns="45720" rIns="72000" bIns="45720" rtlCol="0" anchor="ctr" anchorCtr="0">
            <a:normAutofit/>
          </a:bodyPr>
          <a:lstStyle>
            <a:lvl1pPr marL="0" indent="0">
              <a:buNone/>
              <a:defRPr lang="en-US" sz="975" dirty="0">
                <a:solidFill>
                  <a:schemeClr val="bg1"/>
                </a:solidFill>
              </a:defRPr>
            </a:lvl1pPr>
          </a:lstStyle>
          <a:p>
            <a:pPr marL="221806" lvl="0" indent="-221806"/>
            <a:r>
              <a:rPr lang="en-US" dirty="0"/>
              <a:t>Edit master text styles</a:t>
            </a:r>
          </a:p>
        </p:txBody>
      </p:sp>
      <p:sp>
        <p:nvSpPr>
          <p:cNvPr id="24" name="Content Placeholder 2">
            <a:extLst>
              <a:ext uri="{FF2B5EF4-FFF2-40B4-BE49-F238E27FC236}">
                <a16:creationId xmlns:a16="http://schemas.microsoft.com/office/drawing/2014/main" id="{D36E7F6E-5DD5-4947-980D-9F838CC75623}"/>
              </a:ext>
            </a:extLst>
          </p:cNvPr>
          <p:cNvSpPr>
            <a:spLocks noGrp="1"/>
          </p:cNvSpPr>
          <p:nvPr>
            <p:ph sz="half" idx="29" hasCustomPrompt="1"/>
          </p:nvPr>
        </p:nvSpPr>
        <p:spPr>
          <a:xfrm>
            <a:off x="386688" y="2536476"/>
            <a:ext cx="1362899" cy="864000"/>
          </a:xfrm>
          <a:prstGeom prst="rect">
            <a:avLst/>
          </a:prstGeom>
          <a:solidFill>
            <a:schemeClr val="tx1"/>
          </a:solidFill>
        </p:spPr>
        <p:txBody>
          <a:bodyPr vert="horz" lIns="72000" tIns="45720" rIns="72000" bIns="45720" rtlCol="0" anchor="ctr" anchorCtr="0">
            <a:normAutofit/>
          </a:bodyPr>
          <a:lstStyle>
            <a:lvl1pPr marL="0" indent="0">
              <a:buNone/>
              <a:defRPr lang="en-US" sz="975" dirty="0">
                <a:solidFill>
                  <a:schemeClr val="bg1"/>
                </a:solidFill>
              </a:defRPr>
            </a:lvl1pPr>
          </a:lstStyle>
          <a:p>
            <a:pPr marL="221806" lvl="0" indent="-221806"/>
            <a:r>
              <a:rPr lang="en-US" dirty="0"/>
              <a:t>Edit master text styles</a:t>
            </a:r>
          </a:p>
        </p:txBody>
      </p:sp>
      <p:sp>
        <p:nvSpPr>
          <p:cNvPr id="25" name="Content Placeholder 2">
            <a:extLst>
              <a:ext uri="{FF2B5EF4-FFF2-40B4-BE49-F238E27FC236}">
                <a16:creationId xmlns:a16="http://schemas.microsoft.com/office/drawing/2014/main" id="{60D20787-13B7-4D2C-AF62-B2DF33EE2128}"/>
              </a:ext>
            </a:extLst>
          </p:cNvPr>
          <p:cNvSpPr>
            <a:spLocks noGrp="1"/>
          </p:cNvSpPr>
          <p:nvPr>
            <p:ph sz="half" idx="30" hasCustomPrompt="1"/>
          </p:nvPr>
        </p:nvSpPr>
        <p:spPr>
          <a:xfrm>
            <a:off x="386688" y="3505892"/>
            <a:ext cx="1362899" cy="864000"/>
          </a:xfrm>
          <a:prstGeom prst="rect">
            <a:avLst/>
          </a:prstGeom>
          <a:solidFill>
            <a:schemeClr val="tx1"/>
          </a:solidFill>
        </p:spPr>
        <p:txBody>
          <a:bodyPr vert="horz" lIns="72000" tIns="45720" rIns="72000" bIns="45720" rtlCol="0" anchor="ctr" anchorCtr="0">
            <a:normAutofit/>
          </a:bodyPr>
          <a:lstStyle>
            <a:lvl1pPr marL="0" indent="0">
              <a:buNone/>
              <a:defRPr lang="en-US" sz="975" dirty="0">
                <a:solidFill>
                  <a:schemeClr val="bg1"/>
                </a:solidFill>
              </a:defRPr>
            </a:lvl1pPr>
          </a:lstStyle>
          <a:p>
            <a:pPr marL="221806" lvl="0" indent="-221806"/>
            <a:r>
              <a:rPr lang="en-US" dirty="0"/>
              <a:t>Edit master text styles</a:t>
            </a:r>
          </a:p>
        </p:txBody>
      </p:sp>
      <p:sp>
        <p:nvSpPr>
          <p:cNvPr id="26" name="Content Placeholder 2">
            <a:extLst>
              <a:ext uri="{FF2B5EF4-FFF2-40B4-BE49-F238E27FC236}">
                <a16:creationId xmlns:a16="http://schemas.microsoft.com/office/drawing/2014/main" id="{6E6ECD59-66F6-47EC-BD69-EF7940BDACAB}"/>
              </a:ext>
            </a:extLst>
          </p:cNvPr>
          <p:cNvSpPr>
            <a:spLocks noGrp="1"/>
          </p:cNvSpPr>
          <p:nvPr>
            <p:ph sz="half" idx="31" hasCustomPrompt="1"/>
          </p:nvPr>
        </p:nvSpPr>
        <p:spPr>
          <a:xfrm>
            <a:off x="386688" y="4475308"/>
            <a:ext cx="1362899" cy="864000"/>
          </a:xfrm>
          <a:prstGeom prst="rect">
            <a:avLst/>
          </a:prstGeom>
          <a:solidFill>
            <a:schemeClr val="tx1"/>
          </a:solidFill>
        </p:spPr>
        <p:txBody>
          <a:bodyPr vert="horz" lIns="72000" tIns="45720" rIns="72000" bIns="45720" rtlCol="0" anchor="ctr" anchorCtr="0">
            <a:normAutofit/>
          </a:bodyPr>
          <a:lstStyle>
            <a:lvl1pPr marL="0" indent="0">
              <a:buNone/>
              <a:defRPr lang="en-US" sz="975" dirty="0">
                <a:solidFill>
                  <a:schemeClr val="bg1"/>
                </a:solidFill>
              </a:defRPr>
            </a:lvl1pPr>
          </a:lstStyle>
          <a:p>
            <a:pPr marL="221806" lvl="0" indent="-221806"/>
            <a:r>
              <a:rPr lang="en-US" dirty="0"/>
              <a:t>Edit master text styles</a:t>
            </a:r>
          </a:p>
        </p:txBody>
      </p:sp>
      <p:sp>
        <p:nvSpPr>
          <p:cNvPr id="28" name="Content Placeholder 2">
            <a:extLst>
              <a:ext uri="{FF2B5EF4-FFF2-40B4-BE49-F238E27FC236}">
                <a16:creationId xmlns:a16="http://schemas.microsoft.com/office/drawing/2014/main" id="{694D4BE8-DEBD-4D0D-A937-B85FBFE8E845}"/>
              </a:ext>
            </a:extLst>
          </p:cNvPr>
          <p:cNvSpPr>
            <a:spLocks noGrp="1"/>
          </p:cNvSpPr>
          <p:nvPr>
            <p:ph sz="half" idx="32" hasCustomPrompt="1"/>
          </p:nvPr>
        </p:nvSpPr>
        <p:spPr>
          <a:xfrm>
            <a:off x="386688" y="5444725"/>
            <a:ext cx="1362899" cy="864000"/>
          </a:xfrm>
          <a:prstGeom prst="rect">
            <a:avLst/>
          </a:prstGeom>
          <a:solidFill>
            <a:schemeClr val="tx1"/>
          </a:solidFill>
        </p:spPr>
        <p:txBody>
          <a:bodyPr vert="horz" lIns="72000" tIns="45720" rIns="72000" bIns="45720" rtlCol="0" anchor="ctr" anchorCtr="0">
            <a:normAutofit/>
          </a:bodyPr>
          <a:lstStyle>
            <a:lvl1pPr marL="0" indent="0">
              <a:buNone/>
              <a:defRPr lang="en-US" sz="975" dirty="0">
                <a:solidFill>
                  <a:schemeClr val="bg1"/>
                </a:solidFill>
              </a:defRPr>
            </a:lvl1pPr>
          </a:lstStyle>
          <a:p>
            <a:pPr marL="221806" lvl="0" indent="-221806"/>
            <a:r>
              <a:rPr lang="en-US" dirty="0"/>
              <a:t>Edit master text styles</a:t>
            </a:r>
          </a:p>
        </p:txBody>
      </p:sp>
      <p:sp>
        <p:nvSpPr>
          <p:cNvPr id="30" name="Content Placeholder 3">
            <a:extLst>
              <a:ext uri="{FF2B5EF4-FFF2-40B4-BE49-F238E27FC236}">
                <a16:creationId xmlns:a16="http://schemas.microsoft.com/office/drawing/2014/main" id="{49F07D63-0D6B-424C-BA84-CCAE551823E9}"/>
              </a:ext>
            </a:extLst>
          </p:cNvPr>
          <p:cNvSpPr>
            <a:spLocks noGrp="1"/>
          </p:cNvSpPr>
          <p:nvPr>
            <p:ph sz="half" idx="33"/>
          </p:nvPr>
        </p:nvSpPr>
        <p:spPr>
          <a:xfrm>
            <a:off x="6596031" y="3215409"/>
            <a:ext cx="2912000" cy="1476000"/>
          </a:xfrm>
          <a:prstGeom prst="rect">
            <a:avLst/>
          </a:prstGeom>
        </p:spPr>
        <p:txBody>
          <a:bodyPr anchor="ctr" anchorCtr="0">
            <a:normAutofit/>
          </a:bodyPr>
          <a:lstStyle>
            <a:lvl1pPr marL="0" indent="0">
              <a:buNone/>
              <a:defRPr sz="975">
                <a:solidFill>
                  <a:schemeClr val="tx2"/>
                </a:solidFill>
              </a:defRPr>
            </a:lvl1pPr>
            <a:lvl2pPr marL="221805" indent="0">
              <a:buNone/>
              <a:defRPr sz="975">
                <a:solidFill>
                  <a:schemeClr val="tx2"/>
                </a:solidFill>
              </a:defRPr>
            </a:lvl2pPr>
            <a:lvl3pPr marL="443612" indent="0">
              <a:buNone/>
              <a:defRPr sz="975">
                <a:solidFill>
                  <a:schemeClr val="tx2"/>
                </a:solidFill>
              </a:defRPr>
            </a:lvl3pPr>
            <a:lvl4pPr marL="538671" indent="0">
              <a:buFont typeface="Arial" panose="020B0604020202020204" pitchFamily="34" charset="0"/>
              <a:buNone/>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4" name="Content Placeholder 3">
            <a:extLst>
              <a:ext uri="{FF2B5EF4-FFF2-40B4-BE49-F238E27FC236}">
                <a16:creationId xmlns:a16="http://schemas.microsoft.com/office/drawing/2014/main" id="{7192E953-8D32-4457-896A-2C220155CB21}"/>
              </a:ext>
            </a:extLst>
          </p:cNvPr>
          <p:cNvSpPr>
            <a:spLocks noGrp="1"/>
          </p:cNvSpPr>
          <p:nvPr>
            <p:ph sz="half" idx="34"/>
          </p:nvPr>
        </p:nvSpPr>
        <p:spPr>
          <a:xfrm>
            <a:off x="6596031" y="4840793"/>
            <a:ext cx="2912000" cy="1476000"/>
          </a:xfrm>
          <a:prstGeom prst="rect">
            <a:avLst/>
          </a:prstGeom>
        </p:spPr>
        <p:txBody>
          <a:bodyPr anchor="ctr" anchorCtr="0">
            <a:normAutofit/>
          </a:bodyPr>
          <a:lstStyle>
            <a:lvl1pPr marL="0" indent="0">
              <a:buNone/>
              <a:defRPr sz="975">
                <a:solidFill>
                  <a:schemeClr val="tx2"/>
                </a:solidFill>
              </a:defRPr>
            </a:lvl1pPr>
            <a:lvl2pPr marL="221805" indent="0">
              <a:buNone/>
              <a:defRPr sz="975">
                <a:solidFill>
                  <a:schemeClr val="tx2"/>
                </a:solidFill>
              </a:defRPr>
            </a:lvl2pPr>
            <a:lvl3pPr marL="443612" indent="0">
              <a:buNone/>
              <a:defRPr sz="975">
                <a:solidFill>
                  <a:schemeClr val="tx2"/>
                </a:solidFill>
              </a:defRPr>
            </a:lvl3pPr>
            <a:lvl4pPr marL="538671" indent="0">
              <a:buFont typeface="Arial" panose="020B0604020202020204" pitchFamily="34" charset="0"/>
              <a:buNone/>
              <a:defRPr sz="975">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1" name="Text Placeholder 4">
            <a:extLst>
              <a:ext uri="{FF2B5EF4-FFF2-40B4-BE49-F238E27FC236}">
                <a16:creationId xmlns:a16="http://schemas.microsoft.com/office/drawing/2014/main" id="{3FA0FA87-7402-41E5-B7B9-1AB2922768E3}"/>
              </a:ext>
            </a:extLst>
          </p:cNvPr>
          <p:cNvSpPr>
            <a:spLocks noGrp="1"/>
          </p:cNvSpPr>
          <p:nvPr>
            <p:ph type="body" sz="quarter" idx="35" hasCustomPrompt="1"/>
          </p:nvPr>
        </p:nvSpPr>
        <p:spPr>
          <a:xfrm>
            <a:off x="374248" y="1099961"/>
            <a:ext cx="5823255"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33" name="Text Placeholder 4">
            <a:extLst>
              <a:ext uri="{FF2B5EF4-FFF2-40B4-BE49-F238E27FC236}">
                <a16:creationId xmlns:a16="http://schemas.microsoft.com/office/drawing/2014/main" id="{3A9D119F-84F8-4C42-9E30-E710124B4EAE}"/>
              </a:ext>
            </a:extLst>
          </p:cNvPr>
          <p:cNvSpPr>
            <a:spLocks noGrp="1"/>
          </p:cNvSpPr>
          <p:nvPr>
            <p:ph type="body" sz="quarter" idx="36" hasCustomPrompt="1"/>
          </p:nvPr>
        </p:nvSpPr>
        <p:spPr>
          <a:xfrm>
            <a:off x="6596030" y="1099961"/>
            <a:ext cx="2912000"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Tree>
    <p:extLst>
      <p:ext uri="{BB962C8B-B14F-4D97-AF65-F5344CB8AC3E}">
        <p14:creationId xmlns:p14="http://schemas.microsoft.com/office/powerpoint/2010/main" val="239499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287149" y="6450591"/>
            <a:ext cx="2228850" cy="201137"/>
          </a:xfrm>
        </p:spPr>
        <p:txBody>
          <a:bodyPr/>
          <a:lstStyle/>
          <a:p>
            <a:fld id="{DFD240CC-F3E2-4AB2-934B-72D055AB7AF9}" type="slidenum">
              <a:rPr lang="en-GB" smtClean="0"/>
              <a:t>‹#›</a:t>
            </a:fld>
            <a:endParaRPr lang="en-GB"/>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7EE01CF1-24F7-4D66-8500-C07222116107}"/>
              </a:ext>
            </a:extLst>
          </p:cNvPr>
          <p:cNvSpPr>
            <a:spLocks noGrp="1"/>
          </p:cNvSpPr>
          <p:nvPr>
            <p:ph idx="1"/>
          </p:nvPr>
        </p:nvSpPr>
        <p:spPr>
          <a:xfrm>
            <a:off x="381000" y="1119883"/>
            <a:ext cx="9134999" cy="5188841"/>
          </a:xfrm>
          <a:prstGeom prst="rect">
            <a:avLst/>
          </a:prstGeom>
        </p:spPr>
        <p:txBody>
          <a:bodyPr/>
          <a:lstStyle>
            <a:lvl1pPr marL="285750" indent="-285750">
              <a:spcBef>
                <a:spcPts val="500"/>
              </a:spcBef>
              <a:buClr>
                <a:schemeClr val="bg2"/>
              </a:buClr>
              <a:buFont typeface="Wingdings" panose="05000000000000000000" pitchFamily="2" charset="2"/>
              <a:buChar char="§"/>
              <a:defRPr>
                <a:solidFill>
                  <a:schemeClr val="tx2"/>
                </a:solidFill>
              </a:defRPr>
            </a:lvl1pPr>
            <a:lvl2pPr marL="558741" indent="-285750">
              <a:spcBef>
                <a:spcPts val="500"/>
              </a:spcBef>
              <a:buClr>
                <a:srgbClr val="00BBE7"/>
              </a:buClr>
              <a:buSzPct val="100000"/>
              <a:buFont typeface="Calibri" panose="020F0502020204030204" pitchFamily="34" charset="0"/>
              <a:buChar char="‒"/>
              <a:defRPr sz="1600">
                <a:solidFill>
                  <a:schemeClr val="tx2"/>
                </a:solidFill>
              </a:defRPr>
            </a:lvl2pPr>
            <a:lvl3pPr marL="801688" indent="-257175">
              <a:spcBef>
                <a:spcPts val="500"/>
              </a:spcBef>
              <a:buClr>
                <a:srgbClr val="00BBE7"/>
              </a:buClr>
              <a:buSzPct val="100000"/>
              <a:buFont typeface="Courier New" panose="02070309020205020404" pitchFamily="49" charset="0"/>
              <a:buChar char="o"/>
              <a:defRPr sz="1600">
                <a:solidFill>
                  <a:schemeClr val="tx2"/>
                </a:solidFill>
              </a:defRPr>
            </a:lvl3pPr>
            <a:lvl4pPr marL="1027113" indent="-225425">
              <a:spcBef>
                <a:spcPts val="500"/>
              </a:spcBef>
              <a:buClr>
                <a:srgbClr val="00BBE7"/>
              </a:buClr>
              <a:buSzPct val="50000"/>
              <a:buFont typeface="Wingdings 3" panose="05040102010807070707" pitchFamily="18" charset="2"/>
              <a:buChar char="u"/>
              <a:defRPr sz="16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65208873"/>
      </p:ext>
    </p:extLst>
  </p:cSld>
  <p:clrMapOvr>
    <a:masterClrMapping/>
  </p:clrMapOvr>
  <p:extLst>
    <p:ext uri="{DCECCB84-F9BA-43D5-87BE-67443E8EF086}">
      <p15:sldGuideLst xmlns:p15="http://schemas.microsoft.com/office/powerpoint/2012/main">
        <p15:guide id="1" orient="horz" pos="49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id 4">
    <p:spTree>
      <p:nvGrpSpPr>
        <p:cNvPr id="1" name=""/>
        <p:cNvGrpSpPr/>
        <p:nvPr/>
      </p:nvGrpSpPr>
      <p:grpSpPr>
        <a:xfrm>
          <a:off x="0" y="0"/>
          <a:ext cx="0" cy="0"/>
          <a:chOff x="0" y="0"/>
          <a:chExt cx="0" cy="0"/>
        </a:xfrm>
      </p:grpSpPr>
      <p:sp>
        <p:nvSpPr>
          <p:cNvPr id="2" name="Title 1"/>
          <p:cNvSpPr>
            <a:spLocks noGrp="1"/>
          </p:cNvSpPr>
          <p:nvPr>
            <p:ph type="title"/>
          </p:nvPr>
        </p:nvSpPr>
        <p:spPr>
          <a:xfrm>
            <a:off x="390000" y="403023"/>
            <a:ext cx="7956000" cy="590088"/>
          </a:xfrm>
        </p:spPr>
        <p:txBody>
          <a:bodyPr/>
          <a:lstStyle/>
          <a:p>
            <a:r>
              <a:rPr lang="en-US"/>
              <a:t>Click to edit Master title style</a:t>
            </a:r>
            <a:endParaRPr lang="en-GB" dirty="0"/>
          </a:p>
        </p:txBody>
      </p:sp>
      <p:sp>
        <p:nvSpPr>
          <p:cNvPr id="9" name="Content Placeholder 2">
            <a:extLst>
              <a:ext uri="{FF2B5EF4-FFF2-40B4-BE49-F238E27FC236}">
                <a16:creationId xmlns:a16="http://schemas.microsoft.com/office/drawing/2014/main" id="{3C91CFFB-E8BA-42E6-9B3B-FDEF4C2280A7}"/>
              </a:ext>
            </a:extLst>
          </p:cNvPr>
          <p:cNvSpPr>
            <a:spLocks noGrp="1"/>
          </p:cNvSpPr>
          <p:nvPr>
            <p:ph sz="half" idx="14" hasCustomPrompt="1"/>
          </p:nvPr>
        </p:nvSpPr>
        <p:spPr>
          <a:xfrm>
            <a:off x="2019544" y="1846957"/>
            <a:ext cx="7505456" cy="1825905"/>
          </a:xfrm>
          <a:prstGeom prst="rect">
            <a:avLst/>
          </a:prstGeom>
        </p:spPr>
        <p:txBody>
          <a:bodyPr vert="horz" lIns="0" tIns="45720" rIns="91440" bIns="45720" rtlCol="0" anchor="ctr" anchorCtr="0">
            <a:normAutofit/>
          </a:bodyPr>
          <a:lstStyle>
            <a:lvl1pPr marL="0" indent="0">
              <a:buNone/>
              <a:defRPr lang="en-US" sz="1138" dirty="0">
                <a:solidFill>
                  <a:schemeClr val="tx2"/>
                </a:solidFill>
              </a:defRPr>
            </a:lvl1pPr>
          </a:lstStyle>
          <a:p>
            <a:pPr marL="221806" lvl="0" indent="-221806"/>
            <a:r>
              <a:rPr lang="en-US" dirty="0"/>
              <a:t>Edit master text styles</a:t>
            </a:r>
          </a:p>
        </p:txBody>
      </p:sp>
      <p:sp>
        <p:nvSpPr>
          <p:cNvPr id="7" name="Slide Number Placeholder 6">
            <a:extLst>
              <a:ext uri="{FF2B5EF4-FFF2-40B4-BE49-F238E27FC236}">
                <a16:creationId xmlns:a16="http://schemas.microsoft.com/office/drawing/2014/main" id="{0776B9D8-0A25-418E-AC13-FB0098CEA0D3}"/>
              </a:ext>
            </a:extLst>
          </p:cNvPr>
          <p:cNvSpPr>
            <a:spLocks noGrp="1"/>
          </p:cNvSpPr>
          <p:nvPr>
            <p:ph type="sldNum" sz="quarter" idx="18"/>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grpSp>
        <p:nvGrpSpPr>
          <p:cNvPr id="3" name="Group 2">
            <a:extLst>
              <a:ext uri="{FF2B5EF4-FFF2-40B4-BE49-F238E27FC236}">
                <a16:creationId xmlns:a16="http://schemas.microsoft.com/office/drawing/2014/main" id="{C565898C-6B4E-4578-8DAC-AADE2A79E238}"/>
              </a:ext>
            </a:extLst>
          </p:cNvPr>
          <p:cNvGrpSpPr/>
          <p:nvPr userDrawn="1"/>
        </p:nvGrpSpPr>
        <p:grpSpPr>
          <a:xfrm rot="5400000">
            <a:off x="4869116" y="-664944"/>
            <a:ext cx="167769" cy="9144000"/>
            <a:chOff x="6279578" y="2118841"/>
            <a:chExt cx="125407" cy="4189884"/>
          </a:xfrm>
          <a:solidFill>
            <a:schemeClr val="tx1"/>
          </a:solidFill>
        </p:grpSpPr>
        <p:cxnSp>
          <p:nvCxnSpPr>
            <p:cNvPr id="12" name="Straight Connector 11">
              <a:extLst>
                <a:ext uri="{FF2B5EF4-FFF2-40B4-BE49-F238E27FC236}">
                  <a16:creationId xmlns:a16="http://schemas.microsoft.com/office/drawing/2014/main" id="{BB87FCD5-0092-4344-B0B9-EBBDED527BC6}"/>
                </a:ext>
              </a:extLst>
            </p:cNvPr>
            <p:cNvCxnSpPr>
              <a:cxnSpLocks/>
            </p:cNvCxnSpPr>
            <p:nvPr userDrawn="1"/>
          </p:nvCxnSpPr>
          <p:spPr>
            <a:xfrm>
              <a:off x="6281265" y="2118841"/>
              <a:ext cx="0" cy="4189884"/>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a:extLst>
                <a:ext uri="{FF2B5EF4-FFF2-40B4-BE49-F238E27FC236}">
                  <a16:creationId xmlns:a16="http://schemas.microsoft.com/office/drawing/2014/main" id="{F1F3AA55-B71D-4F7A-99C9-4C6657FCABF1}"/>
                </a:ext>
              </a:extLst>
            </p:cNvPr>
            <p:cNvSpPr/>
            <p:nvPr userDrawn="1"/>
          </p:nvSpPr>
          <p:spPr>
            <a:xfrm rot="5400000">
              <a:off x="5845106" y="4157799"/>
              <a:ext cx="994352" cy="12540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27" name="Content Placeholder 2">
            <a:extLst>
              <a:ext uri="{FF2B5EF4-FFF2-40B4-BE49-F238E27FC236}">
                <a16:creationId xmlns:a16="http://schemas.microsoft.com/office/drawing/2014/main" id="{6159C73A-D3E5-44EF-9739-5803EF76E5F1}"/>
              </a:ext>
            </a:extLst>
          </p:cNvPr>
          <p:cNvSpPr>
            <a:spLocks noGrp="1"/>
          </p:cNvSpPr>
          <p:nvPr userDrawn="1">
            <p:ph sz="half" idx="21" hasCustomPrompt="1"/>
          </p:nvPr>
        </p:nvSpPr>
        <p:spPr>
          <a:xfrm>
            <a:off x="2019300" y="4055446"/>
            <a:ext cx="7496699" cy="1825911"/>
          </a:xfrm>
          <a:prstGeom prst="rect">
            <a:avLst/>
          </a:prstGeom>
        </p:spPr>
        <p:txBody>
          <a:bodyPr vert="horz" lIns="0" tIns="45720" rIns="91440" bIns="45720" rtlCol="0" anchor="ctr" anchorCtr="0">
            <a:normAutofit/>
          </a:bodyPr>
          <a:lstStyle>
            <a:lvl1pPr marL="0" indent="0">
              <a:buNone/>
              <a:defRPr lang="en-US" sz="1138" dirty="0">
                <a:solidFill>
                  <a:schemeClr val="tx2"/>
                </a:solidFill>
              </a:defRPr>
            </a:lvl1pPr>
          </a:lstStyle>
          <a:p>
            <a:pPr marL="221806" lvl="0" indent="-221806"/>
            <a:r>
              <a:rPr lang="en-US" dirty="0"/>
              <a:t>Edit master text styles</a:t>
            </a:r>
          </a:p>
        </p:txBody>
      </p:sp>
      <p:sp>
        <p:nvSpPr>
          <p:cNvPr id="23" name="Content Placeholder 2">
            <a:extLst>
              <a:ext uri="{FF2B5EF4-FFF2-40B4-BE49-F238E27FC236}">
                <a16:creationId xmlns:a16="http://schemas.microsoft.com/office/drawing/2014/main" id="{F972FF7B-3395-4248-8EAE-194142959AD5}"/>
              </a:ext>
            </a:extLst>
          </p:cNvPr>
          <p:cNvSpPr>
            <a:spLocks noGrp="1"/>
          </p:cNvSpPr>
          <p:nvPr>
            <p:ph sz="half" idx="28" hasCustomPrompt="1"/>
          </p:nvPr>
        </p:nvSpPr>
        <p:spPr>
          <a:xfrm>
            <a:off x="386689" y="1846957"/>
            <a:ext cx="1541172" cy="1825915"/>
          </a:xfrm>
          <a:prstGeom prst="rect">
            <a:avLst/>
          </a:prstGeom>
          <a:solidFill>
            <a:schemeClr val="tx1"/>
          </a:solidFill>
        </p:spPr>
        <p:txBody>
          <a:bodyPr vert="horz" lIns="72000" tIns="45720" rIns="72000" bIns="45720" rtlCol="0" anchor="ctr" anchorCtr="0">
            <a:normAutofit/>
          </a:bodyPr>
          <a:lstStyle>
            <a:lvl1pPr marL="0" indent="0">
              <a:buNone/>
              <a:defRPr lang="en-US" sz="1138" dirty="0">
                <a:solidFill>
                  <a:schemeClr val="bg1"/>
                </a:solidFill>
              </a:defRPr>
            </a:lvl1pPr>
          </a:lstStyle>
          <a:p>
            <a:pPr marL="221806" lvl="0" indent="-221806"/>
            <a:r>
              <a:rPr lang="en-US" dirty="0"/>
              <a:t>Edit master text styles</a:t>
            </a:r>
          </a:p>
        </p:txBody>
      </p:sp>
      <p:sp>
        <p:nvSpPr>
          <p:cNvPr id="24" name="Content Placeholder 2">
            <a:extLst>
              <a:ext uri="{FF2B5EF4-FFF2-40B4-BE49-F238E27FC236}">
                <a16:creationId xmlns:a16="http://schemas.microsoft.com/office/drawing/2014/main" id="{D36E7F6E-5DD5-4947-980D-9F838CC75623}"/>
              </a:ext>
            </a:extLst>
          </p:cNvPr>
          <p:cNvSpPr>
            <a:spLocks noGrp="1"/>
          </p:cNvSpPr>
          <p:nvPr>
            <p:ph sz="half" idx="29" hasCustomPrompt="1"/>
          </p:nvPr>
        </p:nvSpPr>
        <p:spPr>
          <a:xfrm>
            <a:off x="386689" y="4055446"/>
            <a:ext cx="1541172" cy="1825915"/>
          </a:xfrm>
          <a:prstGeom prst="rect">
            <a:avLst/>
          </a:prstGeom>
          <a:solidFill>
            <a:schemeClr val="tx1"/>
          </a:solidFill>
        </p:spPr>
        <p:txBody>
          <a:bodyPr vert="horz" lIns="72000" tIns="45720" rIns="72000" bIns="45720" rtlCol="0" anchor="ctr" anchorCtr="0">
            <a:normAutofit/>
          </a:bodyPr>
          <a:lstStyle>
            <a:lvl1pPr marL="0" indent="0">
              <a:buNone/>
              <a:defRPr lang="en-US" sz="1138" dirty="0">
                <a:solidFill>
                  <a:schemeClr val="bg1"/>
                </a:solidFill>
              </a:defRPr>
            </a:lvl1pPr>
          </a:lstStyle>
          <a:p>
            <a:pPr marL="221806" lvl="0" indent="-221806"/>
            <a:r>
              <a:rPr lang="en-US" dirty="0"/>
              <a:t>Edit master text styles</a:t>
            </a:r>
          </a:p>
        </p:txBody>
      </p:sp>
    </p:spTree>
    <p:extLst>
      <p:ext uri="{BB962C8B-B14F-4D97-AF65-F5344CB8AC3E}">
        <p14:creationId xmlns:p14="http://schemas.microsoft.com/office/powerpoint/2010/main" val="2188466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F215-B6E4-4510-956C-6E30A4589EA2}"/>
              </a:ext>
            </a:extLst>
          </p:cNvPr>
          <p:cNvSpPr>
            <a:spLocks noGrp="1"/>
          </p:cNvSpPr>
          <p:nvPr>
            <p:ph type="title" hasCustomPrompt="1"/>
          </p:nvPr>
        </p:nvSpPr>
        <p:spPr/>
        <p:txBody>
          <a:bodyPr/>
          <a:lstStyle>
            <a:lvl1pPr>
              <a:defRPr/>
            </a:lvl1pPr>
          </a:lstStyle>
          <a:p>
            <a:r>
              <a:rPr lang="en-US" dirty="0" err="1"/>
              <a:t>Colour</a:t>
            </a:r>
            <a:r>
              <a:rPr lang="en-US" dirty="0"/>
              <a:t> Palette</a:t>
            </a:r>
          </a:p>
        </p:txBody>
      </p:sp>
      <p:sp>
        <p:nvSpPr>
          <p:cNvPr id="3" name="Slide Number Placeholder 2">
            <a:extLst>
              <a:ext uri="{FF2B5EF4-FFF2-40B4-BE49-F238E27FC236}">
                <a16:creationId xmlns:a16="http://schemas.microsoft.com/office/drawing/2014/main" id="{3552C825-08FB-4B11-9F31-E08D610B5580}"/>
              </a:ext>
            </a:extLst>
          </p:cNvPr>
          <p:cNvSpPr>
            <a:spLocks noGrp="1"/>
          </p:cNvSpPr>
          <p:nvPr>
            <p:ph type="sldNum" sz="quarter" idx="10"/>
          </p:nvPr>
        </p:nvSpPr>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grpSp>
        <p:nvGrpSpPr>
          <p:cNvPr id="4" name="Group 3">
            <a:extLst>
              <a:ext uri="{FF2B5EF4-FFF2-40B4-BE49-F238E27FC236}">
                <a16:creationId xmlns:a16="http://schemas.microsoft.com/office/drawing/2014/main" id="{7921E4A7-AF81-408F-AAE8-1907372FD835}"/>
              </a:ext>
            </a:extLst>
          </p:cNvPr>
          <p:cNvGrpSpPr/>
          <p:nvPr userDrawn="1"/>
        </p:nvGrpSpPr>
        <p:grpSpPr>
          <a:xfrm>
            <a:off x="2721109" y="1086115"/>
            <a:ext cx="2123953" cy="1316961"/>
            <a:chOff x="2996879" y="1449388"/>
            <a:chExt cx="2123953" cy="1316961"/>
          </a:xfrm>
        </p:grpSpPr>
        <p:sp>
          <p:nvSpPr>
            <p:cNvPr id="5" name="Rectangle 4">
              <a:extLst>
                <a:ext uri="{FF2B5EF4-FFF2-40B4-BE49-F238E27FC236}">
                  <a16:creationId xmlns:a16="http://schemas.microsoft.com/office/drawing/2014/main" id="{31920855-7074-4A8E-90D4-CB5846FF9097}"/>
                </a:ext>
              </a:extLst>
            </p:cNvPr>
            <p:cNvSpPr/>
            <p:nvPr/>
          </p:nvSpPr>
          <p:spPr>
            <a:xfrm>
              <a:off x="2996879" y="1449388"/>
              <a:ext cx="1632030" cy="1316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63" b="1" dirty="0">
                  <a:solidFill>
                    <a:srgbClr val="FFFFFF"/>
                  </a:solidFill>
                </a:rPr>
                <a:t>Cyan</a:t>
              </a:r>
            </a:p>
            <a:p>
              <a:endParaRPr lang="en-GB" sz="1463" dirty="0">
                <a:solidFill>
                  <a:srgbClr val="FFFFFF"/>
                </a:solidFill>
              </a:endParaRPr>
            </a:p>
            <a:p>
              <a:r>
                <a:rPr lang="en-GB" sz="1138" dirty="0">
                  <a:solidFill>
                    <a:srgbClr val="FFFFFF"/>
                  </a:solidFill>
                </a:rPr>
                <a:t>RGB</a:t>
              </a:r>
            </a:p>
            <a:p>
              <a:r>
                <a:rPr lang="en-GB" sz="1138" dirty="0">
                  <a:solidFill>
                    <a:srgbClr val="FFFFFF"/>
                  </a:solidFill>
                </a:rPr>
                <a:t>0/18/231</a:t>
              </a:r>
            </a:p>
          </p:txBody>
        </p:sp>
        <p:sp>
          <p:nvSpPr>
            <p:cNvPr id="6" name="Rectangle 5">
              <a:extLst>
                <a:ext uri="{FF2B5EF4-FFF2-40B4-BE49-F238E27FC236}">
                  <a16:creationId xmlns:a16="http://schemas.microsoft.com/office/drawing/2014/main" id="{3DEF00DF-EB6F-4EA7-B5FD-6330BAA91462}"/>
                </a:ext>
              </a:extLst>
            </p:cNvPr>
            <p:cNvSpPr/>
            <p:nvPr/>
          </p:nvSpPr>
          <p:spPr>
            <a:xfrm>
              <a:off x="4552647" y="1449389"/>
              <a:ext cx="568185" cy="440097"/>
            </a:xfrm>
            <a:prstGeom prst="rect">
              <a:avLst/>
            </a:prstGeom>
            <a:solidFill>
              <a:srgbClr val="00BBE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7" name="Rectangle 6">
              <a:extLst>
                <a:ext uri="{FF2B5EF4-FFF2-40B4-BE49-F238E27FC236}">
                  <a16:creationId xmlns:a16="http://schemas.microsoft.com/office/drawing/2014/main" id="{EEC60AAB-38E4-420D-8A05-41F7F9F227CA}"/>
                </a:ext>
              </a:extLst>
            </p:cNvPr>
            <p:cNvSpPr/>
            <p:nvPr/>
          </p:nvSpPr>
          <p:spPr>
            <a:xfrm>
              <a:off x="4552647" y="1887820"/>
              <a:ext cx="568185" cy="440097"/>
            </a:xfrm>
            <a:prstGeom prst="rect">
              <a:avLst/>
            </a:prstGeom>
            <a:solidFill>
              <a:srgbClr val="00BBE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8" name="Rectangle 7">
              <a:extLst>
                <a:ext uri="{FF2B5EF4-FFF2-40B4-BE49-F238E27FC236}">
                  <a16:creationId xmlns:a16="http://schemas.microsoft.com/office/drawing/2014/main" id="{30908BD2-6001-4E60-A46D-8A3CC4438B75}"/>
                </a:ext>
              </a:extLst>
            </p:cNvPr>
            <p:cNvSpPr/>
            <p:nvPr/>
          </p:nvSpPr>
          <p:spPr>
            <a:xfrm>
              <a:off x="4552647" y="2326252"/>
              <a:ext cx="568185" cy="440097"/>
            </a:xfrm>
            <a:prstGeom prst="rect">
              <a:avLst/>
            </a:prstGeom>
            <a:solidFill>
              <a:srgbClr val="00BBE7">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9" name="Group 8">
            <a:extLst>
              <a:ext uri="{FF2B5EF4-FFF2-40B4-BE49-F238E27FC236}">
                <a16:creationId xmlns:a16="http://schemas.microsoft.com/office/drawing/2014/main" id="{10979A0F-9524-4022-BEEC-ECAC343952D0}"/>
              </a:ext>
            </a:extLst>
          </p:cNvPr>
          <p:cNvGrpSpPr/>
          <p:nvPr userDrawn="1"/>
        </p:nvGrpSpPr>
        <p:grpSpPr>
          <a:xfrm>
            <a:off x="381001" y="1086115"/>
            <a:ext cx="2122088" cy="1316961"/>
            <a:chOff x="381000" y="1449388"/>
            <a:chExt cx="2122088" cy="1316961"/>
          </a:xfrm>
        </p:grpSpPr>
        <p:sp>
          <p:nvSpPr>
            <p:cNvPr id="10" name="Rectangle 9">
              <a:extLst>
                <a:ext uri="{FF2B5EF4-FFF2-40B4-BE49-F238E27FC236}">
                  <a16:creationId xmlns:a16="http://schemas.microsoft.com/office/drawing/2014/main" id="{C89FC04A-AF6C-453B-A0BD-5E042C4342FD}"/>
                </a:ext>
              </a:extLst>
            </p:cNvPr>
            <p:cNvSpPr/>
            <p:nvPr/>
          </p:nvSpPr>
          <p:spPr>
            <a:xfrm>
              <a:off x="381000" y="1449388"/>
              <a:ext cx="1632030" cy="13169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63" b="1" dirty="0">
                  <a:solidFill>
                    <a:srgbClr val="FFFFFF"/>
                  </a:solidFill>
                </a:rPr>
                <a:t>Navy</a:t>
              </a:r>
            </a:p>
            <a:p>
              <a:endParaRPr lang="en-GB" sz="1463" b="1" dirty="0">
                <a:solidFill>
                  <a:srgbClr val="FFFFFF"/>
                </a:solidFill>
              </a:endParaRPr>
            </a:p>
            <a:p>
              <a:r>
                <a:rPr lang="en-GB" sz="1138" dirty="0">
                  <a:solidFill>
                    <a:srgbClr val="FFFFFF"/>
                  </a:solidFill>
                </a:rPr>
                <a:t>RGB</a:t>
              </a:r>
            </a:p>
            <a:p>
              <a:r>
                <a:rPr lang="en-GB" sz="1138" dirty="0">
                  <a:solidFill>
                    <a:srgbClr val="FFFFFF"/>
                  </a:solidFill>
                </a:rPr>
                <a:t>14/0/72</a:t>
              </a:r>
              <a:endParaRPr lang="en-GB" sz="1300" dirty="0">
                <a:solidFill>
                  <a:srgbClr val="FFFFFF"/>
                </a:solidFill>
              </a:endParaRPr>
            </a:p>
          </p:txBody>
        </p:sp>
        <p:sp>
          <p:nvSpPr>
            <p:cNvPr id="11" name="Rectangle 10">
              <a:extLst>
                <a:ext uri="{FF2B5EF4-FFF2-40B4-BE49-F238E27FC236}">
                  <a16:creationId xmlns:a16="http://schemas.microsoft.com/office/drawing/2014/main" id="{F04BEBBF-3E07-48FD-8B19-92CBBD2ACF48}"/>
                </a:ext>
              </a:extLst>
            </p:cNvPr>
            <p:cNvSpPr/>
            <p:nvPr/>
          </p:nvSpPr>
          <p:spPr>
            <a:xfrm>
              <a:off x="1934903" y="1449389"/>
              <a:ext cx="568185" cy="440097"/>
            </a:xfrm>
            <a:prstGeom prst="rect">
              <a:avLst/>
            </a:prstGeom>
            <a:solidFill>
              <a:schemeClr val="tx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12" name="Rectangle 11">
              <a:extLst>
                <a:ext uri="{FF2B5EF4-FFF2-40B4-BE49-F238E27FC236}">
                  <a16:creationId xmlns:a16="http://schemas.microsoft.com/office/drawing/2014/main" id="{FDE512DD-0184-4343-83EF-DD134CAE04DD}"/>
                </a:ext>
              </a:extLst>
            </p:cNvPr>
            <p:cNvSpPr/>
            <p:nvPr/>
          </p:nvSpPr>
          <p:spPr>
            <a:xfrm>
              <a:off x="1934903" y="1887820"/>
              <a:ext cx="568185" cy="440097"/>
            </a:xfrm>
            <a:prstGeom prst="rect">
              <a:avLst/>
            </a:prstGeom>
            <a:solidFill>
              <a:schemeClr val="tx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13" name="Rectangle 12">
              <a:extLst>
                <a:ext uri="{FF2B5EF4-FFF2-40B4-BE49-F238E27FC236}">
                  <a16:creationId xmlns:a16="http://schemas.microsoft.com/office/drawing/2014/main" id="{DD9084DC-B256-43B5-98BB-0BCBA84EA1B0}"/>
                </a:ext>
              </a:extLst>
            </p:cNvPr>
            <p:cNvSpPr/>
            <p:nvPr/>
          </p:nvSpPr>
          <p:spPr>
            <a:xfrm>
              <a:off x="1934903" y="2326252"/>
              <a:ext cx="568185" cy="440097"/>
            </a:xfrm>
            <a:prstGeom prst="rect">
              <a:avLst/>
            </a:prstGeom>
            <a:solidFill>
              <a:schemeClr val="tx1">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14" name="Rectangle 13">
            <a:extLst>
              <a:ext uri="{FF2B5EF4-FFF2-40B4-BE49-F238E27FC236}">
                <a16:creationId xmlns:a16="http://schemas.microsoft.com/office/drawing/2014/main" id="{D26237ED-9D62-4C9B-83A1-CB5EC1351332}"/>
              </a:ext>
            </a:extLst>
          </p:cNvPr>
          <p:cNvSpPr/>
          <p:nvPr userDrawn="1"/>
        </p:nvSpPr>
        <p:spPr>
          <a:xfrm>
            <a:off x="2261499" y="2809598"/>
            <a:ext cx="1265885" cy="1021502"/>
          </a:xfrm>
          <a:prstGeom prst="rect">
            <a:avLst/>
          </a:prstGeom>
          <a:solidFill>
            <a:srgbClr val="62B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rgbClr val="FFFFFF"/>
                </a:solidFill>
              </a:rPr>
              <a:t>Lime</a:t>
            </a:r>
          </a:p>
          <a:p>
            <a:endParaRPr lang="en-GB" sz="1300" b="1" dirty="0">
              <a:solidFill>
                <a:srgbClr val="FFFFFF"/>
              </a:solidFill>
            </a:endParaRPr>
          </a:p>
          <a:p>
            <a:r>
              <a:rPr lang="en-GB" sz="975" dirty="0">
                <a:solidFill>
                  <a:srgbClr val="FFFFFF"/>
                </a:solidFill>
              </a:rPr>
              <a:t>RGB</a:t>
            </a:r>
          </a:p>
          <a:p>
            <a:r>
              <a:rPr lang="en-GB" sz="975" dirty="0">
                <a:solidFill>
                  <a:srgbClr val="FFFFFF"/>
                </a:solidFill>
              </a:rPr>
              <a:t>98/186/70</a:t>
            </a:r>
            <a:endParaRPr lang="en-GB" sz="1138" dirty="0">
              <a:solidFill>
                <a:srgbClr val="FFFFFF"/>
              </a:solidFill>
            </a:endParaRPr>
          </a:p>
        </p:txBody>
      </p:sp>
      <p:sp>
        <p:nvSpPr>
          <p:cNvPr id="15" name="Rectangle 14">
            <a:extLst>
              <a:ext uri="{FF2B5EF4-FFF2-40B4-BE49-F238E27FC236}">
                <a16:creationId xmlns:a16="http://schemas.microsoft.com/office/drawing/2014/main" id="{7CE6476C-AD2C-4807-A898-AF9A5522297D}"/>
              </a:ext>
            </a:extLst>
          </p:cNvPr>
          <p:cNvSpPr/>
          <p:nvPr userDrawn="1"/>
        </p:nvSpPr>
        <p:spPr>
          <a:xfrm>
            <a:off x="3468233" y="2809599"/>
            <a:ext cx="440713" cy="341362"/>
          </a:xfrm>
          <a:prstGeom prst="rect">
            <a:avLst/>
          </a:prstGeom>
          <a:solidFill>
            <a:srgbClr val="62BA4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16" name="Rectangle 15">
            <a:extLst>
              <a:ext uri="{FF2B5EF4-FFF2-40B4-BE49-F238E27FC236}">
                <a16:creationId xmlns:a16="http://schemas.microsoft.com/office/drawing/2014/main" id="{A524482A-3ADF-4E3B-A8C7-9E963E7E7F9F}"/>
              </a:ext>
            </a:extLst>
          </p:cNvPr>
          <p:cNvSpPr/>
          <p:nvPr userDrawn="1"/>
        </p:nvSpPr>
        <p:spPr>
          <a:xfrm>
            <a:off x="3468233" y="3149668"/>
            <a:ext cx="440713" cy="341362"/>
          </a:xfrm>
          <a:prstGeom prst="rect">
            <a:avLst/>
          </a:prstGeom>
          <a:solidFill>
            <a:srgbClr val="62BA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17" name="Rectangle 16">
            <a:extLst>
              <a:ext uri="{FF2B5EF4-FFF2-40B4-BE49-F238E27FC236}">
                <a16:creationId xmlns:a16="http://schemas.microsoft.com/office/drawing/2014/main" id="{3529BC75-49CE-4355-9C17-719360F25187}"/>
              </a:ext>
            </a:extLst>
          </p:cNvPr>
          <p:cNvSpPr/>
          <p:nvPr userDrawn="1"/>
        </p:nvSpPr>
        <p:spPr>
          <a:xfrm>
            <a:off x="3468233" y="3489738"/>
            <a:ext cx="440713" cy="341362"/>
          </a:xfrm>
          <a:prstGeom prst="rect">
            <a:avLst/>
          </a:prstGeom>
          <a:solidFill>
            <a:srgbClr val="62BA4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18" name="Rectangle 17">
            <a:extLst>
              <a:ext uri="{FF2B5EF4-FFF2-40B4-BE49-F238E27FC236}">
                <a16:creationId xmlns:a16="http://schemas.microsoft.com/office/drawing/2014/main" id="{454E9395-CAB0-4B18-9BB2-DFFD910F5E8D}"/>
              </a:ext>
            </a:extLst>
          </p:cNvPr>
          <p:cNvSpPr/>
          <p:nvPr userDrawn="1"/>
        </p:nvSpPr>
        <p:spPr>
          <a:xfrm>
            <a:off x="390001" y="2809599"/>
            <a:ext cx="1265885" cy="1021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rgbClr val="FFFFFF"/>
                </a:solidFill>
              </a:rPr>
              <a:t>Gold</a:t>
            </a:r>
          </a:p>
          <a:p>
            <a:endParaRPr lang="en-GB" sz="1300" b="1" dirty="0">
              <a:solidFill>
                <a:srgbClr val="FFFFFF"/>
              </a:solidFill>
            </a:endParaRPr>
          </a:p>
          <a:p>
            <a:r>
              <a:rPr lang="en-GB" sz="975" dirty="0">
                <a:solidFill>
                  <a:srgbClr val="FFFFFF"/>
                </a:solidFill>
              </a:rPr>
              <a:t>RGB</a:t>
            </a:r>
          </a:p>
          <a:p>
            <a:r>
              <a:rPr lang="en-GB" sz="975" dirty="0">
                <a:solidFill>
                  <a:srgbClr val="FFFFFF"/>
                </a:solidFill>
              </a:rPr>
              <a:t>212/165/25</a:t>
            </a:r>
            <a:endParaRPr lang="en-GB" sz="1138" dirty="0">
              <a:solidFill>
                <a:srgbClr val="FFFFFF"/>
              </a:solidFill>
            </a:endParaRPr>
          </a:p>
        </p:txBody>
      </p:sp>
      <p:sp>
        <p:nvSpPr>
          <p:cNvPr id="19" name="Rectangle 18">
            <a:extLst>
              <a:ext uri="{FF2B5EF4-FFF2-40B4-BE49-F238E27FC236}">
                <a16:creationId xmlns:a16="http://schemas.microsoft.com/office/drawing/2014/main" id="{5145FB56-3291-4DAA-9D47-0BFD0E143F10}"/>
              </a:ext>
            </a:extLst>
          </p:cNvPr>
          <p:cNvSpPr/>
          <p:nvPr userDrawn="1"/>
        </p:nvSpPr>
        <p:spPr>
          <a:xfrm>
            <a:off x="1595287" y="2809600"/>
            <a:ext cx="440713" cy="341362"/>
          </a:xfrm>
          <a:prstGeom prst="rect">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0" name="Rectangle 19">
            <a:extLst>
              <a:ext uri="{FF2B5EF4-FFF2-40B4-BE49-F238E27FC236}">
                <a16:creationId xmlns:a16="http://schemas.microsoft.com/office/drawing/2014/main" id="{BB5808AD-8A05-47D6-A0D7-A0DAFF1DC64B}"/>
              </a:ext>
            </a:extLst>
          </p:cNvPr>
          <p:cNvSpPr/>
          <p:nvPr userDrawn="1"/>
        </p:nvSpPr>
        <p:spPr>
          <a:xfrm>
            <a:off x="1595287" y="3149669"/>
            <a:ext cx="440713" cy="341362"/>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1" name="Rectangle 20">
            <a:extLst>
              <a:ext uri="{FF2B5EF4-FFF2-40B4-BE49-F238E27FC236}">
                <a16:creationId xmlns:a16="http://schemas.microsoft.com/office/drawing/2014/main" id="{BEC4DD01-E404-45FF-9AB7-C2773C14CD39}"/>
              </a:ext>
            </a:extLst>
          </p:cNvPr>
          <p:cNvSpPr/>
          <p:nvPr userDrawn="1"/>
        </p:nvSpPr>
        <p:spPr>
          <a:xfrm>
            <a:off x="1595287" y="3489739"/>
            <a:ext cx="440713" cy="341362"/>
          </a:xfrm>
          <a:prstGeom prst="rect">
            <a:avLst/>
          </a:prstGeom>
          <a:solidFill>
            <a:schemeClr val="accent4">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2" name="Rectangle 21">
            <a:extLst>
              <a:ext uri="{FF2B5EF4-FFF2-40B4-BE49-F238E27FC236}">
                <a16:creationId xmlns:a16="http://schemas.microsoft.com/office/drawing/2014/main" id="{1668892D-5401-42A8-AAAA-3EF9D4128B51}"/>
              </a:ext>
            </a:extLst>
          </p:cNvPr>
          <p:cNvSpPr/>
          <p:nvPr userDrawn="1"/>
        </p:nvSpPr>
        <p:spPr>
          <a:xfrm>
            <a:off x="6005945" y="2809598"/>
            <a:ext cx="1265885" cy="10215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rgbClr val="FFFFFF"/>
                </a:solidFill>
              </a:rPr>
              <a:t>Teal</a:t>
            </a:r>
          </a:p>
          <a:p>
            <a:endParaRPr lang="en-GB" sz="1300" b="1" dirty="0">
              <a:solidFill>
                <a:srgbClr val="FFFFFF"/>
              </a:solidFill>
            </a:endParaRPr>
          </a:p>
          <a:p>
            <a:r>
              <a:rPr lang="en-GB" sz="975" dirty="0">
                <a:solidFill>
                  <a:srgbClr val="FFFFFF"/>
                </a:solidFill>
              </a:rPr>
              <a:t>RGB</a:t>
            </a:r>
          </a:p>
          <a:p>
            <a:r>
              <a:rPr lang="en-GB" sz="975" dirty="0">
                <a:solidFill>
                  <a:srgbClr val="FFFFFF"/>
                </a:solidFill>
              </a:rPr>
              <a:t>0/183/175</a:t>
            </a:r>
            <a:endParaRPr lang="en-GB" sz="1138" dirty="0">
              <a:solidFill>
                <a:srgbClr val="FFFFFF"/>
              </a:solidFill>
            </a:endParaRPr>
          </a:p>
        </p:txBody>
      </p:sp>
      <p:sp>
        <p:nvSpPr>
          <p:cNvPr id="23" name="Rectangle 22">
            <a:extLst>
              <a:ext uri="{FF2B5EF4-FFF2-40B4-BE49-F238E27FC236}">
                <a16:creationId xmlns:a16="http://schemas.microsoft.com/office/drawing/2014/main" id="{C20B7728-CAD7-45BA-ACDD-EF1E88BBC285}"/>
              </a:ext>
            </a:extLst>
          </p:cNvPr>
          <p:cNvSpPr/>
          <p:nvPr userDrawn="1"/>
        </p:nvSpPr>
        <p:spPr>
          <a:xfrm>
            <a:off x="7203788" y="2809598"/>
            <a:ext cx="440713" cy="341362"/>
          </a:xfrm>
          <a:prstGeom prst="rect">
            <a:avLst/>
          </a:prstGeom>
          <a:solidFill>
            <a:schemeClr val="accent6">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4" name="Rectangle 23">
            <a:extLst>
              <a:ext uri="{FF2B5EF4-FFF2-40B4-BE49-F238E27FC236}">
                <a16:creationId xmlns:a16="http://schemas.microsoft.com/office/drawing/2014/main" id="{D7E83972-F58E-4C4E-B7F7-251594BDC0EB}"/>
              </a:ext>
            </a:extLst>
          </p:cNvPr>
          <p:cNvSpPr/>
          <p:nvPr userDrawn="1"/>
        </p:nvSpPr>
        <p:spPr>
          <a:xfrm>
            <a:off x="7212678" y="3149668"/>
            <a:ext cx="440713" cy="341362"/>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5" name="Rectangle 24">
            <a:extLst>
              <a:ext uri="{FF2B5EF4-FFF2-40B4-BE49-F238E27FC236}">
                <a16:creationId xmlns:a16="http://schemas.microsoft.com/office/drawing/2014/main" id="{D32846EC-300E-4312-86A5-18A81922F40D}"/>
              </a:ext>
            </a:extLst>
          </p:cNvPr>
          <p:cNvSpPr/>
          <p:nvPr userDrawn="1"/>
        </p:nvSpPr>
        <p:spPr>
          <a:xfrm>
            <a:off x="7212678" y="3489738"/>
            <a:ext cx="440713" cy="341362"/>
          </a:xfrm>
          <a:prstGeom prst="rect">
            <a:avLst/>
          </a:prstGeom>
          <a:solidFill>
            <a:schemeClr val="accent6">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6" name="Rectangle 25">
            <a:extLst>
              <a:ext uri="{FF2B5EF4-FFF2-40B4-BE49-F238E27FC236}">
                <a16:creationId xmlns:a16="http://schemas.microsoft.com/office/drawing/2014/main" id="{0B79E19B-B82A-449A-AF6E-DC0076A3DC0B}"/>
              </a:ext>
            </a:extLst>
          </p:cNvPr>
          <p:cNvSpPr/>
          <p:nvPr userDrawn="1"/>
        </p:nvSpPr>
        <p:spPr>
          <a:xfrm>
            <a:off x="4134445" y="2809599"/>
            <a:ext cx="1265885" cy="1021502"/>
          </a:xfrm>
          <a:prstGeom prst="rect">
            <a:avLst/>
          </a:prstGeom>
          <a:solidFill>
            <a:srgbClr val="F0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rgbClr val="FFFFFF"/>
                </a:solidFill>
              </a:rPr>
              <a:t>Coral</a:t>
            </a:r>
          </a:p>
          <a:p>
            <a:endParaRPr lang="en-GB" sz="1300" b="1" dirty="0">
              <a:solidFill>
                <a:srgbClr val="FFFFFF"/>
              </a:solidFill>
            </a:endParaRPr>
          </a:p>
          <a:p>
            <a:r>
              <a:rPr lang="en-GB" sz="975" dirty="0">
                <a:solidFill>
                  <a:srgbClr val="FFFFFF"/>
                </a:solidFill>
              </a:rPr>
              <a:t>RGB</a:t>
            </a:r>
          </a:p>
          <a:p>
            <a:r>
              <a:rPr lang="en-GB" sz="975" dirty="0">
                <a:solidFill>
                  <a:srgbClr val="FFFFFF"/>
                </a:solidFill>
              </a:rPr>
              <a:t>240/100/100</a:t>
            </a:r>
            <a:endParaRPr lang="en-GB" sz="1138" dirty="0">
              <a:solidFill>
                <a:srgbClr val="FFFFFF"/>
              </a:solidFill>
            </a:endParaRPr>
          </a:p>
        </p:txBody>
      </p:sp>
      <p:sp>
        <p:nvSpPr>
          <p:cNvPr id="27" name="Rectangle 26">
            <a:extLst>
              <a:ext uri="{FF2B5EF4-FFF2-40B4-BE49-F238E27FC236}">
                <a16:creationId xmlns:a16="http://schemas.microsoft.com/office/drawing/2014/main" id="{56D007B3-AECC-4389-9B4E-27FB540471F1}"/>
              </a:ext>
            </a:extLst>
          </p:cNvPr>
          <p:cNvSpPr/>
          <p:nvPr userDrawn="1"/>
        </p:nvSpPr>
        <p:spPr>
          <a:xfrm>
            <a:off x="5339731" y="2809600"/>
            <a:ext cx="440713" cy="341362"/>
          </a:xfrm>
          <a:prstGeom prst="rect">
            <a:avLst/>
          </a:prstGeom>
          <a:solidFill>
            <a:srgbClr val="F0646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8" name="Rectangle 27">
            <a:extLst>
              <a:ext uri="{FF2B5EF4-FFF2-40B4-BE49-F238E27FC236}">
                <a16:creationId xmlns:a16="http://schemas.microsoft.com/office/drawing/2014/main" id="{5FCD6EAE-A3F8-4898-904A-78265831A923}"/>
              </a:ext>
            </a:extLst>
          </p:cNvPr>
          <p:cNvSpPr/>
          <p:nvPr userDrawn="1"/>
        </p:nvSpPr>
        <p:spPr>
          <a:xfrm>
            <a:off x="5339731" y="3149669"/>
            <a:ext cx="440713" cy="341362"/>
          </a:xfrm>
          <a:prstGeom prst="rect">
            <a:avLst/>
          </a:prstGeom>
          <a:solidFill>
            <a:srgbClr val="F0646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9" name="Rectangle 28">
            <a:extLst>
              <a:ext uri="{FF2B5EF4-FFF2-40B4-BE49-F238E27FC236}">
                <a16:creationId xmlns:a16="http://schemas.microsoft.com/office/drawing/2014/main" id="{7523188A-0481-410B-A836-CC9B753C165F}"/>
              </a:ext>
            </a:extLst>
          </p:cNvPr>
          <p:cNvSpPr/>
          <p:nvPr userDrawn="1"/>
        </p:nvSpPr>
        <p:spPr>
          <a:xfrm>
            <a:off x="5339731" y="3489739"/>
            <a:ext cx="440713" cy="341362"/>
          </a:xfrm>
          <a:prstGeom prst="rect">
            <a:avLst/>
          </a:prstGeom>
          <a:solidFill>
            <a:srgbClr val="F0646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0" name="Rectangle 29">
            <a:extLst>
              <a:ext uri="{FF2B5EF4-FFF2-40B4-BE49-F238E27FC236}">
                <a16:creationId xmlns:a16="http://schemas.microsoft.com/office/drawing/2014/main" id="{6D63F851-7BAD-455C-85E6-98A438673CA3}"/>
              </a:ext>
            </a:extLst>
          </p:cNvPr>
          <p:cNvSpPr/>
          <p:nvPr userDrawn="1"/>
        </p:nvSpPr>
        <p:spPr>
          <a:xfrm>
            <a:off x="2261499" y="5235986"/>
            <a:ext cx="1265885" cy="10215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rgbClr val="FFFFFF"/>
                </a:solidFill>
              </a:rPr>
              <a:t>Lilac</a:t>
            </a:r>
          </a:p>
          <a:p>
            <a:endParaRPr lang="en-GB" sz="1300" b="1" dirty="0">
              <a:solidFill>
                <a:srgbClr val="FFFFFF"/>
              </a:solidFill>
            </a:endParaRPr>
          </a:p>
          <a:p>
            <a:r>
              <a:rPr lang="en-GB" sz="975" dirty="0">
                <a:solidFill>
                  <a:srgbClr val="FFFFFF"/>
                </a:solidFill>
              </a:rPr>
              <a:t>RGB</a:t>
            </a:r>
          </a:p>
          <a:p>
            <a:r>
              <a:rPr lang="en-GB" sz="975" dirty="0">
                <a:solidFill>
                  <a:srgbClr val="FFFFFF"/>
                </a:solidFill>
              </a:rPr>
              <a:t>146/97/167</a:t>
            </a:r>
            <a:endParaRPr lang="en-GB" sz="1138" dirty="0">
              <a:solidFill>
                <a:srgbClr val="FFFFFF"/>
              </a:solidFill>
            </a:endParaRPr>
          </a:p>
        </p:txBody>
      </p:sp>
      <p:sp>
        <p:nvSpPr>
          <p:cNvPr id="31" name="Rectangle 30">
            <a:extLst>
              <a:ext uri="{FF2B5EF4-FFF2-40B4-BE49-F238E27FC236}">
                <a16:creationId xmlns:a16="http://schemas.microsoft.com/office/drawing/2014/main" id="{ACA3A19C-D19A-47B7-AEAB-B23A7374A4B4}"/>
              </a:ext>
            </a:extLst>
          </p:cNvPr>
          <p:cNvSpPr/>
          <p:nvPr userDrawn="1"/>
        </p:nvSpPr>
        <p:spPr>
          <a:xfrm>
            <a:off x="3468233" y="5235987"/>
            <a:ext cx="440713" cy="341362"/>
          </a:xfrm>
          <a:prstGeom prst="rect">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2" name="Rectangle 31">
            <a:extLst>
              <a:ext uri="{FF2B5EF4-FFF2-40B4-BE49-F238E27FC236}">
                <a16:creationId xmlns:a16="http://schemas.microsoft.com/office/drawing/2014/main" id="{25C244BE-2887-4FBC-9726-98EF04C764B5}"/>
              </a:ext>
            </a:extLst>
          </p:cNvPr>
          <p:cNvSpPr/>
          <p:nvPr userDrawn="1"/>
        </p:nvSpPr>
        <p:spPr>
          <a:xfrm>
            <a:off x="3468233" y="5576056"/>
            <a:ext cx="440713" cy="341362"/>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3" name="Rectangle 32">
            <a:extLst>
              <a:ext uri="{FF2B5EF4-FFF2-40B4-BE49-F238E27FC236}">
                <a16:creationId xmlns:a16="http://schemas.microsoft.com/office/drawing/2014/main" id="{B3F29A38-F81F-4F63-B574-14DD3600836D}"/>
              </a:ext>
            </a:extLst>
          </p:cNvPr>
          <p:cNvSpPr/>
          <p:nvPr userDrawn="1"/>
        </p:nvSpPr>
        <p:spPr>
          <a:xfrm>
            <a:off x="3468233" y="5916126"/>
            <a:ext cx="440713" cy="341362"/>
          </a:xfrm>
          <a:prstGeom prst="rect">
            <a:avLst/>
          </a:prstGeom>
          <a:solidFill>
            <a:schemeClr val="accent5">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4" name="Rectangle 33">
            <a:extLst>
              <a:ext uri="{FF2B5EF4-FFF2-40B4-BE49-F238E27FC236}">
                <a16:creationId xmlns:a16="http://schemas.microsoft.com/office/drawing/2014/main" id="{F6CBFC55-306D-401D-B2D8-C924736DC15A}"/>
              </a:ext>
            </a:extLst>
          </p:cNvPr>
          <p:cNvSpPr/>
          <p:nvPr userDrawn="1"/>
        </p:nvSpPr>
        <p:spPr>
          <a:xfrm>
            <a:off x="2261499" y="4019121"/>
            <a:ext cx="1265885" cy="1021502"/>
          </a:xfrm>
          <a:prstGeom prst="rect">
            <a:avLst/>
          </a:prstGeom>
          <a:solidFill>
            <a:srgbClr val="C54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rgbClr val="FFFFFF"/>
                </a:solidFill>
              </a:rPr>
              <a:t>Fuchsia</a:t>
            </a:r>
          </a:p>
          <a:p>
            <a:endParaRPr lang="en-GB" sz="1300" b="1" dirty="0">
              <a:solidFill>
                <a:srgbClr val="FFFFFF"/>
              </a:solidFill>
            </a:endParaRPr>
          </a:p>
          <a:p>
            <a:r>
              <a:rPr lang="en-GB" sz="975" dirty="0">
                <a:solidFill>
                  <a:srgbClr val="FFFFFF"/>
                </a:solidFill>
              </a:rPr>
              <a:t>RGB</a:t>
            </a:r>
          </a:p>
          <a:p>
            <a:r>
              <a:rPr lang="en-GB" sz="975" dirty="0">
                <a:solidFill>
                  <a:srgbClr val="FFFFFF"/>
                </a:solidFill>
              </a:rPr>
              <a:t>197/64/150</a:t>
            </a:r>
            <a:endParaRPr lang="en-GB" sz="1138" dirty="0">
              <a:solidFill>
                <a:srgbClr val="FFFFFF"/>
              </a:solidFill>
            </a:endParaRPr>
          </a:p>
        </p:txBody>
      </p:sp>
      <p:sp>
        <p:nvSpPr>
          <p:cNvPr id="35" name="Rectangle 34">
            <a:extLst>
              <a:ext uri="{FF2B5EF4-FFF2-40B4-BE49-F238E27FC236}">
                <a16:creationId xmlns:a16="http://schemas.microsoft.com/office/drawing/2014/main" id="{289C9357-EF16-43A2-819C-9F206F4E892E}"/>
              </a:ext>
            </a:extLst>
          </p:cNvPr>
          <p:cNvSpPr/>
          <p:nvPr userDrawn="1"/>
        </p:nvSpPr>
        <p:spPr>
          <a:xfrm>
            <a:off x="3468233" y="4019122"/>
            <a:ext cx="440713" cy="341362"/>
          </a:xfrm>
          <a:prstGeom prst="rect">
            <a:avLst/>
          </a:prstGeom>
          <a:solidFill>
            <a:srgbClr val="C5409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6" name="Rectangle 35">
            <a:extLst>
              <a:ext uri="{FF2B5EF4-FFF2-40B4-BE49-F238E27FC236}">
                <a16:creationId xmlns:a16="http://schemas.microsoft.com/office/drawing/2014/main" id="{DFF8A9D2-5064-4FF4-BFB1-0EDE333DCCB5}"/>
              </a:ext>
            </a:extLst>
          </p:cNvPr>
          <p:cNvSpPr/>
          <p:nvPr userDrawn="1"/>
        </p:nvSpPr>
        <p:spPr>
          <a:xfrm>
            <a:off x="3468233" y="4359191"/>
            <a:ext cx="440713" cy="341362"/>
          </a:xfrm>
          <a:prstGeom prst="rect">
            <a:avLst/>
          </a:prstGeom>
          <a:solidFill>
            <a:srgbClr val="C5409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7" name="Rectangle 36">
            <a:extLst>
              <a:ext uri="{FF2B5EF4-FFF2-40B4-BE49-F238E27FC236}">
                <a16:creationId xmlns:a16="http://schemas.microsoft.com/office/drawing/2014/main" id="{3F0D363A-2526-452B-94D5-CC5CDBB0BF63}"/>
              </a:ext>
            </a:extLst>
          </p:cNvPr>
          <p:cNvSpPr/>
          <p:nvPr userDrawn="1"/>
        </p:nvSpPr>
        <p:spPr>
          <a:xfrm>
            <a:off x="3468233" y="4699261"/>
            <a:ext cx="440713" cy="341362"/>
          </a:xfrm>
          <a:prstGeom prst="rect">
            <a:avLst/>
          </a:prstGeom>
          <a:solidFill>
            <a:srgbClr val="C5409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38" name="Rectangle 37">
            <a:extLst>
              <a:ext uri="{FF2B5EF4-FFF2-40B4-BE49-F238E27FC236}">
                <a16:creationId xmlns:a16="http://schemas.microsoft.com/office/drawing/2014/main" id="{67BB9A35-12D3-4B49-B6CF-83683F2F554D}"/>
              </a:ext>
            </a:extLst>
          </p:cNvPr>
          <p:cNvSpPr/>
          <p:nvPr userDrawn="1"/>
        </p:nvSpPr>
        <p:spPr>
          <a:xfrm>
            <a:off x="390001" y="4019122"/>
            <a:ext cx="1265885" cy="1021502"/>
          </a:xfrm>
          <a:prstGeom prst="rect">
            <a:avLst/>
          </a:prstGeom>
          <a:solidFill>
            <a:srgbClr val="F69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rgbClr val="FFFFFF"/>
                </a:solidFill>
              </a:rPr>
              <a:t>Orange</a:t>
            </a:r>
          </a:p>
          <a:p>
            <a:endParaRPr lang="en-GB" sz="1300" b="1" dirty="0">
              <a:solidFill>
                <a:srgbClr val="FFFFFF"/>
              </a:solidFill>
            </a:endParaRPr>
          </a:p>
          <a:p>
            <a:r>
              <a:rPr lang="en-GB" sz="975" dirty="0">
                <a:solidFill>
                  <a:srgbClr val="FFFFFF"/>
                </a:solidFill>
              </a:rPr>
              <a:t>RGB</a:t>
            </a:r>
          </a:p>
          <a:p>
            <a:r>
              <a:rPr lang="en-GB" sz="975" dirty="0">
                <a:solidFill>
                  <a:srgbClr val="FFFFFF"/>
                </a:solidFill>
              </a:rPr>
              <a:t>246/145/30</a:t>
            </a:r>
            <a:endParaRPr lang="en-GB" sz="1138" dirty="0">
              <a:solidFill>
                <a:srgbClr val="FFFFFF"/>
              </a:solidFill>
            </a:endParaRPr>
          </a:p>
        </p:txBody>
      </p:sp>
      <p:sp>
        <p:nvSpPr>
          <p:cNvPr id="39" name="Rectangle 38">
            <a:extLst>
              <a:ext uri="{FF2B5EF4-FFF2-40B4-BE49-F238E27FC236}">
                <a16:creationId xmlns:a16="http://schemas.microsoft.com/office/drawing/2014/main" id="{3F1A4F08-1623-432A-8033-CDDC36AE6AC3}"/>
              </a:ext>
            </a:extLst>
          </p:cNvPr>
          <p:cNvSpPr/>
          <p:nvPr userDrawn="1"/>
        </p:nvSpPr>
        <p:spPr>
          <a:xfrm>
            <a:off x="1595287" y="4019123"/>
            <a:ext cx="440713" cy="341362"/>
          </a:xfrm>
          <a:prstGeom prst="rect">
            <a:avLst/>
          </a:prstGeom>
          <a:solidFill>
            <a:srgbClr val="F6911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0" name="Rectangle 39">
            <a:extLst>
              <a:ext uri="{FF2B5EF4-FFF2-40B4-BE49-F238E27FC236}">
                <a16:creationId xmlns:a16="http://schemas.microsoft.com/office/drawing/2014/main" id="{4EB5B43E-903F-4BB8-BF87-A703B96EFDA3}"/>
              </a:ext>
            </a:extLst>
          </p:cNvPr>
          <p:cNvSpPr/>
          <p:nvPr userDrawn="1"/>
        </p:nvSpPr>
        <p:spPr>
          <a:xfrm>
            <a:off x="1595287" y="4359192"/>
            <a:ext cx="440713" cy="341362"/>
          </a:xfrm>
          <a:prstGeom prst="rect">
            <a:avLst/>
          </a:prstGeom>
          <a:solidFill>
            <a:srgbClr val="F691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1" name="Rectangle 40">
            <a:extLst>
              <a:ext uri="{FF2B5EF4-FFF2-40B4-BE49-F238E27FC236}">
                <a16:creationId xmlns:a16="http://schemas.microsoft.com/office/drawing/2014/main" id="{BF78A8BB-BB5B-4324-AE6D-024B98E8DA64}"/>
              </a:ext>
            </a:extLst>
          </p:cNvPr>
          <p:cNvSpPr/>
          <p:nvPr userDrawn="1"/>
        </p:nvSpPr>
        <p:spPr>
          <a:xfrm>
            <a:off x="1595287" y="4699262"/>
            <a:ext cx="440713" cy="341362"/>
          </a:xfrm>
          <a:prstGeom prst="rect">
            <a:avLst/>
          </a:prstGeom>
          <a:solidFill>
            <a:srgbClr val="F6911E">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2" name="Rectangle 41">
            <a:extLst>
              <a:ext uri="{FF2B5EF4-FFF2-40B4-BE49-F238E27FC236}">
                <a16:creationId xmlns:a16="http://schemas.microsoft.com/office/drawing/2014/main" id="{A2F4512A-0F73-46A6-AB86-CBA1ADB57D31}"/>
              </a:ext>
            </a:extLst>
          </p:cNvPr>
          <p:cNvSpPr/>
          <p:nvPr userDrawn="1"/>
        </p:nvSpPr>
        <p:spPr>
          <a:xfrm>
            <a:off x="6021264" y="4019121"/>
            <a:ext cx="1265885" cy="1021502"/>
          </a:xfrm>
          <a:prstGeom prst="rect">
            <a:avLst/>
          </a:prstGeom>
          <a:solidFill>
            <a:srgbClr val="485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rgbClr val="FFFFFF"/>
                </a:solidFill>
              </a:rPr>
              <a:t>Slate</a:t>
            </a:r>
          </a:p>
          <a:p>
            <a:endParaRPr lang="en-GB" sz="1300" b="1" dirty="0">
              <a:solidFill>
                <a:srgbClr val="FFFFFF"/>
              </a:solidFill>
            </a:endParaRPr>
          </a:p>
          <a:p>
            <a:r>
              <a:rPr lang="en-GB" sz="975" dirty="0">
                <a:solidFill>
                  <a:srgbClr val="FFFFFF"/>
                </a:solidFill>
              </a:rPr>
              <a:t>RGB</a:t>
            </a:r>
          </a:p>
          <a:p>
            <a:r>
              <a:rPr lang="en-GB" sz="975" dirty="0">
                <a:solidFill>
                  <a:srgbClr val="FFFFFF"/>
                </a:solidFill>
              </a:rPr>
              <a:t>72/88/101</a:t>
            </a:r>
            <a:endParaRPr lang="en-GB" sz="1138" dirty="0">
              <a:solidFill>
                <a:srgbClr val="FFFFFF"/>
              </a:solidFill>
            </a:endParaRPr>
          </a:p>
        </p:txBody>
      </p:sp>
      <p:sp>
        <p:nvSpPr>
          <p:cNvPr id="43" name="Rectangle 42">
            <a:extLst>
              <a:ext uri="{FF2B5EF4-FFF2-40B4-BE49-F238E27FC236}">
                <a16:creationId xmlns:a16="http://schemas.microsoft.com/office/drawing/2014/main" id="{E30CB760-8228-4002-964F-D250E2F0D32F}"/>
              </a:ext>
            </a:extLst>
          </p:cNvPr>
          <p:cNvSpPr/>
          <p:nvPr userDrawn="1"/>
        </p:nvSpPr>
        <p:spPr>
          <a:xfrm>
            <a:off x="7212678" y="4019122"/>
            <a:ext cx="440713" cy="341362"/>
          </a:xfrm>
          <a:prstGeom prst="rect">
            <a:avLst/>
          </a:prstGeom>
          <a:solidFill>
            <a:srgbClr val="48586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4" name="Rectangle 43">
            <a:extLst>
              <a:ext uri="{FF2B5EF4-FFF2-40B4-BE49-F238E27FC236}">
                <a16:creationId xmlns:a16="http://schemas.microsoft.com/office/drawing/2014/main" id="{EC1FB459-AF09-44DD-8839-D785EDB4C25D}"/>
              </a:ext>
            </a:extLst>
          </p:cNvPr>
          <p:cNvSpPr/>
          <p:nvPr userDrawn="1"/>
        </p:nvSpPr>
        <p:spPr>
          <a:xfrm>
            <a:off x="7212678" y="4359191"/>
            <a:ext cx="440713" cy="341362"/>
          </a:xfrm>
          <a:prstGeom prst="rect">
            <a:avLst/>
          </a:prstGeom>
          <a:solidFill>
            <a:srgbClr val="48586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5" name="Rectangle 44">
            <a:extLst>
              <a:ext uri="{FF2B5EF4-FFF2-40B4-BE49-F238E27FC236}">
                <a16:creationId xmlns:a16="http://schemas.microsoft.com/office/drawing/2014/main" id="{7A6ED6FD-EF99-4CA7-B39E-FC190A86E01C}"/>
              </a:ext>
            </a:extLst>
          </p:cNvPr>
          <p:cNvSpPr/>
          <p:nvPr userDrawn="1"/>
        </p:nvSpPr>
        <p:spPr>
          <a:xfrm>
            <a:off x="7212678" y="4699261"/>
            <a:ext cx="440713" cy="341362"/>
          </a:xfrm>
          <a:prstGeom prst="rect">
            <a:avLst/>
          </a:prstGeom>
          <a:solidFill>
            <a:srgbClr val="48586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6" name="Rectangle 45">
            <a:extLst>
              <a:ext uri="{FF2B5EF4-FFF2-40B4-BE49-F238E27FC236}">
                <a16:creationId xmlns:a16="http://schemas.microsoft.com/office/drawing/2014/main" id="{F1FF6001-3265-4C46-8DCC-A9D4B49FEC45}"/>
              </a:ext>
            </a:extLst>
          </p:cNvPr>
          <p:cNvSpPr/>
          <p:nvPr userDrawn="1"/>
        </p:nvSpPr>
        <p:spPr>
          <a:xfrm>
            <a:off x="4134445" y="4019122"/>
            <a:ext cx="1265885" cy="1021502"/>
          </a:xfrm>
          <a:prstGeom prst="rect">
            <a:avLst/>
          </a:prstGeom>
          <a:solidFill>
            <a:srgbClr val="9B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rgbClr val="FFFFFF"/>
                </a:solidFill>
              </a:rPr>
              <a:t>Silver</a:t>
            </a:r>
          </a:p>
          <a:p>
            <a:endParaRPr lang="en-GB" sz="1300" b="1" dirty="0">
              <a:solidFill>
                <a:srgbClr val="FFFFFF"/>
              </a:solidFill>
            </a:endParaRPr>
          </a:p>
          <a:p>
            <a:r>
              <a:rPr lang="en-GB" sz="975" dirty="0">
                <a:solidFill>
                  <a:srgbClr val="FFFFFF"/>
                </a:solidFill>
              </a:rPr>
              <a:t>RGB</a:t>
            </a:r>
          </a:p>
          <a:p>
            <a:r>
              <a:rPr lang="en-GB" sz="975" dirty="0">
                <a:solidFill>
                  <a:srgbClr val="FFFFFF"/>
                </a:solidFill>
              </a:rPr>
              <a:t>155/172/182</a:t>
            </a:r>
            <a:endParaRPr lang="en-GB" sz="1138" dirty="0">
              <a:solidFill>
                <a:srgbClr val="FFFFFF"/>
              </a:solidFill>
            </a:endParaRPr>
          </a:p>
        </p:txBody>
      </p:sp>
      <p:sp>
        <p:nvSpPr>
          <p:cNvPr id="47" name="Rectangle 46">
            <a:extLst>
              <a:ext uri="{FF2B5EF4-FFF2-40B4-BE49-F238E27FC236}">
                <a16:creationId xmlns:a16="http://schemas.microsoft.com/office/drawing/2014/main" id="{EBB390B6-CACD-4789-A5E9-325DFE264696}"/>
              </a:ext>
            </a:extLst>
          </p:cNvPr>
          <p:cNvSpPr/>
          <p:nvPr userDrawn="1"/>
        </p:nvSpPr>
        <p:spPr>
          <a:xfrm>
            <a:off x="5339731" y="4019123"/>
            <a:ext cx="440713" cy="341362"/>
          </a:xfrm>
          <a:prstGeom prst="rect">
            <a:avLst/>
          </a:prstGeom>
          <a:solidFill>
            <a:srgbClr val="9BACB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8" name="Rectangle 47">
            <a:extLst>
              <a:ext uri="{FF2B5EF4-FFF2-40B4-BE49-F238E27FC236}">
                <a16:creationId xmlns:a16="http://schemas.microsoft.com/office/drawing/2014/main" id="{0AA9718D-6839-4F20-BA10-13C9385E1490}"/>
              </a:ext>
            </a:extLst>
          </p:cNvPr>
          <p:cNvSpPr/>
          <p:nvPr userDrawn="1"/>
        </p:nvSpPr>
        <p:spPr>
          <a:xfrm>
            <a:off x="5339731" y="4359192"/>
            <a:ext cx="440713" cy="341362"/>
          </a:xfrm>
          <a:prstGeom prst="rect">
            <a:avLst/>
          </a:prstGeom>
          <a:solidFill>
            <a:srgbClr val="9BACB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9" name="Rectangle 48">
            <a:extLst>
              <a:ext uri="{FF2B5EF4-FFF2-40B4-BE49-F238E27FC236}">
                <a16:creationId xmlns:a16="http://schemas.microsoft.com/office/drawing/2014/main" id="{EE5FEDFD-4EE9-4BB9-8258-00CB6CB21246}"/>
              </a:ext>
            </a:extLst>
          </p:cNvPr>
          <p:cNvSpPr/>
          <p:nvPr userDrawn="1"/>
        </p:nvSpPr>
        <p:spPr>
          <a:xfrm>
            <a:off x="5339731" y="4699262"/>
            <a:ext cx="440713" cy="341362"/>
          </a:xfrm>
          <a:prstGeom prst="rect">
            <a:avLst/>
          </a:prstGeom>
          <a:solidFill>
            <a:srgbClr val="9BACB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50" name="Rectangle 49">
            <a:extLst>
              <a:ext uri="{FF2B5EF4-FFF2-40B4-BE49-F238E27FC236}">
                <a16:creationId xmlns:a16="http://schemas.microsoft.com/office/drawing/2014/main" id="{C2FEE443-9B75-4C0A-8A5E-80805A2C26E1}"/>
              </a:ext>
            </a:extLst>
          </p:cNvPr>
          <p:cNvSpPr/>
          <p:nvPr userDrawn="1"/>
        </p:nvSpPr>
        <p:spPr>
          <a:xfrm>
            <a:off x="4132999" y="5235986"/>
            <a:ext cx="1265885" cy="1021502"/>
          </a:xfrm>
          <a:prstGeom prst="rect">
            <a:avLst/>
          </a:prstGeom>
          <a:solidFill>
            <a:srgbClr val="4E4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rgbClr val="FFFFFF"/>
                </a:solidFill>
              </a:rPr>
              <a:t>Coffee</a:t>
            </a:r>
          </a:p>
          <a:p>
            <a:endParaRPr lang="en-GB" sz="1300" b="1" dirty="0">
              <a:solidFill>
                <a:srgbClr val="FFFFFF"/>
              </a:solidFill>
            </a:endParaRPr>
          </a:p>
          <a:p>
            <a:r>
              <a:rPr lang="en-GB" sz="975" dirty="0">
                <a:solidFill>
                  <a:srgbClr val="FFFFFF"/>
                </a:solidFill>
              </a:rPr>
              <a:t>RGB</a:t>
            </a:r>
          </a:p>
          <a:p>
            <a:r>
              <a:rPr lang="en-GB" sz="975" dirty="0">
                <a:solidFill>
                  <a:srgbClr val="FFFFFF"/>
                </a:solidFill>
              </a:rPr>
              <a:t>78/69/64</a:t>
            </a:r>
            <a:endParaRPr lang="en-GB" sz="1138" dirty="0">
              <a:solidFill>
                <a:srgbClr val="FFFFFF"/>
              </a:solidFill>
            </a:endParaRPr>
          </a:p>
        </p:txBody>
      </p:sp>
      <p:sp>
        <p:nvSpPr>
          <p:cNvPr id="51" name="Rectangle 50">
            <a:extLst>
              <a:ext uri="{FF2B5EF4-FFF2-40B4-BE49-F238E27FC236}">
                <a16:creationId xmlns:a16="http://schemas.microsoft.com/office/drawing/2014/main" id="{D7C7387E-6BAA-46F2-B8DB-256286FFE40B}"/>
              </a:ext>
            </a:extLst>
          </p:cNvPr>
          <p:cNvSpPr/>
          <p:nvPr userDrawn="1"/>
        </p:nvSpPr>
        <p:spPr>
          <a:xfrm>
            <a:off x="5339731" y="5235987"/>
            <a:ext cx="440713" cy="341362"/>
          </a:xfrm>
          <a:prstGeom prst="rect">
            <a:avLst/>
          </a:prstGeom>
          <a:solidFill>
            <a:srgbClr val="4E454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52" name="Rectangle 51">
            <a:extLst>
              <a:ext uri="{FF2B5EF4-FFF2-40B4-BE49-F238E27FC236}">
                <a16:creationId xmlns:a16="http://schemas.microsoft.com/office/drawing/2014/main" id="{A480AB54-A2CE-4BD8-BE67-2A1D4DCB2F7D}"/>
              </a:ext>
            </a:extLst>
          </p:cNvPr>
          <p:cNvSpPr/>
          <p:nvPr userDrawn="1"/>
        </p:nvSpPr>
        <p:spPr>
          <a:xfrm>
            <a:off x="5339731" y="5576056"/>
            <a:ext cx="440713" cy="341362"/>
          </a:xfrm>
          <a:prstGeom prst="rect">
            <a:avLst/>
          </a:prstGeom>
          <a:solidFill>
            <a:srgbClr val="4E454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53" name="Rectangle 52">
            <a:extLst>
              <a:ext uri="{FF2B5EF4-FFF2-40B4-BE49-F238E27FC236}">
                <a16:creationId xmlns:a16="http://schemas.microsoft.com/office/drawing/2014/main" id="{A84B0911-3104-4E0A-907B-0FA3840FC254}"/>
              </a:ext>
            </a:extLst>
          </p:cNvPr>
          <p:cNvSpPr/>
          <p:nvPr userDrawn="1"/>
        </p:nvSpPr>
        <p:spPr>
          <a:xfrm>
            <a:off x="5339731" y="5916126"/>
            <a:ext cx="440713" cy="341362"/>
          </a:xfrm>
          <a:prstGeom prst="rect">
            <a:avLst/>
          </a:prstGeom>
          <a:solidFill>
            <a:srgbClr val="4E454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54" name="Rectangle 53">
            <a:extLst>
              <a:ext uri="{FF2B5EF4-FFF2-40B4-BE49-F238E27FC236}">
                <a16:creationId xmlns:a16="http://schemas.microsoft.com/office/drawing/2014/main" id="{B3958858-0A40-42A6-9BD5-9FBBE012A024}"/>
              </a:ext>
            </a:extLst>
          </p:cNvPr>
          <p:cNvSpPr/>
          <p:nvPr userDrawn="1"/>
        </p:nvSpPr>
        <p:spPr>
          <a:xfrm>
            <a:off x="390001" y="5235986"/>
            <a:ext cx="1265885" cy="1021502"/>
          </a:xfrm>
          <a:prstGeom prst="rect">
            <a:avLst/>
          </a:prstGeom>
          <a:solidFill>
            <a:srgbClr val="522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rgbClr val="FFFFFF"/>
                </a:solidFill>
              </a:rPr>
              <a:t>Fig</a:t>
            </a:r>
          </a:p>
          <a:p>
            <a:endParaRPr lang="en-GB" sz="1300" b="1" dirty="0">
              <a:solidFill>
                <a:srgbClr val="FFFFFF"/>
              </a:solidFill>
            </a:endParaRPr>
          </a:p>
          <a:p>
            <a:r>
              <a:rPr lang="en-GB" sz="975" dirty="0">
                <a:solidFill>
                  <a:srgbClr val="FFFFFF"/>
                </a:solidFill>
              </a:rPr>
              <a:t>RGB</a:t>
            </a:r>
          </a:p>
          <a:p>
            <a:r>
              <a:rPr lang="en-GB" sz="975" dirty="0">
                <a:solidFill>
                  <a:srgbClr val="FFFFFF"/>
                </a:solidFill>
              </a:rPr>
              <a:t>82/43/74</a:t>
            </a:r>
            <a:endParaRPr lang="en-GB" sz="1138" dirty="0">
              <a:solidFill>
                <a:srgbClr val="FFFFFF"/>
              </a:solidFill>
            </a:endParaRPr>
          </a:p>
        </p:txBody>
      </p:sp>
      <p:sp>
        <p:nvSpPr>
          <p:cNvPr id="55" name="Rectangle 54">
            <a:extLst>
              <a:ext uri="{FF2B5EF4-FFF2-40B4-BE49-F238E27FC236}">
                <a16:creationId xmlns:a16="http://schemas.microsoft.com/office/drawing/2014/main" id="{779D5A8C-1CE9-4E3B-B2D0-EBCE5D2D5B74}"/>
              </a:ext>
            </a:extLst>
          </p:cNvPr>
          <p:cNvSpPr/>
          <p:nvPr userDrawn="1"/>
        </p:nvSpPr>
        <p:spPr>
          <a:xfrm>
            <a:off x="1596733" y="5235987"/>
            <a:ext cx="440713" cy="341362"/>
          </a:xfrm>
          <a:prstGeom prst="rect">
            <a:avLst/>
          </a:prstGeom>
          <a:solidFill>
            <a:srgbClr val="522B4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56" name="Rectangle 55">
            <a:extLst>
              <a:ext uri="{FF2B5EF4-FFF2-40B4-BE49-F238E27FC236}">
                <a16:creationId xmlns:a16="http://schemas.microsoft.com/office/drawing/2014/main" id="{9225CCB0-0288-482C-9C78-6ABC500736D7}"/>
              </a:ext>
            </a:extLst>
          </p:cNvPr>
          <p:cNvSpPr/>
          <p:nvPr userDrawn="1"/>
        </p:nvSpPr>
        <p:spPr>
          <a:xfrm>
            <a:off x="1596733" y="5576056"/>
            <a:ext cx="440713" cy="341362"/>
          </a:xfrm>
          <a:prstGeom prst="rect">
            <a:avLst/>
          </a:prstGeom>
          <a:solidFill>
            <a:srgbClr val="522B4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57" name="Rectangle 56">
            <a:extLst>
              <a:ext uri="{FF2B5EF4-FFF2-40B4-BE49-F238E27FC236}">
                <a16:creationId xmlns:a16="http://schemas.microsoft.com/office/drawing/2014/main" id="{E9B89F15-89E6-46C9-915F-00ED5B7F4F87}"/>
              </a:ext>
            </a:extLst>
          </p:cNvPr>
          <p:cNvSpPr/>
          <p:nvPr userDrawn="1"/>
        </p:nvSpPr>
        <p:spPr>
          <a:xfrm>
            <a:off x="1596733" y="5916126"/>
            <a:ext cx="440713" cy="341362"/>
          </a:xfrm>
          <a:prstGeom prst="rect">
            <a:avLst/>
          </a:prstGeom>
          <a:solidFill>
            <a:srgbClr val="522B4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Tree>
    <p:extLst>
      <p:ext uri="{BB962C8B-B14F-4D97-AF65-F5344CB8AC3E}">
        <p14:creationId xmlns:p14="http://schemas.microsoft.com/office/powerpoint/2010/main" val="213568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con Libr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0532-AB72-4527-B68E-7B3F33081DDC}"/>
              </a:ext>
            </a:extLst>
          </p:cNvPr>
          <p:cNvSpPr>
            <a:spLocks noGrp="1"/>
          </p:cNvSpPr>
          <p:nvPr>
            <p:ph type="title" hasCustomPrompt="1"/>
          </p:nvPr>
        </p:nvSpPr>
        <p:spPr/>
        <p:txBody>
          <a:bodyPr/>
          <a:lstStyle>
            <a:lvl1pPr>
              <a:defRPr/>
            </a:lvl1pPr>
          </a:lstStyle>
          <a:p>
            <a:r>
              <a:rPr lang="en-US" dirty="0"/>
              <a:t>Icon Library</a:t>
            </a:r>
          </a:p>
        </p:txBody>
      </p:sp>
      <p:sp>
        <p:nvSpPr>
          <p:cNvPr id="3" name="Slide Number Placeholder 2">
            <a:extLst>
              <a:ext uri="{FF2B5EF4-FFF2-40B4-BE49-F238E27FC236}">
                <a16:creationId xmlns:a16="http://schemas.microsoft.com/office/drawing/2014/main" id="{3AD00C7B-E468-442C-BFEC-28429E35E68E}"/>
              </a:ext>
            </a:extLst>
          </p:cNvPr>
          <p:cNvSpPr>
            <a:spLocks noGrp="1"/>
          </p:cNvSpPr>
          <p:nvPr>
            <p:ph type="sldNum" sz="quarter" idx="10"/>
          </p:nvPr>
        </p:nvSpPr>
        <p:spPr>
          <a:xfrm>
            <a:off x="7287149" y="6450593"/>
            <a:ext cx="2228850" cy="201137"/>
          </a:xfrm>
        </p:spPr>
        <p:txBody>
          <a:body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grpSp>
        <p:nvGrpSpPr>
          <p:cNvPr id="4" name="Group 3">
            <a:extLst>
              <a:ext uri="{FF2B5EF4-FFF2-40B4-BE49-F238E27FC236}">
                <a16:creationId xmlns:a16="http://schemas.microsoft.com/office/drawing/2014/main" id="{617981B7-69E6-48B7-8923-9A3374A04DEC}"/>
              </a:ext>
            </a:extLst>
          </p:cNvPr>
          <p:cNvGrpSpPr/>
          <p:nvPr userDrawn="1"/>
        </p:nvGrpSpPr>
        <p:grpSpPr>
          <a:xfrm>
            <a:off x="2307368" y="1183694"/>
            <a:ext cx="497840" cy="497840"/>
            <a:chOff x="2307368" y="1183694"/>
            <a:chExt cx="497840" cy="497840"/>
          </a:xfrm>
        </p:grpSpPr>
        <p:sp>
          <p:nvSpPr>
            <p:cNvPr id="5" name="Oval 4">
              <a:extLst>
                <a:ext uri="{FF2B5EF4-FFF2-40B4-BE49-F238E27FC236}">
                  <a16:creationId xmlns:a16="http://schemas.microsoft.com/office/drawing/2014/main" id="{A705F523-9A91-49D1-B928-4C1759D5B8F2}"/>
                </a:ext>
              </a:extLst>
            </p:cNvPr>
            <p:cNvSpPr/>
            <p:nvPr/>
          </p:nvSpPr>
          <p:spPr>
            <a:xfrm>
              <a:off x="2307368" y="1183694"/>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pic>
          <p:nvPicPr>
            <p:cNvPr id="6" name="Graphic 5">
              <a:extLst>
                <a:ext uri="{FF2B5EF4-FFF2-40B4-BE49-F238E27FC236}">
                  <a16:creationId xmlns:a16="http://schemas.microsoft.com/office/drawing/2014/main" id="{FFEF7752-2E14-4D11-AC1F-7E943FD996B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3732" y="1289769"/>
              <a:ext cx="289496" cy="278570"/>
            </a:xfrm>
            <a:prstGeom prst="rect">
              <a:avLst/>
            </a:prstGeom>
          </p:spPr>
        </p:pic>
      </p:grpSp>
      <p:grpSp>
        <p:nvGrpSpPr>
          <p:cNvPr id="7" name="Group 6">
            <a:extLst>
              <a:ext uri="{FF2B5EF4-FFF2-40B4-BE49-F238E27FC236}">
                <a16:creationId xmlns:a16="http://schemas.microsoft.com/office/drawing/2014/main" id="{3806E3DB-B7A4-496C-A26C-50D4F257DCF3}"/>
              </a:ext>
            </a:extLst>
          </p:cNvPr>
          <p:cNvGrpSpPr/>
          <p:nvPr userDrawn="1"/>
        </p:nvGrpSpPr>
        <p:grpSpPr>
          <a:xfrm>
            <a:off x="1348684" y="1183694"/>
            <a:ext cx="497840" cy="497840"/>
            <a:chOff x="3493880" y="1948116"/>
            <a:chExt cx="497840" cy="497840"/>
          </a:xfrm>
        </p:grpSpPr>
        <p:sp>
          <p:nvSpPr>
            <p:cNvPr id="8" name="Oval 7">
              <a:extLst>
                <a:ext uri="{FF2B5EF4-FFF2-40B4-BE49-F238E27FC236}">
                  <a16:creationId xmlns:a16="http://schemas.microsoft.com/office/drawing/2014/main" id="{A87AC1B9-1F28-4FA3-A7D5-2C0EC490BB65}"/>
                </a:ext>
              </a:extLst>
            </p:cNvPr>
            <p:cNvSpPr/>
            <p:nvPr/>
          </p:nvSpPr>
          <p:spPr>
            <a:xfrm>
              <a:off x="3493880" y="1948116"/>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pic>
          <p:nvPicPr>
            <p:cNvPr id="9" name="Graphic 8">
              <a:extLst>
                <a:ext uri="{FF2B5EF4-FFF2-40B4-BE49-F238E27FC236}">
                  <a16:creationId xmlns:a16="http://schemas.microsoft.com/office/drawing/2014/main" id="{D5BEE1E7-993D-469C-B529-618C7D27796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01413" y="2042178"/>
              <a:ext cx="302048" cy="290430"/>
            </a:xfrm>
            <a:prstGeom prst="rect">
              <a:avLst/>
            </a:prstGeom>
          </p:spPr>
        </p:pic>
      </p:grpSp>
      <p:grpSp>
        <p:nvGrpSpPr>
          <p:cNvPr id="10" name="Group 9">
            <a:extLst>
              <a:ext uri="{FF2B5EF4-FFF2-40B4-BE49-F238E27FC236}">
                <a16:creationId xmlns:a16="http://schemas.microsoft.com/office/drawing/2014/main" id="{B2944A9D-0273-4401-BF55-8DAD289E767E}"/>
              </a:ext>
            </a:extLst>
          </p:cNvPr>
          <p:cNvGrpSpPr/>
          <p:nvPr userDrawn="1"/>
        </p:nvGrpSpPr>
        <p:grpSpPr>
          <a:xfrm>
            <a:off x="390000" y="1183694"/>
            <a:ext cx="497840" cy="497840"/>
            <a:chOff x="390000" y="1948116"/>
            <a:chExt cx="497840" cy="497840"/>
          </a:xfrm>
        </p:grpSpPr>
        <p:sp>
          <p:nvSpPr>
            <p:cNvPr id="11" name="Oval 10">
              <a:extLst>
                <a:ext uri="{FF2B5EF4-FFF2-40B4-BE49-F238E27FC236}">
                  <a16:creationId xmlns:a16="http://schemas.microsoft.com/office/drawing/2014/main" id="{FD9B548E-1334-4CEC-BE27-76E8492D09D6}"/>
                </a:ext>
              </a:extLst>
            </p:cNvPr>
            <p:cNvSpPr/>
            <p:nvPr/>
          </p:nvSpPr>
          <p:spPr>
            <a:xfrm>
              <a:off x="390000" y="1948116"/>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pic>
          <p:nvPicPr>
            <p:cNvPr id="12" name="Graphic 11">
              <a:extLst>
                <a:ext uri="{FF2B5EF4-FFF2-40B4-BE49-F238E27FC236}">
                  <a16:creationId xmlns:a16="http://schemas.microsoft.com/office/drawing/2014/main" id="{C29907FE-FF47-4DEA-AF35-E6EA38E0490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191" y="2043320"/>
              <a:ext cx="313460" cy="307432"/>
            </a:xfrm>
            <a:prstGeom prst="rect">
              <a:avLst/>
            </a:prstGeom>
          </p:spPr>
        </p:pic>
      </p:grpSp>
      <p:grpSp>
        <p:nvGrpSpPr>
          <p:cNvPr id="13" name="Group 12">
            <a:extLst>
              <a:ext uri="{FF2B5EF4-FFF2-40B4-BE49-F238E27FC236}">
                <a16:creationId xmlns:a16="http://schemas.microsoft.com/office/drawing/2014/main" id="{F2160267-307B-4015-9FC7-7ACC480A71B7}"/>
              </a:ext>
            </a:extLst>
          </p:cNvPr>
          <p:cNvGrpSpPr/>
          <p:nvPr userDrawn="1"/>
        </p:nvGrpSpPr>
        <p:grpSpPr>
          <a:xfrm>
            <a:off x="3266052" y="1183694"/>
            <a:ext cx="497840" cy="497840"/>
            <a:chOff x="3266052" y="1183694"/>
            <a:chExt cx="497840" cy="497840"/>
          </a:xfrm>
        </p:grpSpPr>
        <p:sp>
          <p:nvSpPr>
            <p:cNvPr id="14" name="Freeform 73">
              <a:extLst>
                <a:ext uri="{FF2B5EF4-FFF2-40B4-BE49-F238E27FC236}">
                  <a16:creationId xmlns:a16="http://schemas.microsoft.com/office/drawing/2014/main" id="{1E24A376-17BB-484D-ADE0-821323CDD739}"/>
                </a:ext>
              </a:extLst>
            </p:cNvPr>
            <p:cNvSpPr>
              <a:spLocks noChangeAspect="1"/>
            </p:cNvSpPr>
            <p:nvPr/>
          </p:nvSpPr>
          <p:spPr bwMode="auto">
            <a:xfrm>
              <a:off x="3361972" y="1355491"/>
              <a:ext cx="306000" cy="154247"/>
            </a:xfrm>
            <a:custGeom>
              <a:avLst/>
              <a:gdLst>
                <a:gd name="T0" fmla="*/ 562 w 562"/>
                <a:gd name="T1" fmla="*/ 190 h 283"/>
                <a:gd name="T2" fmla="*/ 562 w 562"/>
                <a:gd name="T3" fmla="*/ 190 h 283"/>
                <a:gd name="T4" fmla="*/ 471 w 562"/>
                <a:gd name="T5" fmla="*/ 103 h 283"/>
                <a:gd name="T6" fmla="*/ 436 w 562"/>
                <a:gd name="T7" fmla="*/ 110 h 283"/>
                <a:gd name="T8" fmla="*/ 343 w 562"/>
                <a:gd name="T9" fmla="*/ 29 h 283"/>
                <a:gd name="T10" fmla="*/ 297 w 562"/>
                <a:gd name="T11" fmla="*/ 41 h 283"/>
                <a:gd name="T12" fmla="*/ 209 w 562"/>
                <a:gd name="T13" fmla="*/ 0 h 283"/>
                <a:gd name="T14" fmla="*/ 95 w 562"/>
                <a:gd name="T15" fmla="*/ 103 h 283"/>
                <a:gd name="T16" fmla="*/ 91 w 562"/>
                <a:gd name="T17" fmla="*/ 103 h 283"/>
                <a:gd name="T18" fmla="*/ 0 w 562"/>
                <a:gd name="T19" fmla="*/ 190 h 283"/>
                <a:gd name="T20" fmla="*/ 0 w 562"/>
                <a:gd name="T21" fmla="*/ 190 h 283"/>
                <a:gd name="T22" fmla="*/ 0 w 562"/>
                <a:gd name="T23" fmla="*/ 192 h 283"/>
                <a:gd name="T24" fmla="*/ 0 w 562"/>
                <a:gd name="T25" fmla="*/ 193 h 283"/>
                <a:gd name="T26" fmla="*/ 91 w 562"/>
                <a:gd name="T27" fmla="*/ 283 h 283"/>
                <a:gd name="T28" fmla="*/ 92 w 562"/>
                <a:gd name="T29" fmla="*/ 283 h 283"/>
                <a:gd name="T30" fmla="*/ 93 w 562"/>
                <a:gd name="T31" fmla="*/ 283 h 283"/>
                <a:gd name="T32" fmla="*/ 469 w 562"/>
                <a:gd name="T33" fmla="*/ 283 h 283"/>
                <a:gd name="T34" fmla="*/ 470 w 562"/>
                <a:gd name="T35" fmla="*/ 283 h 283"/>
                <a:gd name="T36" fmla="*/ 471 w 562"/>
                <a:gd name="T37" fmla="*/ 283 h 283"/>
                <a:gd name="T38" fmla="*/ 562 w 562"/>
                <a:gd name="T39" fmla="*/ 193 h 283"/>
                <a:gd name="T40" fmla="*/ 562 w 562"/>
                <a:gd name="T41" fmla="*/ 192 h 283"/>
                <a:gd name="T42" fmla="*/ 562 w 562"/>
                <a:gd name="T43" fmla="*/ 19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 h="283">
                  <a:moveTo>
                    <a:pt x="562" y="190"/>
                  </a:moveTo>
                  <a:cubicBezTo>
                    <a:pt x="562" y="190"/>
                    <a:pt x="562" y="190"/>
                    <a:pt x="562" y="190"/>
                  </a:cubicBezTo>
                  <a:cubicBezTo>
                    <a:pt x="560" y="142"/>
                    <a:pt x="520" y="103"/>
                    <a:pt x="471" y="103"/>
                  </a:cubicBezTo>
                  <a:cubicBezTo>
                    <a:pt x="459" y="103"/>
                    <a:pt x="447" y="105"/>
                    <a:pt x="436" y="110"/>
                  </a:cubicBezTo>
                  <a:cubicBezTo>
                    <a:pt x="430" y="64"/>
                    <a:pt x="390" y="29"/>
                    <a:pt x="343" y="29"/>
                  </a:cubicBezTo>
                  <a:cubicBezTo>
                    <a:pt x="326" y="29"/>
                    <a:pt x="311" y="33"/>
                    <a:pt x="297" y="41"/>
                  </a:cubicBezTo>
                  <a:cubicBezTo>
                    <a:pt x="276" y="16"/>
                    <a:pt x="244" y="0"/>
                    <a:pt x="209" y="0"/>
                  </a:cubicBezTo>
                  <a:cubicBezTo>
                    <a:pt x="150" y="0"/>
                    <a:pt x="101" y="45"/>
                    <a:pt x="95" y="103"/>
                  </a:cubicBezTo>
                  <a:cubicBezTo>
                    <a:pt x="93" y="103"/>
                    <a:pt x="92" y="103"/>
                    <a:pt x="91" y="103"/>
                  </a:cubicBezTo>
                  <a:cubicBezTo>
                    <a:pt x="42" y="103"/>
                    <a:pt x="2" y="142"/>
                    <a:pt x="0" y="190"/>
                  </a:cubicBezTo>
                  <a:cubicBezTo>
                    <a:pt x="0" y="190"/>
                    <a:pt x="0" y="190"/>
                    <a:pt x="0" y="190"/>
                  </a:cubicBezTo>
                  <a:cubicBezTo>
                    <a:pt x="0" y="191"/>
                    <a:pt x="0" y="191"/>
                    <a:pt x="0" y="192"/>
                  </a:cubicBezTo>
                  <a:cubicBezTo>
                    <a:pt x="0" y="192"/>
                    <a:pt x="0" y="193"/>
                    <a:pt x="0" y="193"/>
                  </a:cubicBezTo>
                  <a:cubicBezTo>
                    <a:pt x="0" y="243"/>
                    <a:pt x="41" y="283"/>
                    <a:pt x="91" y="283"/>
                  </a:cubicBezTo>
                  <a:cubicBezTo>
                    <a:pt x="91" y="283"/>
                    <a:pt x="91" y="283"/>
                    <a:pt x="92" y="283"/>
                  </a:cubicBezTo>
                  <a:cubicBezTo>
                    <a:pt x="92" y="283"/>
                    <a:pt x="93" y="283"/>
                    <a:pt x="93" y="283"/>
                  </a:cubicBezTo>
                  <a:cubicBezTo>
                    <a:pt x="469" y="283"/>
                    <a:pt x="469" y="283"/>
                    <a:pt x="469" y="283"/>
                  </a:cubicBezTo>
                  <a:cubicBezTo>
                    <a:pt x="469" y="283"/>
                    <a:pt x="470" y="283"/>
                    <a:pt x="470" y="283"/>
                  </a:cubicBezTo>
                  <a:cubicBezTo>
                    <a:pt x="471" y="283"/>
                    <a:pt x="471" y="283"/>
                    <a:pt x="471" y="283"/>
                  </a:cubicBezTo>
                  <a:cubicBezTo>
                    <a:pt x="521" y="283"/>
                    <a:pt x="562" y="243"/>
                    <a:pt x="562" y="193"/>
                  </a:cubicBezTo>
                  <a:cubicBezTo>
                    <a:pt x="562" y="193"/>
                    <a:pt x="562" y="192"/>
                    <a:pt x="562" y="192"/>
                  </a:cubicBezTo>
                  <a:cubicBezTo>
                    <a:pt x="562" y="191"/>
                    <a:pt x="562" y="191"/>
                    <a:pt x="562" y="1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463" dirty="0">
                <a:solidFill>
                  <a:srgbClr val="0E0048"/>
                </a:solidFill>
              </a:endParaRPr>
            </a:p>
          </p:txBody>
        </p:sp>
        <p:sp>
          <p:nvSpPr>
            <p:cNvPr id="15" name="Oval 14">
              <a:extLst>
                <a:ext uri="{FF2B5EF4-FFF2-40B4-BE49-F238E27FC236}">
                  <a16:creationId xmlns:a16="http://schemas.microsoft.com/office/drawing/2014/main" id="{EE99CC9A-551F-4B70-B08A-C923E29D76CD}"/>
                </a:ext>
              </a:extLst>
            </p:cNvPr>
            <p:cNvSpPr/>
            <p:nvPr/>
          </p:nvSpPr>
          <p:spPr>
            <a:xfrm>
              <a:off x="3266052" y="1183694"/>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16" name="Group 15">
            <a:extLst>
              <a:ext uri="{FF2B5EF4-FFF2-40B4-BE49-F238E27FC236}">
                <a16:creationId xmlns:a16="http://schemas.microsoft.com/office/drawing/2014/main" id="{599383B8-F430-45BA-9E5C-42D7F976F8C1}"/>
              </a:ext>
            </a:extLst>
          </p:cNvPr>
          <p:cNvGrpSpPr/>
          <p:nvPr userDrawn="1"/>
        </p:nvGrpSpPr>
        <p:grpSpPr>
          <a:xfrm>
            <a:off x="4224736" y="1183694"/>
            <a:ext cx="497840" cy="497840"/>
            <a:chOff x="4224736" y="1183694"/>
            <a:chExt cx="497840" cy="497840"/>
          </a:xfrm>
        </p:grpSpPr>
        <p:grpSp>
          <p:nvGrpSpPr>
            <p:cNvPr id="17" name="Group 5">
              <a:extLst>
                <a:ext uri="{FF2B5EF4-FFF2-40B4-BE49-F238E27FC236}">
                  <a16:creationId xmlns:a16="http://schemas.microsoft.com/office/drawing/2014/main" id="{3F388027-2BA9-49ED-A92F-A34105A2FA26}"/>
                </a:ext>
              </a:extLst>
            </p:cNvPr>
            <p:cNvGrpSpPr>
              <a:grpSpLocks noChangeAspect="1"/>
            </p:cNvGrpSpPr>
            <p:nvPr/>
          </p:nvGrpSpPr>
          <p:grpSpPr bwMode="auto">
            <a:xfrm>
              <a:off x="4320403" y="1279614"/>
              <a:ext cx="306506" cy="306000"/>
              <a:chOff x="1791" y="2430"/>
              <a:chExt cx="1212" cy="1210"/>
            </a:xfrm>
            <a:solidFill>
              <a:srgbClr val="F06464"/>
            </a:solidFill>
          </p:grpSpPr>
          <p:sp>
            <p:nvSpPr>
              <p:cNvPr id="19" name="Freeform 6">
                <a:extLst>
                  <a:ext uri="{FF2B5EF4-FFF2-40B4-BE49-F238E27FC236}">
                    <a16:creationId xmlns:a16="http://schemas.microsoft.com/office/drawing/2014/main" id="{70849477-72C6-4A88-A929-2495B4D5F41E}"/>
                  </a:ext>
                </a:extLst>
              </p:cNvPr>
              <p:cNvSpPr>
                <a:spLocks/>
              </p:cNvSpPr>
              <p:nvPr/>
            </p:nvSpPr>
            <p:spPr bwMode="auto">
              <a:xfrm>
                <a:off x="1791" y="3094"/>
                <a:ext cx="525" cy="531"/>
              </a:xfrm>
              <a:custGeom>
                <a:avLst/>
                <a:gdLst>
                  <a:gd name="T0" fmla="*/ 222 w 222"/>
                  <a:gd name="T1" fmla="*/ 56 h 225"/>
                  <a:gd name="T2" fmla="*/ 210 w 222"/>
                  <a:gd name="T3" fmla="*/ 37 h 225"/>
                  <a:gd name="T4" fmla="*/ 183 w 222"/>
                  <a:gd name="T5" fmla="*/ 22 h 225"/>
                  <a:gd name="T6" fmla="*/ 170 w 222"/>
                  <a:gd name="T7" fmla="*/ 0 h 225"/>
                  <a:gd name="T8" fmla="*/ 98 w 222"/>
                  <a:gd name="T9" fmla="*/ 72 h 225"/>
                  <a:gd name="T10" fmla="*/ 70 w 222"/>
                  <a:gd name="T11" fmla="*/ 78 h 225"/>
                  <a:gd name="T12" fmla="*/ 17 w 222"/>
                  <a:gd name="T13" fmla="*/ 99 h 225"/>
                  <a:gd name="T14" fmla="*/ 0 w 222"/>
                  <a:gd name="T15" fmla="*/ 157 h 225"/>
                  <a:gd name="T16" fmla="*/ 11 w 222"/>
                  <a:gd name="T17" fmla="*/ 168 h 225"/>
                  <a:gd name="T18" fmla="*/ 41 w 222"/>
                  <a:gd name="T19" fmla="*/ 137 h 225"/>
                  <a:gd name="T20" fmla="*/ 86 w 222"/>
                  <a:gd name="T21" fmla="*/ 138 h 225"/>
                  <a:gd name="T22" fmla="*/ 87 w 222"/>
                  <a:gd name="T23" fmla="*/ 184 h 225"/>
                  <a:gd name="T24" fmla="*/ 57 w 222"/>
                  <a:gd name="T25" fmla="*/ 214 h 225"/>
                  <a:gd name="T26" fmla="*/ 68 w 222"/>
                  <a:gd name="T27" fmla="*/ 225 h 225"/>
                  <a:gd name="T28" fmla="*/ 125 w 222"/>
                  <a:gd name="T29" fmla="*/ 207 h 225"/>
                  <a:gd name="T30" fmla="*/ 147 w 222"/>
                  <a:gd name="T31" fmla="*/ 155 h 225"/>
                  <a:gd name="T32" fmla="*/ 145 w 222"/>
                  <a:gd name="T33" fmla="*/ 142 h 225"/>
                  <a:gd name="T34" fmla="*/ 152 w 222"/>
                  <a:gd name="T35" fmla="*/ 127 h 225"/>
                  <a:gd name="T36" fmla="*/ 222 w 222"/>
                  <a:gd name="T37" fmla="*/ 5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 h="225">
                    <a:moveTo>
                      <a:pt x="222" y="56"/>
                    </a:moveTo>
                    <a:cubicBezTo>
                      <a:pt x="210" y="37"/>
                      <a:pt x="210" y="37"/>
                      <a:pt x="210" y="37"/>
                    </a:cubicBezTo>
                    <a:cubicBezTo>
                      <a:pt x="197" y="34"/>
                      <a:pt x="189" y="28"/>
                      <a:pt x="183" y="22"/>
                    </a:cubicBezTo>
                    <a:cubicBezTo>
                      <a:pt x="177" y="16"/>
                      <a:pt x="173" y="8"/>
                      <a:pt x="170" y="0"/>
                    </a:cubicBezTo>
                    <a:cubicBezTo>
                      <a:pt x="98" y="72"/>
                      <a:pt x="98" y="72"/>
                      <a:pt x="98" y="72"/>
                    </a:cubicBezTo>
                    <a:cubicBezTo>
                      <a:pt x="84" y="81"/>
                      <a:pt x="70" y="78"/>
                      <a:pt x="70" y="78"/>
                    </a:cubicBezTo>
                    <a:cubicBezTo>
                      <a:pt x="51" y="78"/>
                      <a:pt x="32" y="85"/>
                      <a:pt x="17" y="99"/>
                    </a:cubicBezTo>
                    <a:cubicBezTo>
                      <a:pt x="3" y="114"/>
                      <a:pt x="0" y="138"/>
                      <a:pt x="0" y="157"/>
                    </a:cubicBezTo>
                    <a:cubicBezTo>
                      <a:pt x="11" y="168"/>
                      <a:pt x="11" y="168"/>
                      <a:pt x="11" y="168"/>
                    </a:cubicBezTo>
                    <a:cubicBezTo>
                      <a:pt x="41" y="137"/>
                      <a:pt x="41" y="137"/>
                      <a:pt x="41" y="137"/>
                    </a:cubicBezTo>
                    <a:cubicBezTo>
                      <a:pt x="53" y="125"/>
                      <a:pt x="74" y="125"/>
                      <a:pt x="86" y="138"/>
                    </a:cubicBezTo>
                    <a:cubicBezTo>
                      <a:pt x="99" y="151"/>
                      <a:pt x="99" y="171"/>
                      <a:pt x="87" y="184"/>
                    </a:cubicBezTo>
                    <a:cubicBezTo>
                      <a:pt x="57" y="214"/>
                      <a:pt x="57" y="214"/>
                      <a:pt x="57" y="214"/>
                    </a:cubicBezTo>
                    <a:cubicBezTo>
                      <a:pt x="68" y="225"/>
                      <a:pt x="68" y="225"/>
                      <a:pt x="68" y="225"/>
                    </a:cubicBezTo>
                    <a:cubicBezTo>
                      <a:pt x="87" y="225"/>
                      <a:pt x="111" y="222"/>
                      <a:pt x="125" y="207"/>
                    </a:cubicBezTo>
                    <a:cubicBezTo>
                      <a:pt x="140" y="193"/>
                      <a:pt x="147" y="174"/>
                      <a:pt x="147" y="155"/>
                    </a:cubicBezTo>
                    <a:cubicBezTo>
                      <a:pt x="147" y="155"/>
                      <a:pt x="146" y="146"/>
                      <a:pt x="145" y="142"/>
                    </a:cubicBezTo>
                    <a:cubicBezTo>
                      <a:pt x="146" y="137"/>
                      <a:pt x="149" y="131"/>
                      <a:pt x="152" y="127"/>
                    </a:cubicBezTo>
                    <a:lnTo>
                      <a:pt x="22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0" name="Freeform 7">
                <a:extLst>
                  <a:ext uri="{FF2B5EF4-FFF2-40B4-BE49-F238E27FC236}">
                    <a16:creationId xmlns:a16="http://schemas.microsoft.com/office/drawing/2014/main" id="{73A43FE5-BD99-449B-B62E-1662C350A4B0}"/>
                  </a:ext>
                </a:extLst>
              </p:cNvPr>
              <p:cNvSpPr>
                <a:spLocks/>
              </p:cNvSpPr>
              <p:nvPr/>
            </p:nvSpPr>
            <p:spPr bwMode="auto">
              <a:xfrm>
                <a:off x="2457" y="2430"/>
                <a:ext cx="532" cy="522"/>
              </a:xfrm>
              <a:custGeom>
                <a:avLst/>
                <a:gdLst>
                  <a:gd name="T0" fmla="*/ 0 w 225"/>
                  <a:gd name="T1" fmla="*/ 169 h 221"/>
                  <a:gd name="T2" fmla="*/ 22 w 225"/>
                  <a:gd name="T3" fmla="*/ 182 h 221"/>
                  <a:gd name="T4" fmla="*/ 37 w 225"/>
                  <a:gd name="T5" fmla="*/ 210 h 221"/>
                  <a:gd name="T6" fmla="*/ 56 w 225"/>
                  <a:gd name="T7" fmla="*/ 221 h 221"/>
                  <a:gd name="T8" fmla="*/ 102 w 225"/>
                  <a:gd name="T9" fmla="*/ 175 h 221"/>
                  <a:gd name="T10" fmla="*/ 119 w 225"/>
                  <a:gd name="T11" fmla="*/ 170 h 221"/>
                  <a:gd name="T12" fmla="*/ 127 w 225"/>
                  <a:gd name="T13" fmla="*/ 172 h 221"/>
                  <a:gd name="T14" fmla="*/ 202 w 225"/>
                  <a:gd name="T15" fmla="*/ 147 h 221"/>
                  <a:gd name="T16" fmla="*/ 224 w 225"/>
                  <a:gd name="T17" fmla="*/ 79 h 221"/>
                  <a:gd name="T18" fmla="*/ 211 w 225"/>
                  <a:gd name="T19" fmla="*/ 66 h 221"/>
                  <a:gd name="T20" fmla="*/ 175 w 225"/>
                  <a:gd name="T21" fmla="*/ 102 h 221"/>
                  <a:gd name="T22" fmla="*/ 121 w 225"/>
                  <a:gd name="T23" fmla="*/ 102 h 221"/>
                  <a:gd name="T24" fmla="*/ 121 w 225"/>
                  <a:gd name="T25" fmla="*/ 47 h 221"/>
                  <a:gd name="T26" fmla="*/ 157 w 225"/>
                  <a:gd name="T27" fmla="*/ 11 h 221"/>
                  <a:gd name="T28" fmla="*/ 146 w 225"/>
                  <a:gd name="T29" fmla="*/ 0 h 221"/>
                  <a:gd name="T30" fmla="*/ 76 w 225"/>
                  <a:gd name="T31" fmla="*/ 20 h 221"/>
                  <a:gd name="T32" fmla="*/ 51 w 225"/>
                  <a:gd name="T33" fmla="*/ 95 h 221"/>
                  <a:gd name="T34" fmla="*/ 47 w 225"/>
                  <a:gd name="T35" fmla="*/ 122 h 221"/>
                  <a:gd name="T36" fmla="*/ 0 w 225"/>
                  <a:gd name="T37" fmla="*/ 16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1">
                    <a:moveTo>
                      <a:pt x="0" y="169"/>
                    </a:moveTo>
                    <a:cubicBezTo>
                      <a:pt x="8" y="172"/>
                      <a:pt x="15" y="176"/>
                      <a:pt x="22" y="182"/>
                    </a:cubicBezTo>
                    <a:cubicBezTo>
                      <a:pt x="27" y="188"/>
                      <a:pt x="34" y="197"/>
                      <a:pt x="37" y="210"/>
                    </a:cubicBezTo>
                    <a:cubicBezTo>
                      <a:pt x="56" y="221"/>
                      <a:pt x="56" y="221"/>
                      <a:pt x="56" y="221"/>
                    </a:cubicBezTo>
                    <a:cubicBezTo>
                      <a:pt x="102" y="175"/>
                      <a:pt x="102" y="175"/>
                      <a:pt x="102" y="175"/>
                    </a:cubicBezTo>
                    <a:cubicBezTo>
                      <a:pt x="106" y="173"/>
                      <a:pt x="112" y="170"/>
                      <a:pt x="119" y="170"/>
                    </a:cubicBezTo>
                    <a:cubicBezTo>
                      <a:pt x="121" y="171"/>
                      <a:pt x="127" y="172"/>
                      <a:pt x="127" y="172"/>
                    </a:cubicBezTo>
                    <a:cubicBezTo>
                      <a:pt x="154" y="175"/>
                      <a:pt x="182" y="167"/>
                      <a:pt x="202" y="147"/>
                    </a:cubicBezTo>
                    <a:cubicBezTo>
                      <a:pt x="220" y="129"/>
                      <a:pt x="225" y="102"/>
                      <a:pt x="224" y="79"/>
                    </a:cubicBezTo>
                    <a:cubicBezTo>
                      <a:pt x="211" y="66"/>
                      <a:pt x="211" y="66"/>
                      <a:pt x="211" y="66"/>
                    </a:cubicBezTo>
                    <a:cubicBezTo>
                      <a:pt x="175" y="102"/>
                      <a:pt x="175" y="102"/>
                      <a:pt x="175" y="102"/>
                    </a:cubicBezTo>
                    <a:cubicBezTo>
                      <a:pt x="160" y="117"/>
                      <a:pt x="136" y="117"/>
                      <a:pt x="121" y="102"/>
                    </a:cubicBezTo>
                    <a:cubicBezTo>
                      <a:pt x="106" y="87"/>
                      <a:pt x="106" y="62"/>
                      <a:pt x="121" y="47"/>
                    </a:cubicBezTo>
                    <a:cubicBezTo>
                      <a:pt x="157" y="11"/>
                      <a:pt x="157" y="11"/>
                      <a:pt x="157" y="11"/>
                    </a:cubicBezTo>
                    <a:cubicBezTo>
                      <a:pt x="146" y="0"/>
                      <a:pt x="146" y="0"/>
                      <a:pt x="146" y="0"/>
                    </a:cubicBezTo>
                    <a:cubicBezTo>
                      <a:pt x="122" y="0"/>
                      <a:pt x="94" y="3"/>
                      <a:pt x="76" y="20"/>
                    </a:cubicBezTo>
                    <a:cubicBezTo>
                      <a:pt x="56" y="41"/>
                      <a:pt x="48" y="69"/>
                      <a:pt x="51" y="95"/>
                    </a:cubicBezTo>
                    <a:cubicBezTo>
                      <a:pt x="51" y="95"/>
                      <a:pt x="55" y="108"/>
                      <a:pt x="47" y="122"/>
                    </a:cubicBezTo>
                    <a:lnTo>
                      <a:pt x="0"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1" name="Freeform 8">
                <a:extLst>
                  <a:ext uri="{FF2B5EF4-FFF2-40B4-BE49-F238E27FC236}">
                    <a16:creationId xmlns:a16="http://schemas.microsoft.com/office/drawing/2014/main" id="{A8F61C2C-66E6-4CD1-AAF4-653106CA3DE3}"/>
                  </a:ext>
                </a:extLst>
              </p:cNvPr>
              <p:cNvSpPr>
                <a:spLocks/>
              </p:cNvSpPr>
              <p:nvPr/>
            </p:nvSpPr>
            <p:spPr bwMode="auto">
              <a:xfrm>
                <a:off x="1791" y="2430"/>
                <a:ext cx="1212" cy="1210"/>
              </a:xfrm>
              <a:custGeom>
                <a:avLst/>
                <a:gdLst>
                  <a:gd name="T0" fmla="*/ 0 w 513"/>
                  <a:gd name="T1" fmla="*/ 0 h 512"/>
                  <a:gd name="T2" fmla="*/ 25 w 513"/>
                  <a:gd name="T3" fmla="*/ 48 h 512"/>
                  <a:gd name="T4" fmla="*/ 209 w 513"/>
                  <a:gd name="T5" fmla="*/ 232 h 512"/>
                  <a:gd name="T6" fmla="*/ 207 w 513"/>
                  <a:gd name="T7" fmla="*/ 279 h 512"/>
                  <a:gd name="T8" fmla="*/ 230 w 513"/>
                  <a:gd name="T9" fmla="*/ 286 h 512"/>
                  <a:gd name="T10" fmla="*/ 292 w 513"/>
                  <a:gd name="T11" fmla="*/ 388 h 512"/>
                  <a:gd name="T12" fmla="*/ 389 w 513"/>
                  <a:gd name="T13" fmla="*/ 486 h 512"/>
                  <a:gd name="T14" fmla="*/ 486 w 513"/>
                  <a:gd name="T15" fmla="*/ 486 h 512"/>
                  <a:gd name="T16" fmla="*/ 486 w 513"/>
                  <a:gd name="T17" fmla="*/ 388 h 512"/>
                  <a:gd name="T18" fmla="*/ 389 w 513"/>
                  <a:gd name="T19" fmla="*/ 291 h 512"/>
                  <a:gd name="T20" fmla="*/ 286 w 513"/>
                  <a:gd name="T21" fmla="*/ 230 h 512"/>
                  <a:gd name="T22" fmla="*/ 280 w 513"/>
                  <a:gd name="T23" fmla="*/ 206 h 512"/>
                  <a:gd name="T24" fmla="*/ 233 w 513"/>
                  <a:gd name="T25" fmla="*/ 208 h 512"/>
                  <a:gd name="T26" fmla="*/ 49 w 513"/>
                  <a:gd name="T27" fmla="*/ 24 h 512"/>
                  <a:gd name="T28" fmla="*/ 0 w 513"/>
                  <a:gd name="T2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512">
                    <a:moveTo>
                      <a:pt x="0" y="0"/>
                    </a:moveTo>
                    <a:cubicBezTo>
                      <a:pt x="25" y="48"/>
                      <a:pt x="25" y="48"/>
                      <a:pt x="25" y="48"/>
                    </a:cubicBezTo>
                    <a:cubicBezTo>
                      <a:pt x="209" y="232"/>
                      <a:pt x="209" y="232"/>
                      <a:pt x="209" y="232"/>
                    </a:cubicBezTo>
                    <a:cubicBezTo>
                      <a:pt x="198" y="250"/>
                      <a:pt x="196" y="269"/>
                      <a:pt x="207" y="279"/>
                    </a:cubicBezTo>
                    <a:cubicBezTo>
                      <a:pt x="213" y="285"/>
                      <a:pt x="221" y="286"/>
                      <a:pt x="230" y="286"/>
                    </a:cubicBezTo>
                    <a:cubicBezTo>
                      <a:pt x="292" y="388"/>
                      <a:pt x="292" y="388"/>
                      <a:pt x="292" y="388"/>
                    </a:cubicBezTo>
                    <a:cubicBezTo>
                      <a:pt x="389" y="486"/>
                      <a:pt x="389" y="486"/>
                      <a:pt x="389" y="486"/>
                    </a:cubicBezTo>
                    <a:cubicBezTo>
                      <a:pt x="416" y="512"/>
                      <a:pt x="459" y="512"/>
                      <a:pt x="486" y="486"/>
                    </a:cubicBezTo>
                    <a:cubicBezTo>
                      <a:pt x="513" y="459"/>
                      <a:pt x="513" y="415"/>
                      <a:pt x="486" y="388"/>
                    </a:cubicBezTo>
                    <a:cubicBezTo>
                      <a:pt x="389" y="291"/>
                      <a:pt x="389" y="291"/>
                      <a:pt x="389" y="291"/>
                    </a:cubicBezTo>
                    <a:cubicBezTo>
                      <a:pt x="286" y="230"/>
                      <a:pt x="286" y="230"/>
                      <a:pt x="286" y="230"/>
                    </a:cubicBezTo>
                    <a:cubicBezTo>
                      <a:pt x="287" y="220"/>
                      <a:pt x="285" y="212"/>
                      <a:pt x="280" y="206"/>
                    </a:cubicBezTo>
                    <a:cubicBezTo>
                      <a:pt x="269" y="196"/>
                      <a:pt x="250" y="197"/>
                      <a:pt x="233" y="208"/>
                    </a:cubicBezTo>
                    <a:cubicBezTo>
                      <a:pt x="49" y="24"/>
                      <a:pt x="49" y="24"/>
                      <a:pt x="49" y="2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18" name="Oval 17">
              <a:extLst>
                <a:ext uri="{FF2B5EF4-FFF2-40B4-BE49-F238E27FC236}">
                  <a16:creationId xmlns:a16="http://schemas.microsoft.com/office/drawing/2014/main" id="{C7BD8C41-72B0-447D-9FBB-6715A4A8ED65}"/>
                </a:ext>
              </a:extLst>
            </p:cNvPr>
            <p:cNvSpPr/>
            <p:nvPr/>
          </p:nvSpPr>
          <p:spPr>
            <a:xfrm>
              <a:off x="4224736" y="1183694"/>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2" name="Group 21">
            <a:extLst>
              <a:ext uri="{FF2B5EF4-FFF2-40B4-BE49-F238E27FC236}">
                <a16:creationId xmlns:a16="http://schemas.microsoft.com/office/drawing/2014/main" id="{EC70FB03-C546-4566-BE2F-AD0C126B6513}"/>
              </a:ext>
            </a:extLst>
          </p:cNvPr>
          <p:cNvGrpSpPr/>
          <p:nvPr userDrawn="1"/>
        </p:nvGrpSpPr>
        <p:grpSpPr>
          <a:xfrm>
            <a:off x="5183420" y="1183694"/>
            <a:ext cx="497840" cy="497840"/>
            <a:chOff x="5183420" y="1183694"/>
            <a:chExt cx="497840" cy="497840"/>
          </a:xfrm>
        </p:grpSpPr>
        <p:sp>
          <p:nvSpPr>
            <p:cNvPr id="23" name="Freeform 5">
              <a:extLst>
                <a:ext uri="{FF2B5EF4-FFF2-40B4-BE49-F238E27FC236}">
                  <a16:creationId xmlns:a16="http://schemas.microsoft.com/office/drawing/2014/main" id="{E18C9CCA-8B9E-4AFC-9EDB-661157BCBC7F}"/>
                </a:ext>
              </a:extLst>
            </p:cNvPr>
            <p:cNvSpPr>
              <a:spLocks noChangeAspect="1" noEditPoints="1"/>
            </p:cNvSpPr>
            <p:nvPr/>
          </p:nvSpPr>
          <p:spPr bwMode="auto">
            <a:xfrm>
              <a:off x="5328584" y="1279614"/>
              <a:ext cx="207513" cy="306000"/>
            </a:xfrm>
            <a:custGeom>
              <a:avLst/>
              <a:gdLst>
                <a:gd name="T0" fmla="*/ 807 w 1613"/>
                <a:gd name="T1" fmla="*/ 0 h 2381"/>
                <a:gd name="T2" fmla="*/ 0 w 1613"/>
                <a:gd name="T3" fmla="*/ 806 h 2381"/>
                <a:gd name="T4" fmla="*/ 1 w 1613"/>
                <a:gd name="T5" fmla="*/ 835 h 2381"/>
                <a:gd name="T6" fmla="*/ 47 w 1613"/>
                <a:gd name="T7" fmla="*/ 1077 h 2381"/>
                <a:gd name="T8" fmla="*/ 807 w 1613"/>
                <a:gd name="T9" fmla="*/ 2381 h 2381"/>
                <a:gd name="T10" fmla="*/ 1566 w 1613"/>
                <a:gd name="T11" fmla="*/ 1077 h 2381"/>
                <a:gd name="T12" fmla="*/ 1612 w 1613"/>
                <a:gd name="T13" fmla="*/ 835 h 2381"/>
                <a:gd name="T14" fmla="*/ 1613 w 1613"/>
                <a:gd name="T15" fmla="*/ 806 h 2381"/>
                <a:gd name="T16" fmla="*/ 807 w 1613"/>
                <a:gd name="T17" fmla="*/ 0 h 2381"/>
                <a:gd name="T18" fmla="*/ 807 w 1613"/>
                <a:gd name="T19" fmla="*/ 1201 h 2381"/>
                <a:gd name="T20" fmla="*/ 412 w 1613"/>
                <a:gd name="T21" fmla="*/ 806 h 2381"/>
                <a:gd name="T22" fmla="*/ 807 w 1613"/>
                <a:gd name="T23" fmla="*/ 411 h 2381"/>
                <a:gd name="T24" fmla="*/ 1202 w 1613"/>
                <a:gd name="T25" fmla="*/ 806 h 2381"/>
                <a:gd name="T26" fmla="*/ 807 w 1613"/>
                <a:gd name="T27" fmla="*/ 1201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3" h="2381">
                  <a:moveTo>
                    <a:pt x="807" y="0"/>
                  </a:moveTo>
                  <a:cubicBezTo>
                    <a:pt x="361" y="0"/>
                    <a:pt x="0" y="361"/>
                    <a:pt x="0" y="806"/>
                  </a:cubicBezTo>
                  <a:cubicBezTo>
                    <a:pt x="0" y="816"/>
                    <a:pt x="0" y="825"/>
                    <a:pt x="1" y="835"/>
                  </a:cubicBezTo>
                  <a:cubicBezTo>
                    <a:pt x="4" y="920"/>
                    <a:pt x="20" y="1001"/>
                    <a:pt x="47" y="1077"/>
                  </a:cubicBezTo>
                  <a:cubicBezTo>
                    <a:pt x="219" y="1643"/>
                    <a:pt x="807" y="2381"/>
                    <a:pt x="807" y="2381"/>
                  </a:cubicBezTo>
                  <a:cubicBezTo>
                    <a:pt x="807" y="2381"/>
                    <a:pt x="1394" y="1643"/>
                    <a:pt x="1566" y="1077"/>
                  </a:cubicBezTo>
                  <a:cubicBezTo>
                    <a:pt x="1593" y="1001"/>
                    <a:pt x="1609" y="920"/>
                    <a:pt x="1612" y="835"/>
                  </a:cubicBezTo>
                  <a:cubicBezTo>
                    <a:pt x="1613" y="825"/>
                    <a:pt x="1613" y="816"/>
                    <a:pt x="1613" y="806"/>
                  </a:cubicBezTo>
                  <a:cubicBezTo>
                    <a:pt x="1613" y="361"/>
                    <a:pt x="1252" y="0"/>
                    <a:pt x="807" y="0"/>
                  </a:cubicBezTo>
                  <a:close/>
                  <a:moveTo>
                    <a:pt x="807" y="1201"/>
                  </a:moveTo>
                  <a:cubicBezTo>
                    <a:pt x="588" y="1201"/>
                    <a:pt x="412" y="1024"/>
                    <a:pt x="412" y="806"/>
                  </a:cubicBezTo>
                  <a:cubicBezTo>
                    <a:pt x="412" y="588"/>
                    <a:pt x="588" y="411"/>
                    <a:pt x="807" y="411"/>
                  </a:cubicBezTo>
                  <a:cubicBezTo>
                    <a:pt x="1025" y="411"/>
                    <a:pt x="1202" y="588"/>
                    <a:pt x="1202" y="806"/>
                  </a:cubicBezTo>
                  <a:cubicBezTo>
                    <a:pt x="1202" y="1024"/>
                    <a:pt x="1025" y="1201"/>
                    <a:pt x="807" y="1201"/>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4" name="Oval 23">
              <a:extLst>
                <a:ext uri="{FF2B5EF4-FFF2-40B4-BE49-F238E27FC236}">
                  <a16:creationId xmlns:a16="http://schemas.microsoft.com/office/drawing/2014/main" id="{9F8446BF-1B30-4B0D-B6FE-B70ECECED477}"/>
                </a:ext>
              </a:extLst>
            </p:cNvPr>
            <p:cNvSpPr/>
            <p:nvPr/>
          </p:nvSpPr>
          <p:spPr>
            <a:xfrm>
              <a:off x="5183420" y="1183694"/>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25" name="Freeform 6">
            <a:extLst>
              <a:ext uri="{FF2B5EF4-FFF2-40B4-BE49-F238E27FC236}">
                <a16:creationId xmlns:a16="http://schemas.microsoft.com/office/drawing/2014/main" id="{BCF6C7CF-D8EF-4332-9076-0E850BD64B00}"/>
              </a:ext>
            </a:extLst>
          </p:cNvPr>
          <p:cNvSpPr>
            <a:spLocks noChangeAspect="1"/>
          </p:cNvSpPr>
          <p:nvPr userDrawn="1"/>
        </p:nvSpPr>
        <p:spPr bwMode="auto">
          <a:xfrm>
            <a:off x="6238024" y="1313961"/>
            <a:ext cx="306000" cy="237306"/>
          </a:xfrm>
          <a:custGeom>
            <a:avLst/>
            <a:gdLst>
              <a:gd name="T0" fmla="*/ 71 w 249"/>
              <a:gd name="T1" fmla="*/ 193 h 193"/>
              <a:gd name="T2" fmla="*/ 59 w 249"/>
              <a:gd name="T3" fmla="*/ 176 h 193"/>
              <a:gd name="T4" fmla="*/ 57 w 249"/>
              <a:gd name="T5" fmla="*/ 172 h 193"/>
              <a:gd name="T6" fmla="*/ 55 w 249"/>
              <a:gd name="T7" fmla="*/ 170 h 193"/>
              <a:gd name="T8" fmla="*/ 46 w 249"/>
              <a:gd name="T9" fmla="*/ 158 h 193"/>
              <a:gd name="T10" fmla="*/ 43 w 249"/>
              <a:gd name="T11" fmla="*/ 154 h 193"/>
              <a:gd name="T12" fmla="*/ 41 w 249"/>
              <a:gd name="T13" fmla="*/ 152 h 193"/>
              <a:gd name="T14" fmla="*/ 37 w 249"/>
              <a:gd name="T15" fmla="*/ 145 h 193"/>
              <a:gd name="T16" fmla="*/ 27 w 249"/>
              <a:gd name="T17" fmla="*/ 133 h 193"/>
              <a:gd name="T18" fmla="*/ 25 w 249"/>
              <a:gd name="T19" fmla="*/ 131 h 193"/>
              <a:gd name="T20" fmla="*/ 18 w 249"/>
              <a:gd name="T21" fmla="*/ 122 h 193"/>
              <a:gd name="T22" fmla="*/ 13 w 249"/>
              <a:gd name="T23" fmla="*/ 116 h 193"/>
              <a:gd name="T24" fmla="*/ 9 w 249"/>
              <a:gd name="T25" fmla="*/ 112 h 193"/>
              <a:gd name="T26" fmla="*/ 8 w 249"/>
              <a:gd name="T27" fmla="*/ 110 h 193"/>
              <a:gd name="T28" fmla="*/ 3 w 249"/>
              <a:gd name="T29" fmla="*/ 104 h 193"/>
              <a:gd name="T30" fmla="*/ 0 w 249"/>
              <a:gd name="T31" fmla="*/ 102 h 193"/>
              <a:gd name="T32" fmla="*/ 25 w 249"/>
              <a:gd name="T33" fmla="*/ 74 h 193"/>
              <a:gd name="T34" fmla="*/ 28 w 249"/>
              <a:gd name="T35" fmla="*/ 76 h 193"/>
              <a:gd name="T36" fmla="*/ 34 w 249"/>
              <a:gd name="T37" fmla="*/ 81 h 193"/>
              <a:gd name="T38" fmla="*/ 37 w 249"/>
              <a:gd name="T39" fmla="*/ 82 h 193"/>
              <a:gd name="T40" fmla="*/ 41 w 249"/>
              <a:gd name="T41" fmla="*/ 85 h 193"/>
              <a:gd name="T42" fmla="*/ 47 w 249"/>
              <a:gd name="T43" fmla="*/ 90 h 193"/>
              <a:gd name="T44" fmla="*/ 57 w 249"/>
              <a:gd name="T45" fmla="*/ 98 h 193"/>
              <a:gd name="T46" fmla="*/ 60 w 249"/>
              <a:gd name="T47" fmla="*/ 100 h 193"/>
              <a:gd name="T48" fmla="*/ 73 w 249"/>
              <a:gd name="T49" fmla="*/ 110 h 193"/>
              <a:gd name="T50" fmla="*/ 81 w 249"/>
              <a:gd name="T51" fmla="*/ 117 h 193"/>
              <a:gd name="T52" fmla="*/ 85 w 249"/>
              <a:gd name="T53" fmla="*/ 120 h 193"/>
              <a:gd name="T54" fmla="*/ 93 w 249"/>
              <a:gd name="T55" fmla="*/ 127 h 193"/>
              <a:gd name="T56" fmla="*/ 96 w 249"/>
              <a:gd name="T57" fmla="*/ 123 h 193"/>
              <a:gd name="T58" fmla="*/ 105 w 249"/>
              <a:gd name="T59" fmla="*/ 112 h 193"/>
              <a:gd name="T60" fmla="*/ 144 w 249"/>
              <a:gd name="T61" fmla="*/ 70 h 193"/>
              <a:gd name="T62" fmla="*/ 185 w 249"/>
              <a:gd name="T63" fmla="*/ 32 h 193"/>
              <a:gd name="T64" fmla="*/ 197 w 249"/>
              <a:gd name="T65" fmla="*/ 23 h 193"/>
              <a:gd name="T66" fmla="*/ 202 w 249"/>
              <a:gd name="T67" fmla="*/ 18 h 193"/>
              <a:gd name="T68" fmla="*/ 208 w 249"/>
              <a:gd name="T69" fmla="*/ 14 h 193"/>
              <a:gd name="T70" fmla="*/ 212 w 249"/>
              <a:gd name="T71" fmla="*/ 11 h 193"/>
              <a:gd name="T72" fmla="*/ 214 w 249"/>
              <a:gd name="T73" fmla="*/ 10 h 193"/>
              <a:gd name="T74" fmla="*/ 220 w 249"/>
              <a:gd name="T75" fmla="*/ 6 h 193"/>
              <a:gd name="T76" fmla="*/ 229 w 249"/>
              <a:gd name="T77" fmla="*/ 0 h 193"/>
              <a:gd name="T78" fmla="*/ 249 w 249"/>
              <a:gd name="T79" fmla="*/ 30 h 193"/>
              <a:gd name="T80" fmla="*/ 243 w 249"/>
              <a:gd name="T81" fmla="*/ 36 h 193"/>
              <a:gd name="T82" fmla="*/ 238 w 249"/>
              <a:gd name="T83" fmla="*/ 40 h 193"/>
              <a:gd name="T84" fmla="*/ 237 w 249"/>
              <a:gd name="T85" fmla="*/ 41 h 193"/>
              <a:gd name="T86" fmla="*/ 233 w 249"/>
              <a:gd name="T87" fmla="*/ 45 h 193"/>
              <a:gd name="T88" fmla="*/ 229 w 249"/>
              <a:gd name="T89" fmla="*/ 49 h 193"/>
              <a:gd name="T90" fmla="*/ 224 w 249"/>
              <a:gd name="T91" fmla="*/ 53 h 193"/>
              <a:gd name="T92" fmla="*/ 215 w 249"/>
              <a:gd name="T93" fmla="*/ 63 h 193"/>
              <a:gd name="T94" fmla="*/ 182 w 249"/>
              <a:gd name="T95" fmla="*/ 103 h 193"/>
              <a:gd name="T96" fmla="*/ 151 w 249"/>
              <a:gd name="T97" fmla="*/ 147 h 193"/>
              <a:gd name="T98" fmla="*/ 137 w 249"/>
              <a:gd name="T99" fmla="*/ 169 h 193"/>
              <a:gd name="T100" fmla="*/ 130 w 249"/>
              <a:gd name="T101" fmla="*/ 180 h 193"/>
              <a:gd name="T102" fmla="*/ 126 w 249"/>
              <a:gd name="T103" fmla="*/ 186 h 193"/>
              <a:gd name="T104" fmla="*/ 122 w 249"/>
              <a:gd name="T105" fmla="*/ 193 h 193"/>
              <a:gd name="T106" fmla="*/ 71 w 249"/>
              <a:gd name="T10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9" h="193">
                <a:moveTo>
                  <a:pt x="71" y="193"/>
                </a:moveTo>
                <a:cubicBezTo>
                  <a:pt x="59" y="176"/>
                  <a:pt x="59" y="176"/>
                  <a:pt x="59" y="176"/>
                </a:cubicBezTo>
                <a:cubicBezTo>
                  <a:pt x="59" y="175"/>
                  <a:pt x="58" y="173"/>
                  <a:pt x="57" y="172"/>
                </a:cubicBezTo>
                <a:cubicBezTo>
                  <a:pt x="56" y="171"/>
                  <a:pt x="56" y="171"/>
                  <a:pt x="55" y="170"/>
                </a:cubicBezTo>
                <a:cubicBezTo>
                  <a:pt x="46" y="158"/>
                  <a:pt x="46" y="158"/>
                  <a:pt x="46" y="158"/>
                </a:cubicBezTo>
                <a:cubicBezTo>
                  <a:pt x="45" y="156"/>
                  <a:pt x="44" y="155"/>
                  <a:pt x="43" y="154"/>
                </a:cubicBezTo>
                <a:cubicBezTo>
                  <a:pt x="43" y="153"/>
                  <a:pt x="42" y="152"/>
                  <a:pt x="41" y="152"/>
                </a:cubicBezTo>
                <a:cubicBezTo>
                  <a:pt x="37" y="145"/>
                  <a:pt x="37" y="145"/>
                  <a:pt x="37" y="145"/>
                </a:cubicBezTo>
                <a:cubicBezTo>
                  <a:pt x="34" y="142"/>
                  <a:pt x="31" y="138"/>
                  <a:pt x="27" y="133"/>
                </a:cubicBezTo>
                <a:cubicBezTo>
                  <a:pt x="25" y="131"/>
                  <a:pt x="25" y="131"/>
                  <a:pt x="25" y="131"/>
                </a:cubicBezTo>
                <a:cubicBezTo>
                  <a:pt x="23" y="128"/>
                  <a:pt x="20" y="125"/>
                  <a:pt x="18" y="122"/>
                </a:cubicBezTo>
                <a:cubicBezTo>
                  <a:pt x="13" y="116"/>
                  <a:pt x="13" y="116"/>
                  <a:pt x="13" y="116"/>
                </a:cubicBezTo>
                <a:cubicBezTo>
                  <a:pt x="12" y="114"/>
                  <a:pt x="11" y="113"/>
                  <a:pt x="9" y="112"/>
                </a:cubicBezTo>
                <a:cubicBezTo>
                  <a:pt x="8" y="110"/>
                  <a:pt x="8" y="110"/>
                  <a:pt x="8" y="110"/>
                </a:cubicBezTo>
                <a:cubicBezTo>
                  <a:pt x="3" y="104"/>
                  <a:pt x="3" y="104"/>
                  <a:pt x="3" y="104"/>
                </a:cubicBezTo>
                <a:cubicBezTo>
                  <a:pt x="3" y="104"/>
                  <a:pt x="1" y="102"/>
                  <a:pt x="0" y="102"/>
                </a:cubicBezTo>
                <a:cubicBezTo>
                  <a:pt x="25" y="74"/>
                  <a:pt x="25" y="74"/>
                  <a:pt x="25" y="74"/>
                </a:cubicBezTo>
                <a:cubicBezTo>
                  <a:pt x="25" y="74"/>
                  <a:pt x="28" y="76"/>
                  <a:pt x="28" y="76"/>
                </a:cubicBezTo>
                <a:cubicBezTo>
                  <a:pt x="34" y="81"/>
                  <a:pt x="34" y="81"/>
                  <a:pt x="34" y="81"/>
                </a:cubicBezTo>
                <a:cubicBezTo>
                  <a:pt x="35" y="81"/>
                  <a:pt x="36" y="82"/>
                  <a:pt x="37" y="82"/>
                </a:cubicBezTo>
                <a:cubicBezTo>
                  <a:pt x="38" y="83"/>
                  <a:pt x="39" y="84"/>
                  <a:pt x="41" y="85"/>
                </a:cubicBezTo>
                <a:cubicBezTo>
                  <a:pt x="47" y="90"/>
                  <a:pt x="47" y="90"/>
                  <a:pt x="47" y="90"/>
                </a:cubicBezTo>
                <a:cubicBezTo>
                  <a:pt x="51" y="93"/>
                  <a:pt x="54" y="95"/>
                  <a:pt x="57" y="98"/>
                </a:cubicBezTo>
                <a:cubicBezTo>
                  <a:pt x="60" y="100"/>
                  <a:pt x="60" y="100"/>
                  <a:pt x="60" y="100"/>
                </a:cubicBezTo>
                <a:cubicBezTo>
                  <a:pt x="65" y="104"/>
                  <a:pt x="69" y="107"/>
                  <a:pt x="73" y="110"/>
                </a:cubicBezTo>
                <a:cubicBezTo>
                  <a:pt x="73" y="110"/>
                  <a:pt x="80" y="117"/>
                  <a:pt x="81" y="117"/>
                </a:cubicBezTo>
                <a:cubicBezTo>
                  <a:pt x="82" y="118"/>
                  <a:pt x="84" y="119"/>
                  <a:pt x="85" y="120"/>
                </a:cubicBezTo>
                <a:cubicBezTo>
                  <a:pt x="93" y="127"/>
                  <a:pt x="93" y="127"/>
                  <a:pt x="93" y="127"/>
                </a:cubicBezTo>
                <a:cubicBezTo>
                  <a:pt x="96" y="123"/>
                  <a:pt x="96" y="123"/>
                  <a:pt x="96" y="123"/>
                </a:cubicBezTo>
                <a:cubicBezTo>
                  <a:pt x="99" y="120"/>
                  <a:pt x="102" y="116"/>
                  <a:pt x="105" y="112"/>
                </a:cubicBezTo>
                <a:cubicBezTo>
                  <a:pt x="118" y="97"/>
                  <a:pt x="131" y="83"/>
                  <a:pt x="144" y="70"/>
                </a:cubicBezTo>
                <a:cubicBezTo>
                  <a:pt x="158" y="56"/>
                  <a:pt x="172" y="43"/>
                  <a:pt x="185" y="32"/>
                </a:cubicBezTo>
                <a:cubicBezTo>
                  <a:pt x="189" y="29"/>
                  <a:pt x="193" y="26"/>
                  <a:pt x="197" y="23"/>
                </a:cubicBezTo>
                <a:cubicBezTo>
                  <a:pt x="202" y="18"/>
                  <a:pt x="202" y="18"/>
                  <a:pt x="202" y="18"/>
                </a:cubicBezTo>
                <a:cubicBezTo>
                  <a:pt x="208" y="14"/>
                  <a:pt x="208" y="14"/>
                  <a:pt x="208" y="14"/>
                </a:cubicBezTo>
                <a:cubicBezTo>
                  <a:pt x="209" y="13"/>
                  <a:pt x="211" y="12"/>
                  <a:pt x="212" y="11"/>
                </a:cubicBezTo>
                <a:cubicBezTo>
                  <a:pt x="214" y="10"/>
                  <a:pt x="214" y="10"/>
                  <a:pt x="214" y="10"/>
                </a:cubicBezTo>
                <a:cubicBezTo>
                  <a:pt x="216" y="8"/>
                  <a:pt x="218" y="7"/>
                  <a:pt x="220" y="6"/>
                </a:cubicBezTo>
                <a:cubicBezTo>
                  <a:pt x="223" y="4"/>
                  <a:pt x="226" y="2"/>
                  <a:pt x="229" y="0"/>
                </a:cubicBezTo>
                <a:cubicBezTo>
                  <a:pt x="249" y="30"/>
                  <a:pt x="249" y="30"/>
                  <a:pt x="249" y="30"/>
                </a:cubicBezTo>
                <a:cubicBezTo>
                  <a:pt x="247" y="32"/>
                  <a:pt x="245" y="34"/>
                  <a:pt x="243" y="36"/>
                </a:cubicBezTo>
                <a:cubicBezTo>
                  <a:pt x="241" y="37"/>
                  <a:pt x="239" y="39"/>
                  <a:pt x="238" y="40"/>
                </a:cubicBezTo>
                <a:cubicBezTo>
                  <a:pt x="237" y="41"/>
                  <a:pt x="237" y="41"/>
                  <a:pt x="237" y="41"/>
                </a:cubicBezTo>
                <a:cubicBezTo>
                  <a:pt x="236" y="42"/>
                  <a:pt x="234" y="43"/>
                  <a:pt x="233" y="45"/>
                </a:cubicBezTo>
                <a:cubicBezTo>
                  <a:pt x="229" y="49"/>
                  <a:pt x="229" y="49"/>
                  <a:pt x="229" y="49"/>
                </a:cubicBezTo>
                <a:cubicBezTo>
                  <a:pt x="224" y="53"/>
                  <a:pt x="224" y="53"/>
                  <a:pt x="224" y="53"/>
                </a:cubicBezTo>
                <a:cubicBezTo>
                  <a:pt x="221" y="57"/>
                  <a:pt x="218" y="60"/>
                  <a:pt x="215" y="63"/>
                </a:cubicBezTo>
                <a:cubicBezTo>
                  <a:pt x="204" y="75"/>
                  <a:pt x="193" y="88"/>
                  <a:pt x="182" y="103"/>
                </a:cubicBezTo>
                <a:cubicBezTo>
                  <a:pt x="171" y="117"/>
                  <a:pt x="161" y="131"/>
                  <a:pt x="151" y="147"/>
                </a:cubicBezTo>
                <a:cubicBezTo>
                  <a:pt x="146" y="154"/>
                  <a:pt x="141" y="162"/>
                  <a:pt x="137" y="169"/>
                </a:cubicBezTo>
                <a:cubicBezTo>
                  <a:pt x="130" y="180"/>
                  <a:pt x="130" y="180"/>
                  <a:pt x="130" y="180"/>
                </a:cubicBezTo>
                <a:cubicBezTo>
                  <a:pt x="126" y="186"/>
                  <a:pt x="126" y="186"/>
                  <a:pt x="126" y="186"/>
                </a:cubicBezTo>
                <a:cubicBezTo>
                  <a:pt x="126" y="187"/>
                  <a:pt x="124" y="190"/>
                  <a:pt x="122" y="193"/>
                </a:cubicBezTo>
                <a:cubicBezTo>
                  <a:pt x="71" y="193"/>
                  <a:pt x="71" y="193"/>
                  <a:pt x="71" y="193"/>
                </a:cubicBezTo>
                <a:close/>
              </a:path>
            </a:pathLst>
          </a:custGeom>
          <a:solidFill>
            <a:schemeClr val="accent5"/>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
        <p:nvSpPr>
          <p:cNvPr id="26" name="Oval 25">
            <a:extLst>
              <a:ext uri="{FF2B5EF4-FFF2-40B4-BE49-F238E27FC236}">
                <a16:creationId xmlns:a16="http://schemas.microsoft.com/office/drawing/2014/main" id="{F1DB77B6-0D84-43FF-B7B1-78F4B4E4FF01}"/>
              </a:ext>
            </a:extLst>
          </p:cNvPr>
          <p:cNvSpPr/>
          <p:nvPr userDrawn="1"/>
        </p:nvSpPr>
        <p:spPr>
          <a:xfrm>
            <a:off x="6142104" y="1183694"/>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27" name="Group 26">
            <a:extLst>
              <a:ext uri="{FF2B5EF4-FFF2-40B4-BE49-F238E27FC236}">
                <a16:creationId xmlns:a16="http://schemas.microsoft.com/office/drawing/2014/main" id="{430EB5DA-1168-4891-8EC2-55DD1B717A66}"/>
              </a:ext>
            </a:extLst>
          </p:cNvPr>
          <p:cNvGrpSpPr/>
          <p:nvPr userDrawn="1"/>
        </p:nvGrpSpPr>
        <p:grpSpPr>
          <a:xfrm>
            <a:off x="7100788" y="1183694"/>
            <a:ext cx="497840" cy="497840"/>
            <a:chOff x="7100788" y="1183694"/>
            <a:chExt cx="497840" cy="497840"/>
          </a:xfrm>
        </p:grpSpPr>
        <p:sp>
          <p:nvSpPr>
            <p:cNvPr id="28" name="Freeform 401">
              <a:extLst>
                <a:ext uri="{FF2B5EF4-FFF2-40B4-BE49-F238E27FC236}">
                  <a16:creationId xmlns:a16="http://schemas.microsoft.com/office/drawing/2014/main" id="{F44635D6-33FD-4555-815C-C766BF556B48}"/>
                </a:ext>
              </a:extLst>
            </p:cNvPr>
            <p:cNvSpPr>
              <a:spLocks noChangeAspect="1" noEditPoints="1"/>
            </p:cNvSpPr>
            <p:nvPr/>
          </p:nvSpPr>
          <p:spPr bwMode="auto">
            <a:xfrm>
              <a:off x="7241917" y="1279614"/>
              <a:ext cx="215582" cy="306000"/>
            </a:xfrm>
            <a:custGeom>
              <a:avLst/>
              <a:gdLst>
                <a:gd name="T0" fmla="*/ 128 w 231"/>
                <a:gd name="T1" fmla="*/ 73 h 328"/>
                <a:gd name="T2" fmla="*/ 123 w 231"/>
                <a:gd name="T3" fmla="*/ 1 h 328"/>
                <a:gd name="T4" fmla="*/ 103 w 231"/>
                <a:gd name="T5" fmla="*/ 0 h 328"/>
                <a:gd name="T6" fmla="*/ 111 w 231"/>
                <a:gd name="T7" fmla="*/ 78 h 328"/>
                <a:gd name="T8" fmla="*/ 128 w 231"/>
                <a:gd name="T9" fmla="*/ 73 h 328"/>
                <a:gd name="T10" fmla="*/ 133 w 231"/>
                <a:gd name="T11" fmla="*/ 260 h 328"/>
                <a:gd name="T12" fmla="*/ 71 w 231"/>
                <a:gd name="T13" fmla="*/ 99 h 328"/>
                <a:gd name="T14" fmla="*/ 95 w 231"/>
                <a:gd name="T15" fmla="*/ 83 h 328"/>
                <a:gd name="T16" fmla="*/ 87 w 231"/>
                <a:gd name="T17" fmla="*/ 0 h 328"/>
                <a:gd name="T18" fmla="*/ 76 w 231"/>
                <a:gd name="T19" fmla="*/ 0 h 328"/>
                <a:gd name="T20" fmla="*/ 20 w 231"/>
                <a:gd name="T21" fmla="*/ 47 h 328"/>
                <a:gd name="T22" fmla="*/ 122 w 231"/>
                <a:gd name="T23" fmla="*/ 327 h 328"/>
                <a:gd name="T24" fmla="*/ 195 w 231"/>
                <a:gd name="T25" fmla="*/ 328 h 328"/>
                <a:gd name="T26" fmla="*/ 203 w 231"/>
                <a:gd name="T27" fmla="*/ 321 h 328"/>
                <a:gd name="T28" fmla="*/ 157 w 231"/>
                <a:gd name="T29" fmla="*/ 253 h 328"/>
                <a:gd name="T30" fmla="*/ 133 w 231"/>
                <a:gd name="T31" fmla="*/ 260 h 328"/>
                <a:gd name="T32" fmla="*/ 188 w 231"/>
                <a:gd name="T33" fmla="*/ 238 h 328"/>
                <a:gd name="T34" fmla="*/ 169 w 231"/>
                <a:gd name="T35" fmla="*/ 246 h 328"/>
                <a:gd name="T36" fmla="*/ 218 w 231"/>
                <a:gd name="T37" fmla="*/ 313 h 328"/>
                <a:gd name="T38" fmla="*/ 231 w 231"/>
                <a:gd name="T39" fmla="*/ 301 h 328"/>
                <a:gd name="T40" fmla="*/ 188 w 231"/>
                <a:gd name="T41" fmla="*/ 23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328">
                  <a:moveTo>
                    <a:pt x="128" y="73"/>
                  </a:moveTo>
                  <a:cubicBezTo>
                    <a:pt x="123" y="1"/>
                    <a:pt x="123" y="1"/>
                    <a:pt x="123" y="1"/>
                  </a:cubicBezTo>
                  <a:cubicBezTo>
                    <a:pt x="103" y="0"/>
                    <a:pt x="103" y="0"/>
                    <a:pt x="103" y="0"/>
                  </a:cubicBezTo>
                  <a:cubicBezTo>
                    <a:pt x="111" y="78"/>
                    <a:pt x="111" y="78"/>
                    <a:pt x="111" y="78"/>
                  </a:cubicBezTo>
                  <a:lnTo>
                    <a:pt x="128" y="73"/>
                  </a:lnTo>
                  <a:close/>
                  <a:moveTo>
                    <a:pt x="133" y="260"/>
                  </a:moveTo>
                  <a:cubicBezTo>
                    <a:pt x="71" y="99"/>
                    <a:pt x="71" y="99"/>
                    <a:pt x="71" y="99"/>
                  </a:cubicBezTo>
                  <a:cubicBezTo>
                    <a:pt x="95" y="83"/>
                    <a:pt x="95" y="83"/>
                    <a:pt x="95" y="83"/>
                  </a:cubicBezTo>
                  <a:cubicBezTo>
                    <a:pt x="87" y="0"/>
                    <a:pt x="87" y="0"/>
                    <a:pt x="87" y="0"/>
                  </a:cubicBezTo>
                  <a:cubicBezTo>
                    <a:pt x="76" y="0"/>
                    <a:pt x="76" y="0"/>
                    <a:pt x="76" y="0"/>
                  </a:cubicBezTo>
                  <a:cubicBezTo>
                    <a:pt x="20" y="47"/>
                    <a:pt x="20" y="47"/>
                    <a:pt x="20" y="47"/>
                  </a:cubicBezTo>
                  <a:cubicBezTo>
                    <a:pt x="20" y="47"/>
                    <a:pt x="0" y="197"/>
                    <a:pt x="122" y="327"/>
                  </a:cubicBezTo>
                  <a:cubicBezTo>
                    <a:pt x="195" y="328"/>
                    <a:pt x="195" y="328"/>
                    <a:pt x="195" y="328"/>
                  </a:cubicBezTo>
                  <a:cubicBezTo>
                    <a:pt x="203" y="321"/>
                    <a:pt x="203" y="321"/>
                    <a:pt x="203" y="321"/>
                  </a:cubicBezTo>
                  <a:cubicBezTo>
                    <a:pt x="157" y="253"/>
                    <a:pt x="157" y="253"/>
                    <a:pt x="157" y="253"/>
                  </a:cubicBezTo>
                  <a:lnTo>
                    <a:pt x="133" y="260"/>
                  </a:lnTo>
                  <a:close/>
                  <a:moveTo>
                    <a:pt x="188" y="238"/>
                  </a:moveTo>
                  <a:cubicBezTo>
                    <a:pt x="169" y="246"/>
                    <a:pt x="169" y="246"/>
                    <a:pt x="169" y="246"/>
                  </a:cubicBezTo>
                  <a:cubicBezTo>
                    <a:pt x="218" y="313"/>
                    <a:pt x="218" y="313"/>
                    <a:pt x="218" y="313"/>
                  </a:cubicBezTo>
                  <a:cubicBezTo>
                    <a:pt x="231" y="301"/>
                    <a:pt x="231" y="301"/>
                    <a:pt x="231" y="301"/>
                  </a:cubicBezTo>
                  <a:lnTo>
                    <a:pt x="188" y="238"/>
                  </a:lnTo>
                  <a:close/>
                </a:path>
              </a:pathLst>
            </a:custGeom>
            <a:solidFill>
              <a:srgbClr val="F6911E"/>
            </a:solid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9" name="Oval 28">
              <a:extLst>
                <a:ext uri="{FF2B5EF4-FFF2-40B4-BE49-F238E27FC236}">
                  <a16:creationId xmlns:a16="http://schemas.microsoft.com/office/drawing/2014/main" id="{352922F6-ECAF-4CDB-87B1-9E84FC98A2FA}"/>
                </a:ext>
              </a:extLst>
            </p:cNvPr>
            <p:cNvSpPr/>
            <p:nvPr/>
          </p:nvSpPr>
          <p:spPr>
            <a:xfrm>
              <a:off x="7100788" y="1183694"/>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30" name="Group 24">
            <a:extLst>
              <a:ext uri="{FF2B5EF4-FFF2-40B4-BE49-F238E27FC236}">
                <a16:creationId xmlns:a16="http://schemas.microsoft.com/office/drawing/2014/main" id="{FC423C0F-946F-47BE-89B8-BC92B3267899}"/>
              </a:ext>
            </a:extLst>
          </p:cNvPr>
          <p:cNvGrpSpPr>
            <a:grpSpLocks noChangeAspect="1"/>
          </p:cNvGrpSpPr>
          <p:nvPr userDrawn="1"/>
        </p:nvGrpSpPr>
        <p:grpSpPr bwMode="auto">
          <a:xfrm>
            <a:off x="8155393" y="1320302"/>
            <a:ext cx="306000" cy="224629"/>
            <a:chOff x="2611" y="1964"/>
            <a:chExt cx="534" cy="392"/>
          </a:xfrm>
          <a:solidFill>
            <a:schemeClr val="tx1"/>
          </a:solidFill>
        </p:grpSpPr>
        <p:sp>
          <p:nvSpPr>
            <p:cNvPr id="31" name="Freeform 26">
              <a:extLst>
                <a:ext uri="{FF2B5EF4-FFF2-40B4-BE49-F238E27FC236}">
                  <a16:creationId xmlns:a16="http://schemas.microsoft.com/office/drawing/2014/main" id="{5E0B34A9-101F-4382-AB84-4C264706A7D4}"/>
                </a:ext>
              </a:extLst>
            </p:cNvPr>
            <p:cNvSpPr>
              <a:spLocks/>
            </p:cNvSpPr>
            <p:nvPr/>
          </p:nvSpPr>
          <p:spPr bwMode="auto">
            <a:xfrm>
              <a:off x="2763" y="1964"/>
              <a:ext cx="75" cy="239"/>
            </a:xfrm>
            <a:custGeom>
              <a:avLst/>
              <a:gdLst>
                <a:gd name="T0" fmla="*/ 24 w 32"/>
                <a:gd name="T1" fmla="*/ 98 h 101"/>
                <a:gd name="T2" fmla="*/ 1 w 32"/>
                <a:gd name="T3" fmla="*/ 5 h 101"/>
                <a:gd name="T4" fmla="*/ 4 w 32"/>
                <a:gd name="T5" fmla="*/ 0 h 101"/>
                <a:gd name="T6" fmla="*/ 8 w 32"/>
                <a:gd name="T7" fmla="*/ 3 h 101"/>
                <a:gd name="T8" fmla="*/ 31 w 32"/>
                <a:gd name="T9" fmla="*/ 96 h 101"/>
                <a:gd name="T10" fmla="*/ 29 w 32"/>
                <a:gd name="T11" fmla="*/ 100 h 101"/>
                <a:gd name="T12" fmla="*/ 28 w 32"/>
                <a:gd name="T13" fmla="*/ 101 h 101"/>
                <a:gd name="T14" fmla="*/ 24 w 32"/>
                <a:gd name="T15" fmla="*/ 98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1">
                  <a:moveTo>
                    <a:pt x="24" y="98"/>
                  </a:moveTo>
                  <a:cubicBezTo>
                    <a:pt x="1" y="5"/>
                    <a:pt x="1" y="5"/>
                    <a:pt x="1" y="5"/>
                  </a:cubicBezTo>
                  <a:cubicBezTo>
                    <a:pt x="0" y="3"/>
                    <a:pt x="2" y="1"/>
                    <a:pt x="4" y="0"/>
                  </a:cubicBezTo>
                  <a:cubicBezTo>
                    <a:pt x="6" y="0"/>
                    <a:pt x="8" y="1"/>
                    <a:pt x="8" y="3"/>
                  </a:cubicBezTo>
                  <a:cubicBezTo>
                    <a:pt x="31" y="96"/>
                    <a:pt x="31" y="96"/>
                    <a:pt x="31" y="96"/>
                  </a:cubicBezTo>
                  <a:cubicBezTo>
                    <a:pt x="32" y="98"/>
                    <a:pt x="31" y="100"/>
                    <a:pt x="29" y="100"/>
                  </a:cubicBezTo>
                  <a:cubicBezTo>
                    <a:pt x="28" y="101"/>
                    <a:pt x="28" y="101"/>
                    <a:pt x="28" y="101"/>
                  </a:cubicBezTo>
                  <a:cubicBezTo>
                    <a:pt x="26" y="101"/>
                    <a:pt x="24" y="99"/>
                    <a:pt x="24"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32" name="Freeform 27">
              <a:extLst>
                <a:ext uri="{FF2B5EF4-FFF2-40B4-BE49-F238E27FC236}">
                  <a16:creationId xmlns:a16="http://schemas.microsoft.com/office/drawing/2014/main" id="{D6E147EC-0173-40E1-9CA5-182B615E4E28}"/>
                </a:ext>
              </a:extLst>
            </p:cNvPr>
            <p:cNvSpPr>
              <a:spLocks/>
            </p:cNvSpPr>
            <p:nvPr/>
          </p:nvSpPr>
          <p:spPr bwMode="auto">
            <a:xfrm>
              <a:off x="2855" y="1964"/>
              <a:ext cx="47" cy="232"/>
            </a:xfrm>
            <a:custGeom>
              <a:avLst/>
              <a:gdLst>
                <a:gd name="T0" fmla="*/ 13 w 20"/>
                <a:gd name="T1" fmla="*/ 94 h 98"/>
                <a:gd name="T2" fmla="*/ 0 w 20"/>
                <a:gd name="T3" fmla="*/ 4 h 98"/>
                <a:gd name="T4" fmla="*/ 3 w 20"/>
                <a:gd name="T5" fmla="*/ 0 h 98"/>
                <a:gd name="T6" fmla="*/ 8 w 20"/>
                <a:gd name="T7" fmla="*/ 3 h 98"/>
                <a:gd name="T8" fmla="*/ 20 w 20"/>
                <a:gd name="T9" fmla="*/ 93 h 98"/>
                <a:gd name="T10" fmla="*/ 17 w 20"/>
                <a:gd name="T11" fmla="*/ 97 h 98"/>
                <a:gd name="T12" fmla="*/ 16 w 20"/>
                <a:gd name="T13" fmla="*/ 98 h 98"/>
                <a:gd name="T14" fmla="*/ 13 w 20"/>
                <a:gd name="T15" fmla="*/ 9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8">
                  <a:moveTo>
                    <a:pt x="13" y="94"/>
                  </a:moveTo>
                  <a:cubicBezTo>
                    <a:pt x="0" y="4"/>
                    <a:pt x="0" y="4"/>
                    <a:pt x="0" y="4"/>
                  </a:cubicBezTo>
                  <a:cubicBezTo>
                    <a:pt x="0" y="2"/>
                    <a:pt x="1" y="0"/>
                    <a:pt x="3" y="0"/>
                  </a:cubicBezTo>
                  <a:cubicBezTo>
                    <a:pt x="5" y="0"/>
                    <a:pt x="7" y="1"/>
                    <a:pt x="8" y="3"/>
                  </a:cubicBezTo>
                  <a:cubicBezTo>
                    <a:pt x="20" y="93"/>
                    <a:pt x="20" y="93"/>
                    <a:pt x="20" y="93"/>
                  </a:cubicBezTo>
                  <a:cubicBezTo>
                    <a:pt x="20" y="95"/>
                    <a:pt x="19" y="97"/>
                    <a:pt x="17" y="97"/>
                  </a:cubicBezTo>
                  <a:cubicBezTo>
                    <a:pt x="16" y="98"/>
                    <a:pt x="16" y="98"/>
                    <a:pt x="16" y="98"/>
                  </a:cubicBezTo>
                  <a:cubicBezTo>
                    <a:pt x="14" y="98"/>
                    <a:pt x="13" y="96"/>
                    <a:pt x="13"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33" name="Freeform 28">
              <a:extLst>
                <a:ext uri="{FF2B5EF4-FFF2-40B4-BE49-F238E27FC236}">
                  <a16:creationId xmlns:a16="http://schemas.microsoft.com/office/drawing/2014/main" id="{962782FB-61D4-4CE9-80F2-9EC83241E4FD}"/>
                </a:ext>
              </a:extLst>
            </p:cNvPr>
            <p:cNvSpPr>
              <a:spLocks/>
            </p:cNvSpPr>
            <p:nvPr/>
          </p:nvSpPr>
          <p:spPr bwMode="auto">
            <a:xfrm>
              <a:off x="2945" y="1964"/>
              <a:ext cx="23" cy="224"/>
            </a:xfrm>
            <a:custGeom>
              <a:avLst/>
              <a:gdLst>
                <a:gd name="T0" fmla="*/ 2 w 10"/>
                <a:gd name="T1" fmla="*/ 91 h 95"/>
                <a:gd name="T2" fmla="*/ 0 w 10"/>
                <a:gd name="T3" fmla="*/ 4 h 95"/>
                <a:gd name="T4" fmla="*/ 4 w 10"/>
                <a:gd name="T5" fmla="*/ 0 h 95"/>
                <a:gd name="T6" fmla="*/ 8 w 10"/>
                <a:gd name="T7" fmla="*/ 4 h 95"/>
                <a:gd name="T8" fmla="*/ 10 w 10"/>
                <a:gd name="T9" fmla="*/ 91 h 95"/>
                <a:gd name="T10" fmla="*/ 6 w 10"/>
                <a:gd name="T11" fmla="*/ 95 h 95"/>
                <a:gd name="T12" fmla="*/ 6 w 10"/>
                <a:gd name="T13" fmla="*/ 95 h 95"/>
                <a:gd name="T14" fmla="*/ 2 w 10"/>
                <a:gd name="T15" fmla="*/ 91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5">
                  <a:moveTo>
                    <a:pt x="2" y="91"/>
                  </a:moveTo>
                  <a:cubicBezTo>
                    <a:pt x="0" y="4"/>
                    <a:pt x="0" y="4"/>
                    <a:pt x="0" y="4"/>
                  </a:cubicBezTo>
                  <a:cubicBezTo>
                    <a:pt x="0" y="2"/>
                    <a:pt x="2" y="0"/>
                    <a:pt x="4" y="0"/>
                  </a:cubicBezTo>
                  <a:cubicBezTo>
                    <a:pt x="6" y="0"/>
                    <a:pt x="8" y="2"/>
                    <a:pt x="8" y="4"/>
                  </a:cubicBezTo>
                  <a:cubicBezTo>
                    <a:pt x="10" y="91"/>
                    <a:pt x="10" y="91"/>
                    <a:pt x="10" y="91"/>
                  </a:cubicBezTo>
                  <a:cubicBezTo>
                    <a:pt x="10" y="93"/>
                    <a:pt x="8" y="94"/>
                    <a:pt x="6" y="95"/>
                  </a:cubicBezTo>
                  <a:cubicBezTo>
                    <a:pt x="6" y="95"/>
                    <a:pt x="6" y="95"/>
                    <a:pt x="6" y="95"/>
                  </a:cubicBezTo>
                  <a:cubicBezTo>
                    <a:pt x="4" y="95"/>
                    <a:pt x="2" y="93"/>
                    <a:pt x="2"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34" name="Freeform 29">
              <a:extLst>
                <a:ext uri="{FF2B5EF4-FFF2-40B4-BE49-F238E27FC236}">
                  <a16:creationId xmlns:a16="http://schemas.microsoft.com/office/drawing/2014/main" id="{805F932A-3D8A-4102-9E95-4839B0A610BD}"/>
                </a:ext>
              </a:extLst>
            </p:cNvPr>
            <p:cNvSpPr>
              <a:spLocks/>
            </p:cNvSpPr>
            <p:nvPr/>
          </p:nvSpPr>
          <p:spPr bwMode="auto">
            <a:xfrm>
              <a:off x="3013" y="1964"/>
              <a:ext cx="43" cy="215"/>
            </a:xfrm>
            <a:custGeom>
              <a:avLst/>
              <a:gdLst>
                <a:gd name="T0" fmla="*/ 4 w 18"/>
                <a:gd name="T1" fmla="*/ 91 h 91"/>
                <a:gd name="T2" fmla="*/ 1 w 18"/>
                <a:gd name="T3" fmla="*/ 87 h 91"/>
                <a:gd name="T4" fmla="*/ 10 w 18"/>
                <a:gd name="T5" fmla="*/ 3 h 91"/>
                <a:gd name="T6" fmla="*/ 14 w 18"/>
                <a:gd name="T7" fmla="*/ 0 h 91"/>
                <a:gd name="T8" fmla="*/ 17 w 18"/>
                <a:gd name="T9" fmla="*/ 4 h 91"/>
                <a:gd name="T10" fmla="*/ 8 w 18"/>
                <a:gd name="T11" fmla="*/ 88 h 91"/>
                <a:gd name="T12" fmla="*/ 4 w 18"/>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18" h="91">
                  <a:moveTo>
                    <a:pt x="4" y="91"/>
                  </a:moveTo>
                  <a:cubicBezTo>
                    <a:pt x="2" y="91"/>
                    <a:pt x="0" y="89"/>
                    <a:pt x="1" y="87"/>
                  </a:cubicBezTo>
                  <a:cubicBezTo>
                    <a:pt x="10" y="3"/>
                    <a:pt x="10" y="3"/>
                    <a:pt x="10" y="3"/>
                  </a:cubicBezTo>
                  <a:cubicBezTo>
                    <a:pt x="10" y="1"/>
                    <a:pt x="12" y="0"/>
                    <a:pt x="14" y="0"/>
                  </a:cubicBezTo>
                  <a:cubicBezTo>
                    <a:pt x="16" y="0"/>
                    <a:pt x="18" y="2"/>
                    <a:pt x="17" y="4"/>
                  </a:cubicBezTo>
                  <a:cubicBezTo>
                    <a:pt x="8" y="88"/>
                    <a:pt x="8" y="88"/>
                    <a:pt x="8" y="88"/>
                  </a:cubicBezTo>
                  <a:cubicBezTo>
                    <a:pt x="8" y="90"/>
                    <a:pt x="6" y="91"/>
                    <a:pt x="4"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35" name="Freeform 30">
              <a:extLst>
                <a:ext uri="{FF2B5EF4-FFF2-40B4-BE49-F238E27FC236}">
                  <a16:creationId xmlns:a16="http://schemas.microsoft.com/office/drawing/2014/main" id="{E2614665-3D6E-4588-BE0F-8AE6DC37DE7E}"/>
                </a:ext>
              </a:extLst>
            </p:cNvPr>
            <p:cNvSpPr>
              <a:spLocks/>
            </p:cNvSpPr>
            <p:nvPr/>
          </p:nvSpPr>
          <p:spPr bwMode="auto">
            <a:xfrm>
              <a:off x="3079" y="1964"/>
              <a:ext cx="66" cy="208"/>
            </a:xfrm>
            <a:custGeom>
              <a:avLst/>
              <a:gdLst>
                <a:gd name="T0" fmla="*/ 3 w 28"/>
                <a:gd name="T1" fmla="*/ 88 h 88"/>
                <a:gd name="T2" fmla="*/ 0 w 28"/>
                <a:gd name="T3" fmla="*/ 84 h 88"/>
                <a:gd name="T4" fmla="*/ 20 w 28"/>
                <a:gd name="T5" fmla="*/ 3 h 88"/>
                <a:gd name="T6" fmla="*/ 25 w 28"/>
                <a:gd name="T7" fmla="*/ 0 h 88"/>
                <a:gd name="T8" fmla="*/ 28 w 28"/>
                <a:gd name="T9" fmla="*/ 5 h 88"/>
                <a:gd name="T10" fmla="*/ 7 w 28"/>
                <a:gd name="T11" fmla="*/ 86 h 88"/>
                <a:gd name="T12" fmla="*/ 4 w 28"/>
                <a:gd name="T13" fmla="*/ 88 h 88"/>
                <a:gd name="T14" fmla="*/ 3 w 28"/>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88">
                  <a:moveTo>
                    <a:pt x="3" y="88"/>
                  </a:moveTo>
                  <a:cubicBezTo>
                    <a:pt x="1" y="88"/>
                    <a:pt x="0" y="86"/>
                    <a:pt x="0" y="84"/>
                  </a:cubicBezTo>
                  <a:cubicBezTo>
                    <a:pt x="20" y="3"/>
                    <a:pt x="20" y="3"/>
                    <a:pt x="20" y="3"/>
                  </a:cubicBezTo>
                  <a:cubicBezTo>
                    <a:pt x="21" y="1"/>
                    <a:pt x="23" y="0"/>
                    <a:pt x="25" y="0"/>
                  </a:cubicBezTo>
                  <a:cubicBezTo>
                    <a:pt x="27" y="1"/>
                    <a:pt x="28" y="3"/>
                    <a:pt x="28" y="5"/>
                  </a:cubicBezTo>
                  <a:cubicBezTo>
                    <a:pt x="7" y="86"/>
                    <a:pt x="7" y="86"/>
                    <a:pt x="7" y="86"/>
                  </a:cubicBezTo>
                  <a:cubicBezTo>
                    <a:pt x="7" y="87"/>
                    <a:pt x="5" y="88"/>
                    <a:pt x="4" y="88"/>
                  </a:cubicBezTo>
                  <a:lnTo>
                    <a:pt x="3"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36" name="Freeform 31">
              <a:extLst>
                <a:ext uri="{FF2B5EF4-FFF2-40B4-BE49-F238E27FC236}">
                  <a16:creationId xmlns:a16="http://schemas.microsoft.com/office/drawing/2014/main" id="{9347D4B8-FDEE-4194-B48A-57C853878F7C}"/>
                </a:ext>
              </a:extLst>
            </p:cNvPr>
            <p:cNvSpPr>
              <a:spLocks/>
            </p:cNvSpPr>
            <p:nvPr/>
          </p:nvSpPr>
          <p:spPr bwMode="auto">
            <a:xfrm>
              <a:off x="2819" y="2155"/>
              <a:ext cx="279" cy="48"/>
            </a:xfrm>
            <a:custGeom>
              <a:avLst/>
              <a:gdLst>
                <a:gd name="T0" fmla="*/ 0 w 118"/>
                <a:gd name="T1" fmla="*/ 16 h 20"/>
                <a:gd name="T2" fmla="*/ 3 w 118"/>
                <a:gd name="T3" fmla="*/ 12 h 20"/>
                <a:gd name="T4" fmla="*/ 113 w 118"/>
                <a:gd name="T5" fmla="*/ 0 h 20"/>
                <a:gd name="T6" fmla="*/ 118 w 118"/>
                <a:gd name="T7" fmla="*/ 3 h 20"/>
                <a:gd name="T8" fmla="*/ 114 w 118"/>
                <a:gd name="T9" fmla="*/ 7 h 20"/>
                <a:gd name="T10" fmla="*/ 4 w 118"/>
                <a:gd name="T11" fmla="*/ 20 h 20"/>
                <a:gd name="T12" fmla="*/ 4 w 118"/>
                <a:gd name="T13" fmla="*/ 20 h 20"/>
                <a:gd name="T14" fmla="*/ 0 w 118"/>
                <a:gd name="T15" fmla="*/ 1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20">
                  <a:moveTo>
                    <a:pt x="0" y="16"/>
                  </a:moveTo>
                  <a:cubicBezTo>
                    <a:pt x="0" y="14"/>
                    <a:pt x="1" y="12"/>
                    <a:pt x="3" y="12"/>
                  </a:cubicBezTo>
                  <a:cubicBezTo>
                    <a:pt x="113" y="0"/>
                    <a:pt x="113" y="0"/>
                    <a:pt x="113" y="0"/>
                  </a:cubicBezTo>
                  <a:cubicBezTo>
                    <a:pt x="115" y="0"/>
                    <a:pt x="117" y="1"/>
                    <a:pt x="118" y="3"/>
                  </a:cubicBezTo>
                  <a:cubicBezTo>
                    <a:pt x="118" y="5"/>
                    <a:pt x="116" y="7"/>
                    <a:pt x="114" y="7"/>
                  </a:cubicBezTo>
                  <a:cubicBezTo>
                    <a:pt x="4" y="20"/>
                    <a:pt x="4" y="20"/>
                    <a:pt x="4" y="20"/>
                  </a:cubicBezTo>
                  <a:cubicBezTo>
                    <a:pt x="4" y="20"/>
                    <a:pt x="4" y="20"/>
                    <a:pt x="4" y="20"/>
                  </a:cubicBezTo>
                  <a:cubicBezTo>
                    <a:pt x="2" y="20"/>
                    <a:pt x="0" y="18"/>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37" name="Freeform 32">
              <a:extLst>
                <a:ext uri="{FF2B5EF4-FFF2-40B4-BE49-F238E27FC236}">
                  <a16:creationId xmlns:a16="http://schemas.microsoft.com/office/drawing/2014/main" id="{A756231F-ACB7-45D7-A484-6C9FDF901471}"/>
                </a:ext>
              </a:extLst>
            </p:cNvPr>
            <p:cNvSpPr>
              <a:spLocks/>
            </p:cNvSpPr>
            <p:nvPr/>
          </p:nvSpPr>
          <p:spPr bwMode="auto">
            <a:xfrm>
              <a:off x="2800" y="2092"/>
              <a:ext cx="312" cy="37"/>
            </a:xfrm>
            <a:custGeom>
              <a:avLst/>
              <a:gdLst>
                <a:gd name="T0" fmla="*/ 0 w 132"/>
                <a:gd name="T1" fmla="*/ 12 h 16"/>
                <a:gd name="T2" fmla="*/ 4 w 132"/>
                <a:gd name="T3" fmla="*/ 8 h 16"/>
                <a:gd name="T4" fmla="*/ 128 w 132"/>
                <a:gd name="T5" fmla="*/ 0 h 16"/>
                <a:gd name="T6" fmla="*/ 132 w 132"/>
                <a:gd name="T7" fmla="*/ 4 h 16"/>
                <a:gd name="T8" fmla="*/ 129 w 132"/>
                <a:gd name="T9" fmla="*/ 7 h 16"/>
                <a:gd name="T10" fmla="*/ 4 w 132"/>
                <a:gd name="T11" fmla="*/ 16 h 16"/>
                <a:gd name="T12" fmla="*/ 4 w 132"/>
                <a:gd name="T13" fmla="*/ 16 h 16"/>
                <a:gd name="T14" fmla="*/ 0 w 132"/>
                <a:gd name="T15" fmla="*/ 1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
                  <a:moveTo>
                    <a:pt x="0" y="12"/>
                  </a:moveTo>
                  <a:cubicBezTo>
                    <a:pt x="0" y="10"/>
                    <a:pt x="2" y="8"/>
                    <a:pt x="4" y="8"/>
                  </a:cubicBezTo>
                  <a:cubicBezTo>
                    <a:pt x="128" y="0"/>
                    <a:pt x="128" y="0"/>
                    <a:pt x="128" y="0"/>
                  </a:cubicBezTo>
                  <a:cubicBezTo>
                    <a:pt x="130" y="0"/>
                    <a:pt x="132" y="1"/>
                    <a:pt x="132" y="4"/>
                  </a:cubicBezTo>
                  <a:cubicBezTo>
                    <a:pt x="132" y="6"/>
                    <a:pt x="131" y="7"/>
                    <a:pt x="129" y="7"/>
                  </a:cubicBezTo>
                  <a:cubicBezTo>
                    <a:pt x="4" y="16"/>
                    <a:pt x="4" y="16"/>
                    <a:pt x="4" y="16"/>
                  </a:cubicBezTo>
                  <a:cubicBezTo>
                    <a:pt x="4" y="16"/>
                    <a:pt x="4" y="16"/>
                    <a:pt x="4" y="16"/>
                  </a:cubicBezTo>
                  <a:cubicBezTo>
                    <a:pt x="2" y="16"/>
                    <a:pt x="0" y="14"/>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38" name="Freeform 33">
              <a:extLst>
                <a:ext uri="{FF2B5EF4-FFF2-40B4-BE49-F238E27FC236}">
                  <a16:creationId xmlns:a16="http://schemas.microsoft.com/office/drawing/2014/main" id="{E1AD0F9F-A577-4084-8E7B-181EB738E3D2}"/>
                </a:ext>
              </a:extLst>
            </p:cNvPr>
            <p:cNvSpPr>
              <a:spLocks/>
            </p:cNvSpPr>
            <p:nvPr/>
          </p:nvSpPr>
          <p:spPr bwMode="auto">
            <a:xfrm>
              <a:off x="2782" y="2028"/>
              <a:ext cx="347" cy="28"/>
            </a:xfrm>
            <a:custGeom>
              <a:avLst/>
              <a:gdLst>
                <a:gd name="T0" fmla="*/ 0 w 147"/>
                <a:gd name="T1" fmla="*/ 8 h 12"/>
                <a:gd name="T2" fmla="*/ 4 w 147"/>
                <a:gd name="T3" fmla="*/ 4 h 12"/>
                <a:gd name="T4" fmla="*/ 143 w 147"/>
                <a:gd name="T5" fmla="*/ 0 h 12"/>
                <a:gd name="T6" fmla="*/ 147 w 147"/>
                <a:gd name="T7" fmla="*/ 4 h 12"/>
                <a:gd name="T8" fmla="*/ 143 w 147"/>
                <a:gd name="T9" fmla="*/ 8 h 12"/>
                <a:gd name="T10" fmla="*/ 4 w 147"/>
                <a:gd name="T11" fmla="*/ 12 h 12"/>
                <a:gd name="T12" fmla="*/ 4 w 147"/>
                <a:gd name="T13" fmla="*/ 12 h 12"/>
                <a:gd name="T14" fmla="*/ 0 w 147"/>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2">
                  <a:moveTo>
                    <a:pt x="0" y="8"/>
                  </a:moveTo>
                  <a:cubicBezTo>
                    <a:pt x="0" y="6"/>
                    <a:pt x="2" y="4"/>
                    <a:pt x="4" y="4"/>
                  </a:cubicBezTo>
                  <a:cubicBezTo>
                    <a:pt x="143" y="0"/>
                    <a:pt x="143" y="0"/>
                    <a:pt x="143" y="0"/>
                  </a:cubicBezTo>
                  <a:cubicBezTo>
                    <a:pt x="145" y="0"/>
                    <a:pt x="147" y="2"/>
                    <a:pt x="147" y="4"/>
                  </a:cubicBezTo>
                  <a:cubicBezTo>
                    <a:pt x="147" y="6"/>
                    <a:pt x="145" y="8"/>
                    <a:pt x="143" y="8"/>
                  </a:cubicBezTo>
                  <a:cubicBezTo>
                    <a:pt x="4" y="12"/>
                    <a:pt x="4" y="12"/>
                    <a:pt x="4" y="12"/>
                  </a:cubicBezTo>
                  <a:cubicBezTo>
                    <a:pt x="4" y="12"/>
                    <a:pt x="4" y="12"/>
                    <a:pt x="4" y="12"/>
                  </a:cubicBezTo>
                  <a:cubicBezTo>
                    <a:pt x="2" y="12"/>
                    <a:pt x="0" y="10"/>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39" name="Freeform 34">
              <a:extLst>
                <a:ext uri="{FF2B5EF4-FFF2-40B4-BE49-F238E27FC236}">
                  <a16:creationId xmlns:a16="http://schemas.microsoft.com/office/drawing/2014/main" id="{5D7D0194-53F3-4AF4-A8FA-9C48B9156062}"/>
                </a:ext>
              </a:extLst>
            </p:cNvPr>
            <p:cNvSpPr>
              <a:spLocks/>
            </p:cNvSpPr>
            <p:nvPr/>
          </p:nvSpPr>
          <p:spPr bwMode="auto">
            <a:xfrm>
              <a:off x="2765" y="1964"/>
              <a:ext cx="380" cy="19"/>
            </a:xfrm>
            <a:custGeom>
              <a:avLst/>
              <a:gdLst>
                <a:gd name="T0" fmla="*/ 3 w 161"/>
                <a:gd name="T1" fmla="*/ 8 h 8"/>
                <a:gd name="T2" fmla="*/ 0 w 161"/>
                <a:gd name="T3" fmla="*/ 4 h 8"/>
                <a:gd name="T4" fmla="*/ 3 w 161"/>
                <a:gd name="T5" fmla="*/ 0 h 8"/>
                <a:gd name="T6" fmla="*/ 157 w 161"/>
                <a:gd name="T7" fmla="*/ 0 h 8"/>
                <a:gd name="T8" fmla="*/ 161 w 161"/>
                <a:gd name="T9" fmla="*/ 4 h 8"/>
                <a:gd name="T10" fmla="*/ 157 w 161"/>
                <a:gd name="T11" fmla="*/ 8 h 8"/>
                <a:gd name="T12" fmla="*/ 3 w 16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1" h="8">
                  <a:moveTo>
                    <a:pt x="3" y="8"/>
                  </a:moveTo>
                  <a:cubicBezTo>
                    <a:pt x="1" y="8"/>
                    <a:pt x="0" y="6"/>
                    <a:pt x="0" y="4"/>
                  </a:cubicBezTo>
                  <a:cubicBezTo>
                    <a:pt x="0" y="2"/>
                    <a:pt x="1" y="0"/>
                    <a:pt x="3" y="0"/>
                  </a:cubicBezTo>
                  <a:cubicBezTo>
                    <a:pt x="157" y="0"/>
                    <a:pt x="157" y="0"/>
                    <a:pt x="157" y="0"/>
                  </a:cubicBezTo>
                  <a:cubicBezTo>
                    <a:pt x="159" y="0"/>
                    <a:pt x="161" y="2"/>
                    <a:pt x="161" y="4"/>
                  </a:cubicBezTo>
                  <a:cubicBezTo>
                    <a:pt x="161" y="6"/>
                    <a:pt x="159" y="8"/>
                    <a:pt x="157" y="8"/>
                  </a:cubicBezTo>
                  <a:lnTo>
                    <a:pt x="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40" name="Freeform 35">
              <a:extLst>
                <a:ext uri="{FF2B5EF4-FFF2-40B4-BE49-F238E27FC236}">
                  <a16:creationId xmlns:a16="http://schemas.microsoft.com/office/drawing/2014/main" id="{FF7C4E56-BB24-4E7E-9A32-AE38620C2F18}"/>
                </a:ext>
              </a:extLst>
            </p:cNvPr>
            <p:cNvSpPr>
              <a:spLocks noEditPoints="1"/>
            </p:cNvSpPr>
            <p:nvPr/>
          </p:nvSpPr>
          <p:spPr bwMode="auto">
            <a:xfrm>
              <a:off x="2611" y="1964"/>
              <a:ext cx="501" cy="392"/>
            </a:xfrm>
            <a:custGeom>
              <a:avLst/>
              <a:gdLst>
                <a:gd name="T0" fmla="*/ 195 w 212"/>
                <a:gd name="T1" fmla="*/ 114 h 166"/>
                <a:gd name="T2" fmla="*/ 98 w 212"/>
                <a:gd name="T3" fmla="*/ 114 h 166"/>
                <a:gd name="T4" fmla="*/ 81 w 212"/>
                <a:gd name="T5" fmla="*/ 109 h 166"/>
                <a:gd name="T6" fmla="*/ 80 w 212"/>
                <a:gd name="T7" fmla="*/ 109 h 166"/>
                <a:gd name="T8" fmla="*/ 54 w 212"/>
                <a:gd name="T9" fmla="*/ 5 h 166"/>
                <a:gd name="T10" fmla="*/ 48 w 212"/>
                <a:gd name="T11" fmla="*/ 0 h 166"/>
                <a:gd name="T12" fmla="*/ 7 w 212"/>
                <a:gd name="T13" fmla="*/ 0 h 166"/>
                <a:gd name="T14" fmla="*/ 0 w 212"/>
                <a:gd name="T15" fmla="*/ 6 h 166"/>
                <a:gd name="T16" fmla="*/ 7 w 212"/>
                <a:gd name="T17" fmla="*/ 13 h 166"/>
                <a:gd name="T18" fmla="*/ 43 w 212"/>
                <a:gd name="T19" fmla="*/ 13 h 166"/>
                <a:gd name="T20" fmla="*/ 67 w 212"/>
                <a:gd name="T21" fmla="*/ 112 h 166"/>
                <a:gd name="T22" fmla="*/ 52 w 212"/>
                <a:gd name="T23" fmla="*/ 137 h 166"/>
                <a:gd name="T24" fmla="*/ 81 w 212"/>
                <a:gd name="T25" fmla="*/ 166 h 166"/>
                <a:gd name="T26" fmla="*/ 109 w 212"/>
                <a:gd name="T27" fmla="*/ 137 h 166"/>
                <a:gd name="T28" fmla="*/ 108 w 212"/>
                <a:gd name="T29" fmla="*/ 128 h 166"/>
                <a:gd name="T30" fmla="*/ 195 w 212"/>
                <a:gd name="T31" fmla="*/ 128 h 166"/>
                <a:gd name="T32" fmla="*/ 201 w 212"/>
                <a:gd name="T33" fmla="*/ 121 h 166"/>
                <a:gd name="T34" fmla="*/ 195 w 212"/>
                <a:gd name="T35" fmla="*/ 114 h 166"/>
                <a:gd name="T36" fmla="*/ 81 w 212"/>
                <a:gd name="T37" fmla="*/ 155 h 166"/>
                <a:gd name="T38" fmla="*/ 63 w 212"/>
                <a:gd name="T39" fmla="*/ 137 h 166"/>
                <a:gd name="T40" fmla="*/ 81 w 212"/>
                <a:gd name="T41" fmla="*/ 119 h 166"/>
                <a:gd name="T42" fmla="*/ 99 w 212"/>
                <a:gd name="T43" fmla="*/ 137 h 166"/>
                <a:gd name="T44" fmla="*/ 81 w 212"/>
                <a:gd name="T45" fmla="*/ 155 h 166"/>
                <a:gd name="T46" fmla="*/ 193 w 212"/>
                <a:gd name="T47" fmla="*/ 129 h 166"/>
                <a:gd name="T48" fmla="*/ 175 w 212"/>
                <a:gd name="T49" fmla="*/ 147 h 166"/>
                <a:gd name="T50" fmla="*/ 193 w 212"/>
                <a:gd name="T51" fmla="*/ 166 h 166"/>
                <a:gd name="T52" fmla="*/ 212 w 212"/>
                <a:gd name="T53" fmla="*/ 147 h 166"/>
                <a:gd name="T54" fmla="*/ 193 w 212"/>
                <a:gd name="T55" fmla="*/ 129 h 166"/>
                <a:gd name="T56" fmla="*/ 193 w 212"/>
                <a:gd name="T57" fmla="*/ 157 h 166"/>
                <a:gd name="T58" fmla="*/ 183 w 212"/>
                <a:gd name="T59" fmla="*/ 147 h 166"/>
                <a:gd name="T60" fmla="*/ 193 w 212"/>
                <a:gd name="T61" fmla="*/ 137 h 166"/>
                <a:gd name="T62" fmla="*/ 203 w 212"/>
                <a:gd name="T63" fmla="*/ 147 h 166"/>
                <a:gd name="T64" fmla="*/ 193 w 212"/>
                <a:gd name="T65" fmla="*/ 157 h 166"/>
                <a:gd name="T66" fmla="*/ 74 w 212"/>
                <a:gd name="T67" fmla="*/ 137 h 166"/>
                <a:gd name="T68" fmla="*/ 81 w 212"/>
                <a:gd name="T69" fmla="*/ 144 h 166"/>
                <a:gd name="T70" fmla="*/ 88 w 212"/>
                <a:gd name="T71" fmla="*/ 137 h 166"/>
                <a:gd name="T72" fmla="*/ 81 w 212"/>
                <a:gd name="T73" fmla="*/ 130 h 166"/>
                <a:gd name="T74" fmla="*/ 74 w 212"/>
                <a:gd name="T75" fmla="*/ 137 h 166"/>
                <a:gd name="T76" fmla="*/ 188 w 212"/>
                <a:gd name="T77" fmla="*/ 147 h 166"/>
                <a:gd name="T78" fmla="*/ 193 w 212"/>
                <a:gd name="T79" fmla="*/ 152 h 166"/>
                <a:gd name="T80" fmla="*/ 198 w 212"/>
                <a:gd name="T81" fmla="*/ 147 h 166"/>
                <a:gd name="T82" fmla="*/ 193 w 212"/>
                <a:gd name="T83" fmla="*/ 142 h 166"/>
                <a:gd name="T84" fmla="*/ 188 w 212"/>
                <a:gd name="T85"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2" h="166">
                  <a:moveTo>
                    <a:pt x="195" y="114"/>
                  </a:moveTo>
                  <a:cubicBezTo>
                    <a:pt x="98" y="114"/>
                    <a:pt x="98" y="114"/>
                    <a:pt x="98" y="114"/>
                  </a:cubicBezTo>
                  <a:cubicBezTo>
                    <a:pt x="93" y="111"/>
                    <a:pt x="87" y="109"/>
                    <a:pt x="81" y="109"/>
                  </a:cubicBezTo>
                  <a:cubicBezTo>
                    <a:pt x="80" y="109"/>
                    <a:pt x="80" y="109"/>
                    <a:pt x="80" y="109"/>
                  </a:cubicBezTo>
                  <a:cubicBezTo>
                    <a:pt x="54" y="5"/>
                    <a:pt x="54" y="5"/>
                    <a:pt x="54" y="5"/>
                  </a:cubicBezTo>
                  <a:cubicBezTo>
                    <a:pt x="54" y="2"/>
                    <a:pt x="51" y="0"/>
                    <a:pt x="48" y="0"/>
                  </a:cubicBezTo>
                  <a:cubicBezTo>
                    <a:pt x="7" y="0"/>
                    <a:pt x="7" y="0"/>
                    <a:pt x="7" y="0"/>
                  </a:cubicBezTo>
                  <a:cubicBezTo>
                    <a:pt x="3" y="0"/>
                    <a:pt x="0" y="3"/>
                    <a:pt x="0" y="6"/>
                  </a:cubicBezTo>
                  <a:cubicBezTo>
                    <a:pt x="0" y="10"/>
                    <a:pt x="3" y="13"/>
                    <a:pt x="7" y="13"/>
                  </a:cubicBezTo>
                  <a:cubicBezTo>
                    <a:pt x="43" y="13"/>
                    <a:pt x="43" y="13"/>
                    <a:pt x="43" y="13"/>
                  </a:cubicBezTo>
                  <a:cubicBezTo>
                    <a:pt x="67" y="112"/>
                    <a:pt x="67" y="112"/>
                    <a:pt x="67" y="112"/>
                  </a:cubicBezTo>
                  <a:cubicBezTo>
                    <a:pt x="58" y="117"/>
                    <a:pt x="52" y="126"/>
                    <a:pt x="52" y="137"/>
                  </a:cubicBezTo>
                  <a:cubicBezTo>
                    <a:pt x="52" y="153"/>
                    <a:pt x="65" y="166"/>
                    <a:pt x="81" y="166"/>
                  </a:cubicBezTo>
                  <a:cubicBezTo>
                    <a:pt x="97" y="166"/>
                    <a:pt x="109" y="153"/>
                    <a:pt x="109" y="137"/>
                  </a:cubicBezTo>
                  <a:cubicBezTo>
                    <a:pt x="109" y="134"/>
                    <a:pt x="109" y="131"/>
                    <a:pt x="108" y="128"/>
                  </a:cubicBezTo>
                  <a:cubicBezTo>
                    <a:pt x="195" y="128"/>
                    <a:pt x="195" y="128"/>
                    <a:pt x="195" y="128"/>
                  </a:cubicBezTo>
                  <a:cubicBezTo>
                    <a:pt x="198" y="128"/>
                    <a:pt x="201" y="125"/>
                    <a:pt x="201" y="121"/>
                  </a:cubicBezTo>
                  <a:cubicBezTo>
                    <a:pt x="201" y="117"/>
                    <a:pt x="198" y="114"/>
                    <a:pt x="195" y="114"/>
                  </a:cubicBezTo>
                  <a:close/>
                  <a:moveTo>
                    <a:pt x="81" y="155"/>
                  </a:moveTo>
                  <a:cubicBezTo>
                    <a:pt x="71" y="155"/>
                    <a:pt x="63" y="147"/>
                    <a:pt x="63" y="137"/>
                  </a:cubicBezTo>
                  <a:cubicBezTo>
                    <a:pt x="63" y="127"/>
                    <a:pt x="71" y="119"/>
                    <a:pt x="81" y="119"/>
                  </a:cubicBezTo>
                  <a:cubicBezTo>
                    <a:pt x="91" y="119"/>
                    <a:pt x="99" y="127"/>
                    <a:pt x="99" y="137"/>
                  </a:cubicBezTo>
                  <a:cubicBezTo>
                    <a:pt x="99" y="147"/>
                    <a:pt x="91" y="155"/>
                    <a:pt x="81" y="155"/>
                  </a:cubicBezTo>
                  <a:close/>
                  <a:moveTo>
                    <a:pt x="193" y="129"/>
                  </a:moveTo>
                  <a:cubicBezTo>
                    <a:pt x="183" y="129"/>
                    <a:pt x="175" y="137"/>
                    <a:pt x="175" y="147"/>
                  </a:cubicBezTo>
                  <a:cubicBezTo>
                    <a:pt x="175" y="157"/>
                    <a:pt x="183" y="166"/>
                    <a:pt x="193" y="166"/>
                  </a:cubicBezTo>
                  <a:cubicBezTo>
                    <a:pt x="204" y="166"/>
                    <a:pt x="212" y="157"/>
                    <a:pt x="212" y="147"/>
                  </a:cubicBezTo>
                  <a:cubicBezTo>
                    <a:pt x="212" y="137"/>
                    <a:pt x="204" y="129"/>
                    <a:pt x="193" y="129"/>
                  </a:cubicBezTo>
                  <a:close/>
                  <a:moveTo>
                    <a:pt x="193" y="157"/>
                  </a:moveTo>
                  <a:cubicBezTo>
                    <a:pt x="188" y="157"/>
                    <a:pt x="183" y="153"/>
                    <a:pt x="183" y="147"/>
                  </a:cubicBezTo>
                  <a:cubicBezTo>
                    <a:pt x="183" y="142"/>
                    <a:pt x="188" y="137"/>
                    <a:pt x="193" y="137"/>
                  </a:cubicBezTo>
                  <a:cubicBezTo>
                    <a:pt x="199" y="137"/>
                    <a:pt x="203" y="142"/>
                    <a:pt x="203" y="147"/>
                  </a:cubicBezTo>
                  <a:cubicBezTo>
                    <a:pt x="203" y="153"/>
                    <a:pt x="199" y="157"/>
                    <a:pt x="193" y="157"/>
                  </a:cubicBezTo>
                  <a:close/>
                  <a:moveTo>
                    <a:pt x="74" y="137"/>
                  </a:moveTo>
                  <a:cubicBezTo>
                    <a:pt x="74" y="141"/>
                    <a:pt x="77" y="144"/>
                    <a:pt x="81" y="144"/>
                  </a:cubicBezTo>
                  <a:cubicBezTo>
                    <a:pt x="85" y="144"/>
                    <a:pt x="88" y="141"/>
                    <a:pt x="88" y="137"/>
                  </a:cubicBezTo>
                  <a:cubicBezTo>
                    <a:pt x="88" y="133"/>
                    <a:pt x="85" y="130"/>
                    <a:pt x="81" y="130"/>
                  </a:cubicBezTo>
                  <a:cubicBezTo>
                    <a:pt x="77" y="130"/>
                    <a:pt x="74" y="133"/>
                    <a:pt x="74" y="137"/>
                  </a:cubicBezTo>
                  <a:close/>
                  <a:moveTo>
                    <a:pt x="188" y="147"/>
                  </a:moveTo>
                  <a:cubicBezTo>
                    <a:pt x="188" y="150"/>
                    <a:pt x="191" y="152"/>
                    <a:pt x="193" y="152"/>
                  </a:cubicBezTo>
                  <a:cubicBezTo>
                    <a:pt x="196" y="152"/>
                    <a:pt x="198" y="150"/>
                    <a:pt x="198" y="147"/>
                  </a:cubicBezTo>
                  <a:cubicBezTo>
                    <a:pt x="198" y="144"/>
                    <a:pt x="196" y="142"/>
                    <a:pt x="193" y="142"/>
                  </a:cubicBezTo>
                  <a:cubicBezTo>
                    <a:pt x="191" y="142"/>
                    <a:pt x="188" y="144"/>
                    <a:pt x="188"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41" name="Oval 40">
            <a:extLst>
              <a:ext uri="{FF2B5EF4-FFF2-40B4-BE49-F238E27FC236}">
                <a16:creationId xmlns:a16="http://schemas.microsoft.com/office/drawing/2014/main" id="{1153A5B9-038A-4DB0-A292-F7683193935B}"/>
              </a:ext>
            </a:extLst>
          </p:cNvPr>
          <p:cNvSpPr/>
          <p:nvPr userDrawn="1"/>
        </p:nvSpPr>
        <p:spPr>
          <a:xfrm>
            <a:off x="8059472" y="1183694"/>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42" name="Freeform 23">
            <a:extLst>
              <a:ext uri="{FF2B5EF4-FFF2-40B4-BE49-F238E27FC236}">
                <a16:creationId xmlns:a16="http://schemas.microsoft.com/office/drawing/2014/main" id="{DA3D4F33-2388-4863-91B7-13900801FEED}"/>
              </a:ext>
            </a:extLst>
          </p:cNvPr>
          <p:cNvSpPr>
            <a:spLocks noChangeAspect="1" noEditPoints="1"/>
          </p:cNvSpPr>
          <p:nvPr userDrawn="1"/>
        </p:nvSpPr>
        <p:spPr bwMode="auto">
          <a:xfrm>
            <a:off x="9114079" y="1279614"/>
            <a:ext cx="306000" cy="306000"/>
          </a:xfrm>
          <a:custGeom>
            <a:avLst/>
            <a:gdLst>
              <a:gd name="T0" fmla="*/ 304 w 310"/>
              <a:gd name="T1" fmla="*/ 142 h 310"/>
              <a:gd name="T2" fmla="*/ 280 w 310"/>
              <a:gd name="T3" fmla="*/ 142 h 310"/>
              <a:gd name="T4" fmla="*/ 169 w 310"/>
              <a:gd name="T5" fmla="*/ 30 h 310"/>
              <a:gd name="T6" fmla="*/ 169 w 310"/>
              <a:gd name="T7" fmla="*/ 6 h 310"/>
              <a:gd name="T8" fmla="*/ 162 w 310"/>
              <a:gd name="T9" fmla="*/ 0 h 310"/>
              <a:gd name="T10" fmla="*/ 148 w 310"/>
              <a:gd name="T11" fmla="*/ 0 h 310"/>
              <a:gd name="T12" fmla="*/ 142 w 310"/>
              <a:gd name="T13" fmla="*/ 6 h 310"/>
              <a:gd name="T14" fmla="*/ 142 w 310"/>
              <a:gd name="T15" fmla="*/ 30 h 310"/>
              <a:gd name="T16" fmla="*/ 30 w 310"/>
              <a:gd name="T17" fmla="*/ 142 h 310"/>
              <a:gd name="T18" fmla="*/ 6 w 310"/>
              <a:gd name="T19" fmla="*/ 142 h 310"/>
              <a:gd name="T20" fmla="*/ 0 w 310"/>
              <a:gd name="T21" fmla="*/ 148 h 310"/>
              <a:gd name="T22" fmla="*/ 0 w 310"/>
              <a:gd name="T23" fmla="*/ 162 h 310"/>
              <a:gd name="T24" fmla="*/ 6 w 310"/>
              <a:gd name="T25" fmla="*/ 169 h 310"/>
              <a:gd name="T26" fmla="*/ 30 w 310"/>
              <a:gd name="T27" fmla="*/ 169 h 310"/>
              <a:gd name="T28" fmla="*/ 142 w 310"/>
              <a:gd name="T29" fmla="*/ 280 h 310"/>
              <a:gd name="T30" fmla="*/ 142 w 310"/>
              <a:gd name="T31" fmla="*/ 304 h 310"/>
              <a:gd name="T32" fmla="*/ 148 w 310"/>
              <a:gd name="T33" fmla="*/ 310 h 310"/>
              <a:gd name="T34" fmla="*/ 162 w 310"/>
              <a:gd name="T35" fmla="*/ 310 h 310"/>
              <a:gd name="T36" fmla="*/ 169 w 310"/>
              <a:gd name="T37" fmla="*/ 304 h 310"/>
              <a:gd name="T38" fmla="*/ 169 w 310"/>
              <a:gd name="T39" fmla="*/ 280 h 310"/>
              <a:gd name="T40" fmla="*/ 280 w 310"/>
              <a:gd name="T41" fmla="*/ 169 h 310"/>
              <a:gd name="T42" fmla="*/ 304 w 310"/>
              <a:gd name="T43" fmla="*/ 169 h 310"/>
              <a:gd name="T44" fmla="*/ 310 w 310"/>
              <a:gd name="T45" fmla="*/ 162 h 310"/>
              <a:gd name="T46" fmla="*/ 310 w 310"/>
              <a:gd name="T47" fmla="*/ 148 h 310"/>
              <a:gd name="T48" fmla="*/ 304 w 310"/>
              <a:gd name="T49" fmla="*/ 142 h 310"/>
              <a:gd name="T50" fmla="*/ 80 w 310"/>
              <a:gd name="T51" fmla="*/ 169 h 310"/>
              <a:gd name="T52" fmla="*/ 86 w 310"/>
              <a:gd name="T53" fmla="*/ 162 h 310"/>
              <a:gd name="T54" fmla="*/ 86 w 310"/>
              <a:gd name="T55" fmla="*/ 148 h 310"/>
              <a:gd name="T56" fmla="*/ 80 w 310"/>
              <a:gd name="T57" fmla="*/ 142 h 310"/>
              <a:gd name="T58" fmla="*/ 59 w 310"/>
              <a:gd name="T59" fmla="*/ 142 h 310"/>
              <a:gd name="T60" fmla="*/ 142 w 310"/>
              <a:gd name="T61" fmla="*/ 59 h 310"/>
              <a:gd name="T62" fmla="*/ 142 w 310"/>
              <a:gd name="T63" fmla="*/ 80 h 310"/>
              <a:gd name="T64" fmla="*/ 148 w 310"/>
              <a:gd name="T65" fmla="*/ 86 h 310"/>
              <a:gd name="T66" fmla="*/ 162 w 310"/>
              <a:gd name="T67" fmla="*/ 86 h 310"/>
              <a:gd name="T68" fmla="*/ 169 w 310"/>
              <a:gd name="T69" fmla="*/ 80 h 310"/>
              <a:gd name="T70" fmla="*/ 169 w 310"/>
              <a:gd name="T71" fmla="*/ 59 h 310"/>
              <a:gd name="T72" fmla="*/ 252 w 310"/>
              <a:gd name="T73" fmla="*/ 142 h 310"/>
              <a:gd name="T74" fmla="*/ 231 w 310"/>
              <a:gd name="T75" fmla="*/ 142 h 310"/>
              <a:gd name="T76" fmla="*/ 224 w 310"/>
              <a:gd name="T77" fmla="*/ 148 h 310"/>
              <a:gd name="T78" fmla="*/ 224 w 310"/>
              <a:gd name="T79" fmla="*/ 162 h 310"/>
              <a:gd name="T80" fmla="*/ 231 w 310"/>
              <a:gd name="T81" fmla="*/ 169 h 310"/>
              <a:gd name="T82" fmla="*/ 252 w 310"/>
              <a:gd name="T83" fmla="*/ 169 h 310"/>
              <a:gd name="T84" fmla="*/ 169 w 310"/>
              <a:gd name="T85" fmla="*/ 252 h 310"/>
              <a:gd name="T86" fmla="*/ 169 w 310"/>
              <a:gd name="T87" fmla="*/ 231 h 310"/>
              <a:gd name="T88" fmla="*/ 162 w 310"/>
              <a:gd name="T89" fmla="*/ 224 h 310"/>
              <a:gd name="T90" fmla="*/ 148 w 310"/>
              <a:gd name="T91" fmla="*/ 224 h 310"/>
              <a:gd name="T92" fmla="*/ 142 w 310"/>
              <a:gd name="T93" fmla="*/ 231 h 310"/>
              <a:gd name="T94" fmla="*/ 142 w 310"/>
              <a:gd name="T95" fmla="*/ 252 h 310"/>
              <a:gd name="T96" fmla="*/ 59 w 310"/>
              <a:gd name="T97" fmla="*/ 169 h 310"/>
              <a:gd name="T98" fmla="*/ 80 w 310"/>
              <a:gd name="T99" fmla="*/ 169 h 310"/>
              <a:gd name="T100" fmla="*/ 80 w 310"/>
              <a:gd name="T101" fmla="*/ 169 h 310"/>
              <a:gd name="T102" fmla="*/ 80 w 310"/>
              <a:gd name="T103" fmla="*/ 16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0" h="310">
                <a:moveTo>
                  <a:pt x="304" y="142"/>
                </a:moveTo>
                <a:cubicBezTo>
                  <a:pt x="280" y="142"/>
                  <a:pt x="280" y="142"/>
                  <a:pt x="280" y="142"/>
                </a:cubicBezTo>
                <a:cubicBezTo>
                  <a:pt x="274" y="83"/>
                  <a:pt x="227" y="37"/>
                  <a:pt x="169" y="30"/>
                </a:cubicBezTo>
                <a:cubicBezTo>
                  <a:pt x="169" y="6"/>
                  <a:pt x="169" y="6"/>
                  <a:pt x="169" y="6"/>
                </a:cubicBezTo>
                <a:cubicBezTo>
                  <a:pt x="169" y="3"/>
                  <a:pt x="166" y="0"/>
                  <a:pt x="162" y="0"/>
                </a:cubicBezTo>
                <a:cubicBezTo>
                  <a:pt x="148" y="0"/>
                  <a:pt x="148" y="0"/>
                  <a:pt x="148" y="0"/>
                </a:cubicBezTo>
                <a:cubicBezTo>
                  <a:pt x="145" y="0"/>
                  <a:pt x="142" y="3"/>
                  <a:pt x="142" y="6"/>
                </a:cubicBezTo>
                <a:cubicBezTo>
                  <a:pt x="142" y="30"/>
                  <a:pt x="142" y="30"/>
                  <a:pt x="142" y="30"/>
                </a:cubicBezTo>
                <a:cubicBezTo>
                  <a:pt x="83" y="37"/>
                  <a:pt x="37" y="83"/>
                  <a:pt x="30" y="142"/>
                </a:cubicBezTo>
                <a:cubicBezTo>
                  <a:pt x="6" y="142"/>
                  <a:pt x="6" y="142"/>
                  <a:pt x="6" y="142"/>
                </a:cubicBezTo>
                <a:cubicBezTo>
                  <a:pt x="3" y="142"/>
                  <a:pt x="0" y="145"/>
                  <a:pt x="0" y="148"/>
                </a:cubicBezTo>
                <a:cubicBezTo>
                  <a:pt x="0" y="162"/>
                  <a:pt x="0" y="162"/>
                  <a:pt x="0" y="162"/>
                </a:cubicBezTo>
                <a:cubicBezTo>
                  <a:pt x="0" y="166"/>
                  <a:pt x="3" y="169"/>
                  <a:pt x="6" y="169"/>
                </a:cubicBezTo>
                <a:cubicBezTo>
                  <a:pt x="30" y="169"/>
                  <a:pt x="30" y="169"/>
                  <a:pt x="30" y="169"/>
                </a:cubicBezTo>
                <a:cubicBezTo>
                  <a:pt x="37" y="227"/>
                  <a:pt x="83" y="274"/>
                  <a:pt x="142" y="280"/>
                </a:cubicBezTo>
                <a:cubicBezTo>
                  <a:pt x="142" y="304"/>
                  <a:pt x="142" y="304"/>
                  <a:pt x="142" y="304"/>
                </a:cubicBezTo>
                <a:cubicBezTo>
                  <a:pt x="142" y="308"/>
                  <a:pt x="145" y="310"/>
                  <a:pt x="148" y="310"/>
                </a:cubicBezTo>
                <a:cubicBezTo>
                  <a:pt x="162" y="310"/>
                  <a:pt x="162" y="310"/>
                  <a:pt x="162" y="310"/>
                </a:cubicBezTo>
                <a:cubicBezTo>
                  <a:pt x="166" y="310"/>
                  <a:pt x="169" y="308"/>
                  <a:pt x="169" y="304"/>
                </a:cubicBezTo>
                <a:cubicBezTo>
                  <a:pt x="169" y="280"/>
                  <a:pt x="169" y="280"/>
                  <a:pt x="169" y="280"/>
                </a:cubicBezTo>
                <a:cubicBezTo>
                  <a:pt x="227" y="274"/>
                  <a:pt x="274" y="227"/>
                  <a:pt x="280" y="169"/>
                </a:cubicBezTo>
                <a:cubicBezTo>
                  <a:pt x="304" y="169"/>
                  <a:pt x="304" y="169"/>
                  <a:pt x="304" y="169"/>
                </a:cubicBezTo>
                <a:cubicBezTo>
                  <a:pt x="308" y="169"/>
                  <a:pt x="310" y="166"/>
                  <a:pt x="310" y="162"/>
                </a:cubicBezTo>
                <a:cubicBezTo>
                  <a:pt x="310" y="148"/>
                  <a:pt x="310" y="148"/>
                  <a:pt x="310" y="148"/>
                </a:cubicBezTo>
                <a:cubicBezTo>
                  <a:pt x="310" y="145"/>
                  <a:pt x="308" y="142"/>
                  <a:pt x="304" y="142"/>
                </a:cubicBezTo>
                <a:close/>
                <a:moveTo>
                  <a:pt x="80" y="169"/>
                </a:moveTo>
                <a:cubicBezTo>
                  <a:pt x="83" y="169"/>
                  <a:pt x="86" y="166"/>
                  <a:pt x="86" y="162"/>
                </a:cubicBezTo>
                <a:cubicBezTo>
                  <a:pt x="86" y="148"/>
                  <a:pt x="86" y="148"/>
                  <a:pt x="86" y="148"/>
                </a:cubicBezTo>
                <a:cubicBezTo>
                  <a:pt x="86" y="145"/>
                  <a:pt x="83" y="142"/>
                  <a:pt x="80" y="142"/>
                </a:cubicBezTo>
                <a:cubicBezTo>
                  <a:pt x="59" y="142"/>
                  <a:pt x="59" y="142"/>
                  <a:pt x="59" y="142"/>
                </a:cubicBezTo>
                <a:cubicBezTo>
                  <a:pt x="65" y="99"/>
                  <a:pt x="99" y="65"/>
                  <a:pt x="142" y="59"/>
                </a:cubicBezTo>
                <a:cubicBezTo>
                  <a:pt x="142" y="80"/>
                  <a:pt x="142" y="80"/>
                  <a:pt x="142" y="80"/>
                </a:cubicBezTo>
                <a:cubicBezTo>
                  <a:pt x="142" y="83"/>
                  <a:pt x="145" y="86"/>
                  <a:pt x="148" y="86"/>
                </a:cubicBezTo>
                <a:cubicBezTo>
                  <a:pt x="162" y="86"/>
                  <a:pt x="162" y="86"/>
                  <a:pt x="162" y="86"/>
                </a:cubicBezTo>
                <a:cubicBezTo>
                  <a:pt x="166" y="86"/>
                  <a:pt x="169" y="83"/>
                  <a:pt x="169" y="80"/>
                </a:cubicBezTo>
                <a:cubicBezTo>
                  <a:pt x="169" y="59"/>
                  <a:pt x="169" y="59"/>
                  <a:pt x="169" y="59"/>
                </a:cubicBezTo>
                <a:cubicBezTo>
                  <a:pt x="211" y="65"/>
                  <a:pt x="246" y="99"/>
                  <a:pt x="252" y="142"/>
                </a:cubicBezTo>
                <a:cubicBezTo>
                  <a:pt x="231" y="142"/>
                  <a:pt x="231" y="142"/>
                  <a:pt x="231" y="142"/>
                </a:cubicBezTo>
                <a:cubicBezTo>
                  <a:pt x="227" y="142"/>
                  <a:pt x="224" y="145"/>
                  <a:pt x="224" y="148"/>
                </a:cubicBezTo>
                <a:cubicBezTo>
                  <a:pt x="224" y="162"/>
                  <a:pt x="224" y="162"/>
                  <a:pt x="224" y="162"/>
                </a:cubicBezTo>
                <a:cubicBezTo>
                  <a:pt x="224" y="166"/>
                  <a:pt x="227" y="169"/>
                  <a:pt x="231" y="169"/>
                </a:cubicBezTo>
                <a:cubicBezTo>
                  <a:pt x="252" y="169"/>
                  <a:pt x="252" y="169"/>
                  <a:pt x="252" y="169"/>
                </a:cubicBezTo>
                <a:cubicBezTo>
                  <a:pt x="246" y="211"/>
                  <a:pt x="211" y="246"/>
                  <a:pt x="169" y="252"/>
                </a:cubicBezTo>
                <a:cubicBezTo>
                  <a:pt x="169" y="231"/>
                  <a:pt x="169" y="231"/>
                  <a:pt x="169" y="231"/>
                </a:cubicBezTo>
                <a:cubicBezTo>
                  <a:pt x="169" y="227"/>
                  <a:pt x="166" y="224"/>
                  <a:pt x="162" y="224"/>
                </a:cubicBezTo>
                <a:cubicBezTo>
                  <a:pt x="148" y="224"/>
                  <a:pt x="148" y="224"/>
                  <a:pt x="148" y="224"/>
                </a:cubicBezTo>
                <a:cubicBezTo>
                  <a:pt x="145" y="224"/>
                  <a:pt x="142" y="227"/>
                  <a:pt x="142" y="231"/>
                </a:cubicBezTo>
                <a:cubicBezTo>
                  <a:pt x="142" y="252"/>
                  <a:pt x="142" y="252"/>
                  <a:pt x="142" y="252"/>
                </a:cubicBezTo>
                <a:cubicBezTo>
                  <a:pt x="99" y="246"/>
                  <a:pt x="65" y="211"/>
                  <a:pt x="59" y="169"/>
                </a:cubicBezTo>
                <a:lnTo>
                  <a:pt x="80" y="169"/>
                </a:lnTo>
                <a:close/>
                <a:moveTo>
                  <a:pt x="80" y="169"/>
                </a:moveTo>
                <a:cubicBezTo>
                  <a:pt x="80" y="169"/>
                  <a:pt x="80" y="169"/>
                  <a:pt x="80" y="169"/>
                </a:cubicBezTo>
              </a:path>
            </a:pathLst>
          </a:custGeom>
          <a:solidFill>
            <a:srgbClr val="9BACB6"/>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
        <p:nvSpPr>
          <p:cNvPr id="43" name="Oval 42">
            <a:extLst>
              <a:ext uri="{FF2B5EF4-FFF2-40B4-BE49-F238E27FC236}">
                <a16:creationId xmlns:a16="http://schemas.microsoft.com/office/drawing/2014/main" id="{198BCDFC-C63D-41CC-9F30-038F8319ACD2}"/>
              </a:ext>
            </a:extLst>
          </p:cNvPr>
          <p:cNvSpPr/>
          <p:nvPr userDrawn="1"/>
        </p:nvSpPr>
        <p:spPr>
          <a:xfrm>
            <a:off x="9018159" y="1183694"/>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44" name="Group 43">
            <a:extLst>
              <a:ext uri="{FF2B5EF4-FFF2-40B4-BE49-F238E27FC236}">
                <a16:creationId xmlns:a16="http://schemas.microsoft.com/office/drawing/2014/main" id="{B26712B1-4A1B-4D2A-9885-7160F07102A8}"/>
              </a:ext>
            </a:extLst>
          </p:cNvPr>
          <p:cNvGrpSpPr/>
          <p:nvPr userDrawn="1"/>
        </p:nvGrpSpPr>
        <p:grpSpPr>
          <a:xfrm>
            <a:off x="2307368" y="2060166"/>
            <a:ext cx="497840" cy="497840"/>
            <a:chOff x="2307368" y="2060166"/>
            <a:chExt cx="497840" cy="497840"/>
          </a:xfrm>
        </p:grpSpPr>
        <p:grpSp>
          <p:nvGrpSpPr>
            <p:cNvPr id="45" name="Group 44">
              <a:extLst>
                <a:ext uri="{FF2B5EF4-FFF2-40B4-BE49-F238E27FC236}">
                  <a16:creationId xmlns:a16="http://schemas.microsoft.com/office/drawing/2014/main" id="{4423786E-98CB-4C37-AFD9-1F3949F76030}"/>
                </a:ext>
              </a:extLst>
            </p:cNvPr>
            <p:cNvGrpSpPr>
              <a:grpSpLocks noChangeAspect="1"/>
            </p:cNvGrpSpPr>
            <p:nvPr/>
          </p:nvGrpSpPr>
          <p:grpSpPr>
            <a:xfrm>
              <a:off x="2395137" y="2116897"/>
              <a:ext cx="348429" cy="306000"/>
              <a:chOff x="3922713" y="2003425"/>
              <a:chExt cx="1290638" cy="1133475"/>
            </a:xfrm>
            <a:solidFill>
              <a:srgbClr val="62BA46"/>
            </a:solidFill>
          </p:grpSpPr>
          <p:sp>
            <p:nvSpPr>
              <p:cNvPr id="47" name="Freeform 6">
                <a:extLst>
                  <a:ext uri="{FF2B5EF4-FFF2-40B4-BE49-F238E27FC236}">
                    <a16:creationId xmlns:a16="http://schemas.microsoft.com/office/drawing/2014/main" id="{DFC9AC6C-22FA-49E4-AB24-69D4F5EE4D1A}"/>
                  </a:ext>
                </a:extLst>
              </p:cNvPr>
              <p:cNvSpPr>
                <a:spLocks noEditPoints="1"/>
              </p:cNvSpPr>
              <p:nvPr/>
            </p:nvSpPr>
            <p:spPr bwMode="auto">
              <a:xfrm>
                <a:off x="3922713" y="2003425"/>
                <a:ext cx="1290638" cy="1133475"/>
              </a:xfrm>
              <a:custGeom>
                <a:avLst/>
                <a:gdLst>
                  <a:gd name="T0" fmla="*/ 315 w 344"/>
                  <a:gd name="T1" fmla="*/ 302 h 302"/>
                  <a:gd name="T2" fmla="*/ 29 w 344"/>
                  <a:gd name="T3" fmla="*/ 302 h 302"/>
                  <a:gd name="T4" fmla="*/ 5 w 344"/>
                  <a:gd name="T5" fmla="*/ 288 h 302"/>
                  <a:gd name="T6" fmla="*/ 5 w 344"/>
                  <a:gd name="T7" fmla="*/ 260 h 302"/>
                  <a:gd name="T8" fmla="*/ 148 w 344"/>
                  <a:gd name="T9" fmla="*/ 14 h 302"/>
                  <a:gd name="T10" fmla="*/ 172 w 344"/>
                  <a:gd name="T11" fmla="*/ 0 h 302"/>
                  <a:gd name="T12" fmla="*/ 196 w 344"/>
                  <a:gd name="T13" fmla="*/ 14 h 302"/>
                  <a:gd name="T14" fmla="*/ 339 w 344"/>
                  <a:gd name="T15" fmla="*/ 260 h 302"/>
                  <a:gd name="T16" fmla="*/ 339 w 344"/>
                  <a:gd name="T17" fmla="*/ 288 h 302"/>
                  <a:gd name="T18" fmla="*/ 315 w 344"/>
                  <a:gd name="T19" fmla="*/ 302 h 302"/>
                  <a:gd name="T20" fmla="*/ 172 w 344"/>
                  <a:gd name="T21" fmla="*/ 16 h 302"/>
                  <a:gd name="T22" fmla="*/ 162 w 344"/>
                  <a:gd name="T23" fmla="*/ 22 h 302"/>
                  <a:gd name="T24" fmla="*/ 19 w 344"/>
                  <a:gd name="T25" fmla="*/ 268 h 302"/>
                  <a:gd name="T26" fmla="*/ 19 w 344"/>
                  <a:gd name="T27" fmla="*/ 280 h 302"/>
                  <a:gd name="T28" fmla="*/ 29 w 344"/>
                  <a:gd name="T29" fmla="*/ 286 h 302"/>
                  <a:gd name="T30" fmla="*/ 315 w 344"/>
                  <a:gd name="T31" fmla="*/ 286 h 302"/>
                  <a:gd name="T32" fmla="*/ 325 w 344"/>
                  <a:gd name="T33" fmla="*/ 280 h 302"/>
                  <a:gd name="T34" fmla="*/ 325 w 344"/>
                  <a:gd name="T35" fmla="*/ 268 h 302"/>
                  <a:gd name="T36" fmla="*/ 182 w 344"/>
                  <a:gd name="T37" fmla="*/ 22 h 302"/>
                  <a:gd name="T38" fmla="*/ 172 w 344"/>
                  <a:gd name="T39" fmla="*/ 1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4" h="302">
                    <a:moveTo>
                      <a:pt x="315" y="302"/>
                    </a:moveTo>
                    <a:cubicBezTo>
                      <a:pt x="29" y="302"/>
                      <a:pt x="29" y="302"/>
                      <a:pt x="29" y="302"/>
                    </a:cubicBezTo>
                    <a:cubicBezTo>
                      <a:pt x="19" y="302"/>
                      <a:pt x="10" y="297"/>
                      <a:pt x="5" y="288"/>
                    </a:cubicBezTo>
                    <a:cubicBezTo>
                      <a:pt x="0" y="279"/>
                      <a:pt x="0" y="269"/>
                      <a:pt x="5" y="260"/>
                    </a:cubicBezTo>
                    <a:cubicBezTo>
                      <a:pt x="148" y="14"/>
                      <a:pt x="148" y="14"/>
                      <a:pt x="148" y="14"/>
                    </a:cubicBezTo>
                    <a:cubicBezTo>
                      <a:pt x="153" y="6"/>
                      <a:pt x="162" y="0"/>
                      <a:pt x="172" y="0"/>
                    </a:cubicBezTo>
                    <a:cubicBezTo>
                      <a:pt x="182" y="0"/>
                      <a:pt x="191" y="6"/>
                      <a:pt x="196" y="14"/>
                    </a:cubicBezTo>
                    <a:cubicBezTo>
                      <a:pt x="339" y="260"/>
                      <a:pt x="339" y="260"/>
                      <a:pt x="339" y="260"/>
                    </a:cubicBezTo>
                    <a:cubicBezTo>
                      <a:pt x="344" y="269"/>
                      <a:pt x="344" y="279"/>
                      <a:pt x="339" y="288"/>
                    </a:cubicBezTo>
                    <a:cubicBezTo>
                      <a:pt x="334" y="297"/>
                      <a:pt x="325" y="302"/>
                      <a:pt x="315" y="302"/>
                    </a:cubicBezTo>
                    <a:close/>
                    <a:moveTo>
                      <a:pt x="172" y="16"/>
                    </a:moveTo>
                    <a:cubicBezTo>
                      <a:pt x="168" y="16"/>
                      <a:pt x="164" y="19"/>
                      <a:pt x="162" y="22"/>
                    </a:cubicBezTo>
                    <a:cubicBezTo>
                      <a:pt x="19" y="268"/>
                      <a:pt x="19" y="268"/>
                      <a:pt x="19" y="268"/>
                    </a:cubicBezTo>
                    <a:cubicBezTo>
                      <a:pt x="17" y="272"/>
                      <a:pt x="17" y="276"/>
                      <a:pt x="19" y="280"/>
                    </a:cubicBezTo>
                    <a:cubicBezTo>
                      <a:pt x="21" y="284"/>
                      <a:pt x="25" y="286"/>
                      <a:pt x="29" y="286"/>
                    </a:cubicBezTo>
                    <a:cubicBezTo>
                      <a:pt x="315" y="286"/>
                      <a:pt x="315" y="286"/>
                      <a:pt x="315" y="286"/>
                    </a:cubicBezTo>
                    <a:cubicBezTo>
                      <a:pt x="319" y="286"/>
                      <a:pt x="323" y="284"/>
                      <a:pt x="325" y="280"/>
                    </a:cubicBezTo>
                    <a:cubicBezTo>
                      <a:pt x="327" y="276"/>
                      <a:pt x="327" y="272"/>
                      <a:pt x="325" y="268"/>
                    </a:cubicBezTo>
                    <a:cubicBezTo>
                      <a:pt x="182" y="22"/>
                      <a:pt x="182" y="22"/>
                      <a:pt x="182" y="22"/>
                    </a:cubicBezTo>
                    <a:cubicBezTo>
                      <a:pt x="180" y="19"/>
                      <a:pt x="176" y="16"/>
                      <a:pt x="17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48" name="Freeform 7">
                <a:extLst>
                  <a:ext uri="{FF2B5EF4-FFF2-40B4-BE49-F238E27FC236}">
                    <a16:creationId xmlns:a16="http://schemas.microsoft.com/office/drawing/2014/main" id="{DCC61A35-AD55-4D68-8049-A67B92E63AB0}"/>
                  </a:ext>
                </a:extLst>
              </p:cNvPr>
              <p:cNvSpPr>
                <a:spLocks/>
              </p:cNvSpPr>
              <p:nvPr/>
            </p:nvSpPr>
            <p:spPr bwMode="auto">
              <a:xfrm>
                <a:off x="4492625" y="2854325"/>
                <a:ext cx="150813" cy="142875"/>
              </a:xfrm>
              <a:custGeom>
                <a:avLst/>
                <a:gdLst>
                  <a:gd name="T0" fmla="*/ 20 w 40"/>
                  <a:gd name="T1" fmla="*/ 0 h 38"/>
                  <a:gd name="T2" fmla="*/ 6 w 40"/>
                  <a:gd name="T3" fmla="*/ 4 h 38"/>
                  <a:gd name="T4" fmla="*/ 0 w 40"/>
                  <a:gd name="T5" fmla="*/ 19 h 38"/>
                  <a:gd name="T6" fmla="*/ 6 w 40"/>
                  <a:gd name="T7" fmla="*/ 33 h 38"/>
                  <a:gd name="T8" fmla="*/ 21 w 40"/>
                  <a:gd name="T9" fmla="*/ 38 h 38"/>
                  <a:gd name="T10" fmla="*/ 34 w 40"/>
                  <a:gd name="T11" fmla="*/ 33 h 38"/>
                  <a:gd name="T12" fmla="*/ 40 w 40"/>
                  <a:gd name="T13" fmla="*/ 19 h 38"/>
                  <a:gd name="T14" fmla="*/ 34 w 40"/>
                  <a:gd name="T15" fmla="*/ 4 h 38"/>
                  <a:gd name="T16" fmla="*/ 20 w 4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20" y="0"/>
                    </a:moveTo>
                    <a:cubicBezTo>
                      <a:pt x="15" y="0"/>
                      <a:pt x="10" y="1"/>
                      <a:pt x="6" y="4"/>
                    </a:cubicBezTo>
                    <a:cubicBezTo>
                      <a:pt x="3" y="8"/>
                      <a:pt x="0" y="13"/>
                      <a:pt x="0" y="19"/>
                    </a:cubicBezTo>
                    <a:cubicBezTo>
                      <a:pt x="0" y="25"/>
                      <a:pt x="3" y="30"/>
                      <a:pt x="6" y="33"/>
                    </a:cubicBezTo>
                    <a:cubicBezTo>
                      <a:pt x="10" y="37"/>
                      <a:pt x="15" y="38"/>
                      <a:pt x="21" y="38"/>
                    </a:cubicBezTo>
                    <a:cubicBezTo>
                      <a:pt x="26" y="38"/>
                      <a:pt x="30" y="37"/>
                      <a:pt x="34" y="33"/>
                    </a:cubicBezTo>
                    <a:cubicBezTo>
                      <a:pt x="38" y="30"/>
                      <a:pt x="40" y="25"/>
                      <a:pt x="40" y="19"/>
                    </a:cubicBezTo>
                    <a:cubicBezTo>
                      <a:pt x="40" y="13"/>
                      <a:pt x="38" y="8"/>
                      <a:pt x="34" y="4"/>
                    </a:cubicBezTo>
                    <a:cubicBezTo>
                      <a:pt x="30" y="1"/>
                      <a:pt x="26"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49" name="Freeform 8">
                <a:extLst>
                  <a:ext uri="{FF2B5EF4-FFF2-40B4-BE49-F238E27FC236}">
                    <a16:creationId xmlns:a16="http://schemas.microsoft.com/office/drawing/2014/main" id="{F0FE8AB6-42A6-410E-98AA-0D3C8ED769F3}"/>
                  </a:ext>
                </a:extLst>
              </p:cNvPr>
              <p:cNvSpPr>
                <a:spLocks/>
              </p:cNvSpPr>
              <p:nvPr/>
            </p:nvSpPr>
            <p:spPr bwMode="auto">
              <a:xfrm>
                <a:off x="4492625" y="2251075"/>
                <a:ext cx="150813" cy="514350"/>
              </a:xfrm>
              <a:custGeom>
                <a:avLst/>
                <a:gdLst>
                  <a:gd name="T0" fmla="*/ 5 w 40"/>
                  <a:gd name="T1" fmla="*/ 113 h 137"/>
                  <a:gd name="T2" fmla="*/ 10 w 40"/>
                  <a:gd name="T3" fmla="*/ 132 h 137"/>
                  <a:gd name="T4" fmla="*/ 20 w 40"/>
                  <a:gd name="T5" fmla="*/ 137 h 137"/>
                  <a:gd name="T6" fmla="*/ 29 w 40"/>
                  <a:gd name="T7" fmla="*/ 130 h 137"/>
                  <a:gd name="T8" fmla="*/ 33 w 40"/>
                  <a:gd name="T9" fmla="*/ 113 h 137"/>
                  <a:gd name="T10" fmla="*/ 39 w 40"/>
                  <a:gd name="T11" fmla="*/ 47 h 137"/>
                  <a:gd name="T12" fmla="*/ 40 w 40"/>
                  <a:gd name="T13" fmla="*/ 30 h 137"/>
                  <a:gd name="T14" fmla="*/ 37 w 40"/>
                  <a:gd name="T15" fmla="*/ 7 h 137"/>
                  <a:gd name="T16" fmla="*/ 21 w 40"/>
                  <a:gd name="T17" fmla="*/ 0 h 137"/>
                  <a:gd name="T18" fmla="*/ 6 w 40"/>
                  <a:gd name="T19" fmla="*/ 6 h 137"/>
                  <a:gd name="T20" fmla="*/ 0 w 40"/>
                  <a:gd name="T21" fmla="*/ 23 h 137"/>
                  <a:gd name="T22" fmla="*/ 1 w 40"/>
                  <a:gd name="T23" fmla="*/ 50 h 137"/>
                  <a:gd name="T24" fmla="*/ 5 w 40"/>
                  <a:gd name="T25" fmla="*/ 1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37">
                    <a:moveTo>
                      <a:pt x="5" y="113"/>
                    </a:moveTo>
                    <a:cubicBezTo>
                      <a:pt x="6" y="120"/>
                      <a:pt x="8" y="127"/>
                      <a:pt x="10" y="132"/>
                    </a:cubicBezTo>
                    <a:cubicBezTo>
                      <a:pt x="11" y="135"/>
                      <a:pt x="15" y="137"/>
                      <a:pt x="20" y="137"/>
                    </a:cubicBezTo>
                    <a:cubicBezTo>
                      <a:pt x="24" y="137"/>
                      <a:pt x="27" y="135"/>
                      <a:pt x="29" y="130"/>
                    </a:cubicBezTo>
                    <a:cubicBezTo>
                      <a:pt x="32" y="127"/>
                      <a:pt x="33" y="120"/>
                      <a:pt x="33" y="113"/>
                    </a:cubicBezTo>
                    <a:cubicBezTo>
                      <a:pt x="33" y="113"/>
                      <a:pt x="33" y="113"/>
                      <a:pt x="39" y="47"/>
                    </a:cubicBezTo>
                    <a:cubicBezTo>
                      <a:pt x="40" y="41"/>
                      <a:pt x="40" y="35"/>
                      <a:pt x="40" y="30"/>
                    </a:cubicBezTo>
                    <a:cubicBezTo>
                      <a:pt x="40" y="21"/>
                      <a:pt x="39" y="12"/>
                      <a:pt x="37" y="7"/>
                    </a:cubicBezTo>
                    <a:cubicBezTo>
                      <a:pt x="34" y="2"/>
                      <a:pt x="28" y="0"/>
                      <a:pt x="21" y="0"/>
                    </a:cubicBezTo>
                    <a:cubicBezTo>
                      <a:pt x="15" y="0"/>
                      <a:pt x="10" y="1"/>
                      <a:pt x="6" y="6"/>
                    </a:cubicBezTo>
                    <a:cubicBezTo>
                      <a:pt x="3" y="10"/>
                      <a:pt x="0" y="16"/>
                      <a:pt x="0" y="23"/>
                    </a:cubicBezTo>
                    <a:cubicBezTo>
                      <a:pt x="0" y="28"/>
                      <a:pt x="0" y="36"/>
                      <a:pt x="1" y="50"/>
                    </a:cubicBezTo>
                    <a:cubicBezTo>
                      <a:pt x="1" y="50"/>
                      <a:pt x="1" y="50"/>
                      <a:pt x="5"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46" name="Oval 45">
              <a:extLst>
                <a:ext uri="{FF2B5EF4-FFF2-40B4-BE49-F238E27FC236}">
                  <a16:creationId xmlns:a16="http://schemas.microsoft.com/office/drawing/2014/main" id="{048FC39D-02E8-44A1-A134-F200CCF827F6}"/>
                </a:ext>
              </a:extLst>
            </p:cNvPr>
            <p:cNvSpPr/>
            <p:nvPr/>
          </p:nvSpPr>
          <p:spPr>
            <a:xfrm>
              <a:off x="2307368" y="2060166"/>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50" name="Group 49">
            <a:extLst>
              <a:ext uri="{FF2B5EF4-FFF2-40B4-BE49-F238E27FC236}">
                <a16:creationId xmlns:a16="http://schemas.microsoft.com/office/drawing/2014/main" id="{EC63E768-DF52-4AC6-AD6F-5CD603DAD052}"/>
              </a:ext>
            </a:extLst>
          </p:cNvPr>
          <p:cNvGrpSpPr/>
          <p:nvPr userDrawn="1"/>
        </p:nvGrpSpPr>
        <p:grpSpPr>
          <a:xfrm>
            <a:off x="1348684" y="2060166"/>
            <a:ext cx="497840" cy="497840"/>
            <a:chOff x="1348684" y="1858146"/>
            <a:chExt cx="497840" cy="497840"/>
          </a:xfrm>
        </p:grpSpPr>
        <p:sp>
          <p:nvSpPr>
            <p:cNvPr id="51" name="Freeform 23">
              <a:extLst>
                <a:ext uri="{FF2B5EF4-FFF2-40B4-BE49-F238E27FC236}">
                  <a16:creationId xmlns:a16="http://schemas.microsoft.com/office/drawing/2014/main" id="{DF7154FC-A4B4-469A-AC54-803F918590B6}"/>
                </a:ext>
              </a:extLst>
            </p:cNvPr>
            <p:cNvSpPr>
              <a:spLocks noChangeAspect="1" noEditPoints="1"/>
            </p:cNvSpPr>
            <p:nvPr/>
          </p:nvSpPr>
          <p:spPr bwMode="auto">
            <a:xfrm rot="10800000">
              <a:off x="1444605" y="2041755"/>
              <a:ext cx="306000" cy="130622"/>
            </a:xfrm>
            <a:custGeom>
              <a:avLst/>
              <a:gdLst>
                <a:gd name="T0" fmla="*/ 391 w 391"/>
                <a:gd name="T1" fmla="*/ 78 h 167"/>
                <a:gd name="T2" fmla="*/ 371 w 391"/>
                <a:gd name="T3" fmla="*/ 59 h 167"/>
                <a:gd name="T4" fmla="*/ 162 w 391"/>
                <a:gd name="T5" fmla="*/ 58 h 167"/>
                <a:gd name="T6" fmla="*/ 84 w 391"/>
                <a:gd name="T7" fmla="*/ 0 h 167"/>
                <a:gd name="T8" fmla="*/ 1 w 391"/>
                <a:gd name="T9" fmla="*/ 82 h 167"/>
                <a:gd name="T10" fmla="*/ 83 w 391"/>
                <a:gd name="T11" fmla="*/ 166 h 167"/>
                <a:gd name="T12" fmla="*/ 162 w 391"/>
                <a:gd name="T13" fmla="*/ 110 h 167"/>
                <a:gd name="T14" fmla="*/ 175 w 391"/>
                <a:gd name="T15" fmla="*/ 110 h 167"/>
                <a:gd name="T16" fmla="*/ 187 w 391"/>
                <a:gd name="T17" fmla="*/ 125 h 167"/>
                <a:gd name="T18" fmla="*/ 195 w 391"/>
                <a:gd name="T19" fmla="*/ 126 h 167"/>
                <a:gd name="T20" fmla="*/ 195 w 391"/>
                <a:gd name="T21" fmla="*/ 110 h 167"/>
                <a:gd name="T22" fmla="*/ 214 w 391"/>
                <a:gd name="T23" fmla="*/ 110 h 167"/>
                <a:gd name="T24" fmla="*/ 225 w 391"/>
                <a:gd name="T25" fmla="*/ 124 h 167"/>
                <a:gd name="T26" fmla="*/ 240 w 391"/>
                <a:gd name="T27" fmla="*/ 111 h 167"/>
                <a:gd name="T28" fmla="*/ 252 w 391"/>
                <a:gd name="T29" fmla="*/ 111 h 167"/>
                <a:gd name="T30" fmla="*/ 266 w 391"/>
                <a:gd name="T31" fmla="*/ 100 h 167"/>
                <a:gd name="T32" fmla="*/ 278 w 391"/>
                <a:gd name="T33" fmla="*/ 111 h 167"/>
                <a:gd name="T34" fmla="*/ 291 w 391"/>
                <a:gd name="T35" fmla="*/ 103 h 167"/>
                <a:gd name="T36" fmla="*/ 307 w 391"/>
                <a:gd name="T37" fmla="*/ 111 h 167"/>
                <a:gd name="T38" fmla="*/ 317 w 391"/>
                <a:gd name="T39" fmla="*/ 123 h 167"/>
                <a:gd name="T40" fmla="*/ 327 w 391"/>
                <a:gd name="T41" fmla="*/ 111 h 167"/>
                <a:gd name="T42" fmla="*/ 343 w 391"/>
                <a:gd name="T43" fmla="*/ 104 h 167"/>
                <a:gd name="T44" fmla="*/ 360 w 391"/>
                <a:gd name="T45" fmla="*/ 119 h 167"/>
                <a:gd name="T46" fmla="*/ 369 w 391"/>
                <a:gd name="T47" fmla="*/ 112 h 167"/>
                <a:gd name="T48" fmla="*/ 391 w 391"/>
                <a:gd name="T49" fmla="*/ 78 h 167"/>
                <a:gd name="T50" fmla="*/ 61 w 391"/>
                <a:gd name="T51" fmla="*/ 63 h 167"/>
                <a:gd name="T52" fmla="*/ 70 w 391"/>
                <a:gd name="T53" fmla="*/ 83 h 167"/>
                <a:gd name="T54" fmla="*/ 41 w 391"/>
                <a:gd name="T55" fmla="*/ 111 h 167"/>
                <a:gd name="T56" fmla="*/ 13 w 391"/>
                <a:gd name="T57" fmla="*/ 82 h 167"/>
                <a:gd name="T58" fmla="*/ 42 w 391"/>
                <a:gd name="T59" fmla="*/ 54 h 167"/>
                <a:gd name="T60" fmla="*/ 61 w 391"/>
                <a:gd name="T61" fmla="*/ 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1" h="167">
                  <a:moveTo>
                    <a:pt x="391" y="78"/>
                  </a:moveTo>
                  <a:cubicBezTo>
                    <a:pt x="371" y="59"/>
                    <a:pt x="371" y="59"/>
                    <a:pt x="371" y="59"/>
                  </a:cubicBezTo>
                  <a:cubicBezTo>
                    <a:pt x="162" y="58"/>
                    <a:pt x="162" y="58"/>
                    <a:pt x="162" y="58"/>
                  </a:cubicBezTo>
                  <a:cubicBezTo>
                    <a:pt x="152" y="25"/>
                    <a:pt x="121" y="1"/>
                    <a:pt x="84" y="0"/>
                  </a:cubicBezTo>
                  <a:cubicBezTo>
                    <a:pt x="38" y="0"/>
                    <a:pt x="1" y="37"/>
                    <a:pt x="1" y="82"/>
                  </a:cubicBezTo>
                  <a:cubicBezTo>
                    <a:pt x="0" y="128"/>
                    <a:pt x="37" y="166"/>
                    <a:pt x="83" y="166"/>
                  </a:cubicBezTo>
                  <a:cubicBezTo>
                    <a:pt x="119" y="167"/>
                    <a:pt x="151" y="143"/>
                    <a:pt x="162" y="110"/>
                  </a:cubicBezTo>
                  <a:cubicBezTo>
                    <a:pt x="175" y="110"/>
                    <a:pt x="175" y="110"/>
                    <a:pt x="175" y="110"/>
                  </a:cubicBezTo>
                  <a:cubicBezTo>
                    <a:pt x="175" y="110"/>
                    <a:pt x="181" y="122"/>
                    <a:pt x="187" y="125"/>
                  </a:cubicBezTo>
                  <a:cubicBezTo>
                    <a:pt x="189" y="126"/>
                    <a:pt x="195" y="126"/>
                    <a:pt x="195" y="126"/>
                  </a:cubicBezTo>
                  <a:cubicBezTo>
                    <a:pt x="195" y="110"/>
                    <a:pt x="195" y="110"/>
                    <a:pt x="195" y="110"/>
                  </a:cubicBezTo>
                  <a:cubicBezTo>
                    <a:pt x="214" y="110"/>
                    <a:pt x="214" y="110"/>
                    <a:pt x="214" y="110"/>
                  </a:cubicBezTo>
                  <a:cubicBezTo>
                    <a:pt x="225" y="124"/>
                    <a:pt x="225" y="124"/>
                    <a:pt x="225" y="124"/>
                  </a:cubicBezTo>
                  <a:cubicBezTo>
                    <a:pt x="240" y="111"/>
                    <a:pt x="240" y="111"/>
                    <a:pt x="240" y="111"/>
                  </a:cubicBezTo>
                  <a:cubicBezTo>
                    <a:pt x="252" y="111"/>
                    <a:pt x="252" y="111"/>
                    <a:pt x="252" y="111"/>
                  </a:cubicBezTo>
                  <a:cubicBezTo>
                    <a:pt x="266" y="100"/>
                    <a:pt x="266" y="100"/>
                    <a:pt x="266" y="100"/>
                  </a:cubicBezTo>
                  <a:cubicBezTo>
                    <a:pt x="278" y="111"/>
                    <a:pt x="278" y="111"/>
                    <a:pt x="278" y="111"/>
                  </a:cubicBezTo>
                  <a:cubicBezTo>
                    <a:pt x="291" y="103"/>
                    <a:pt x="291" y="103"/>
                    <a:pt x="291" y="103"/>
                  </a:cubicBezTo>
                  <a:cubicBezTo>
                    <a:pt x="307" y="111"/>
                    <a:pt x="307" y="111"/>
                    <a:pt x="307" y="111"/>
                  </a:cubicBezTo>
                  <a:cubicBezTo>
                    <a:pt x="317" y="123"/>
                    <a:pt x="317" y="123"/>
                    <a:pt x="317" y="123"/>
                  </a:cubicBezTo>
                  <a:cubicBezTo>
                    <a:pt x="327" y="111"/>
                    <a:pt x="327" y="111"/>
                    <a:pt x="327" y="111"/>
                  </a:cubicBezTo>
                  <a:cubicBezTo>
                    <a:pt x="343" y="104"/>
                    <a:pt x="343" y="104"/>
                    <a:pt x="343" y="104"/>
                  </a:cubicBezTo>
                  <a:cubicBezTo>
                    <a:pt x="360" y="119"/>
                    <a:pt x="360" y="119"/>
                    <a:pt x="360" y="119"/>
                  </a:cubicBezTo>
                  <a:cubicBezTo>
                    <a:pt x="369" y="112"/>
                    <a:pt x="369" y="112"/>
                    <a:pt x="369" y="112"/>
                  </a:cubicBezTo>
                  <a:lnTo>
                    <a:pt x="391" y="78"/>
                  </a:lnTo>
                  <a:close/>
                  <a:moveTo>
                    <a:pt x="61" y="63"/>
                  </a:moveTo>
                  <a:cubicBezTo>
                    <a:pt x="67" y="68"/>
                    <a:pt x="70" y="75"/>
                    <a:pt x="70" y="83"/>
                  </a:cubicBezTo>
                  <a:cubicBezTo>
                    <a:pt x="69" y="99"/>
                    <a:pt x="57" y="111"/>
                    <a:pt x="41" y="111"/>
                  </a:cubicBezTo>
                  <a:cubicBezTo>
                    <a:pt x="25" y="111"/>
                    <a:pt x="13" y="98"/>
                    <a:pt x="13" y="82"/>
                  </a:cubicBezTo>
                  <a:cubicBezTo>
                    <a:pt x="13" y="67"/>
                    <a:pt x="26" y="54"/>
                    <a:pt x="42" y="54"/>
                  </a:cubicBezTo>
                  <a:cubicBezTo>
                    <a:pt x="49" y="54"/>
                    <a:pt x="56" y="58"/>
                    <a:pt x="61" y="63"/>
                  </a:cubicBezTo>
                  <a:close/>
                </a:path>
              </a:pathLst>
            </a:custGeom>
            <a:solidFill>
              <a:schemeClr val="bg2"/>
            </a:solidFill>
            <a:ln w="21"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52" name="Oval 51">
              <a:extLst>
                <a:ext uri="{FF2B5EF4-FFF2-40B4-BE49-F238E27FC236}">
                  <a16:creationId xmlns:a16="http://schemas.microsoft.com/office/drawing/2014/main" id="{6E13B6F8-1817-483F-9FB7-95709D2EEEB2}"/>
                </a:ext>
              </a:extLst>
            </p:cNvPr>
            <p:cNvSpPr/>
            <p:nvPr/>
          </p:nvSpPr>
          <p:spPr>
            <a:xfrm>
              <a:off x="1348684" y="1858146"/>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53" name="Group 52">
            <a:extLst>
              <a:ext uri="{FF2B5EF4-FFF2-40B4-BE49-F238E27FC236}">
                <a16:creationId xmlns:a16="http://schemas.microsoft.com/office/drawing/2014/main" id="{84AAE527-C835-482B-A4B0-7A705E3497E4}"/>
              </a:ext>
            </a:extLst>
          </p:cNvPr>
          <p:cNvGrpSpPr/>
          <p:nvPr userDrawn="1"/>
        </p:nvGrpSpPr>
        <p:grpSpPr>
          <a:xfrm>
            <a:off x="390000" y="2060166"/>
            <a:ext cx="497840" cy="497840"/>
            <a:chOff x="390000" y="1858146"/>
            <a:chExt cx="497840" cy="497840"/>
          </a:xfrm>
        </p:grpSpPr>
        <p:grpSp>
          <p:nvGrpSpPr>
            <p:cNvPr id="54" name="Group 39">
              <a:extLst>
                <a:ext uri="{FF2B5EF4-FFF2-40B4-BE49-F238E27FC236}">
                  <a16:creationId xmlns:a16="http://schemas.microsoft.com/office/drawing/2014/main" id="{59BBC51B-C110-4E6D-9DBC-C11EEC648AC2}"/>
                </a:ext>
              </a:extLst>
            </p:cNvPr>
            <p:cNvGrpSpPr>
              <a:grpSpLocks noChangeAspect="1"/>
            </p:cNvGrpSpPr>
            <p:nvPr/>
          </p:nvGrpSpPr>
          <p:grpSpPr bwMode="auto">
            <a:xfrm>
              <a:off x="505835" y="1954066"/>
              <a:ext cx="266171" cy="306000"/>
              <a:chOff x="2606" y="862"/>
              <a:chExt cx="822" cy="945"/>
            </a:xfrm>
          </p:grpSpPr>
          <p:sp>
            <p:nvSpPr>
              <p:cNvPr id="56" name="Freeform 40">
                <a:extLst>
                  <a:ext uri="{FF2B5EF4-FFF2-40B4-BE49-F238E27FC236}">
                    <a16:creationId xmlns:a16="http://schemas.microsoft.com/office/drawing/2014/main" id="{0B02DCF9-9643-427C-B332-39F09C8FBD5E}"/>
                  </a:ext>
                </a:extLst>
              </p:cNvPr>
              <p:cNvSpPr>
                <a:spLocks noEditPoints="1"/>
              </p:cNvSpPr>
              <p:nvPr/>
            </p:nvSpPr>
            <p:spPr bwMode="auto">
              <a:xfrm>
                <a:off x="2606" y="862"/>
                <a:ext cx="822" cy="945"/>
              </a:xfrm>
              <a:custGeom>
                <a:avLst/>
                <a:gdLst>
                  <a:gd name="T0" fmla="*/ 175 w 348"/>
                  <a:gd name="T1" fmla="*/ 25 h 400"/>
                  <a:gd name="T2" fmla="*/ 327 w 348"/>
                  <a:gd name="T3" fmla="*/ 78 h 400"/>
                  <a:gd name="T4" fmla="*/ 329 w 348"/>
                  <a:gd name="T5" fmla="*/ 111 h 400"/>
                  <a:gd name="T6" fmla="*/ 174 w 348"/>
                  <a:gd name="T7" fmla="*/ 378 h 400"/>
                  <a:gd name="T8" fmla="*/ 20 w 348"/>
                  <a:gd name="T9" fmla="*/ 111 h 400"/>
                  <a:gd name="T10" fmla="*/ 22 w 348"/>
                  <a:gd name="T11" fmla="*/ 78 h 400"/>
                  <a:gd name="T12" fmla="*/ 175 w 348"/>
                  <a:gd name="T13" fmla="*/ 25 h 400"/>
                  <a:gd name="T14" fmla="*/ 174 w 348"/>
                  <a:gd name="T15" fmla="*/ 0 h 400"/>
                  <a:gd name="T16" fmla="*/ 4 w 348"/>
                  <a:gd name="T17" fmla="*/ 61 h 400"/>
                  <a:gd name="T18" fmla="*/ 0 w 348"/>
                  <a:gd name="T19" fmla="*/ 111 h 400"/>
                  <a:gd name="T20" fmla="*/ 174 w 348"/>
                  <a:gd name="T21" fmla="*/ 400 h 400"/>
                  <a:gd name="T22" fmla="*/ 348 w 348"/>
                  <a:gd name="T23" fmla="*/ 111 h 400"/>
                  <a:gd name="T24" fmla="*/ 345 w 348"/>
                  <a:gd name="T25" fmla="*/ 61 h 400"/>
                  <a:gd name="T26" fmla="*/ 174 w 348"/>
                  <a:gd name="T2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400">
                    <a:moveTo>
                      <a:pt x="175" y="25"/>
                    </a:moveTo>
                    <a:cubicBezTo>
                      <a:pt x="221" y="57"/>
                      <a:pt x="295" y="73"/>
                      <a:pt x="327" y="78"/>
                    </a:cubicBezTo>
                    <a:cubicBezTo>
                      <a:pt x="328" y="89"/>
                      <a:pt x="329" y="100"/>
                      <a:pt x="329" y="111"/>
                    </a:cubicBezTo>
                    <a:cubicBezTo>
                      <a:pt x="329" y="222"/>
                      <a:pt x="270" y="323"/>
                      <a:pt x="174" y="378"/>
                    </a:cubicBezTo>
                    <a:cubicBezTo>
                      <a:pt x="79" y="323"/>
                      <a:pt x="20" y="222"/>
                      <a:pt x="20" y="111"/>
                    </a:cubicBezTo>
                    <a:cubicBezTo>
                      <a:pt x="20" y="100"/>
                      <a:pt x="21" y="89"/>
                      <a:pt x="22" y="78"/>
                    </a:cubicBezTo>
                    <a:cubicBezTo>
                      <a:pt x="54" y="73"/>
                      <a:pt x="130" y="58"/>
                      <a:pt x="175" y="25"/>
                    </a:cubicBezTo>
                    <a:moveTo>
                      <a:pt x="174" y="0"/>
                    </a:moveTo>
                    <a:cubicBezTo>
                      <a:pt x="127" y="47"/>
                      <a:pt x="4" y="61"/>
                      <a:pt x="4" y="61"/>
                    </a:cubicBezTo>
                    <a:cubicBezTo>
                      <a:pt x="2" y="77"/>
                      <a:pt x="0" y="94"/>
                      <a:pt x="0" y="111"/>
                    </a:cubicBezTo>
                    <a:cubicBezTo>
                      <a:pt x="0" y="236"/>
                      <a:pt x="71" y="345"/>
                      <a:pt x="174" y="400"/>
                    </a:cubicBezTo>
                    <a:cubicBezTo>
                      <a:pt x="278" y="345"/>
                      <a:pt x="348" y="236"/>
                      <a:pt x="348" y="111"/>
                    </a:cubicBezTo>
                    <a:cubicBezTo>
                      <a:pt x="348" y="94"/>
                      <a:pt x="347" y="77"/>
                      <a:pt x="345" y="61"/>
                    </a:cubicBezTo>
                    <a:cubicBezTo>
                      <a:pt x="345" y="61"/>
                      <a:pt x="225" y="45"/>
                      <a:pt x="17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57" name="Freeform 41">
                <a:extLst>
                  <a:ext uri="{FF2B5EF4-FFF2-40B4-BE49-F238E27FC236}">
                    <a16:creationId xmlns:a16="http://schemas.microsoft.com/office/drawing/2014/main" id="{8169FC83-0B41-492C-994F-85A7DEF555D0}"/>
                  </a:ext>
                </a:extLst>
              </p:cNvPr>
              <p:cNvSpPr>
                <a:spLocks/>
              </p:cNvSpPr>
              <p:nvPr/>
            </p:nvSpPr>
            <p:spPr bwMode="auto">
              <a:xfrm>
                <a:off x="2733" y="1009"/>
                <a:ext cx="569" cy="651"/>
              </a:xfrm>
              <a:custGeom>
                <a:avLst/>
                <a:gdLst>
                  <a:gd name="T0" fmla="*/ 3 w 241"/>
                  <a:gd name="T1" fmla="*/ 42 h 276"/>
                  <a:gd name="T2" fmla="*/ 0 w 241"/>
                  <a:gd name="T3" fmla="*/ 77 h 276"/>
                  <a:gd name="T4" fmla="*/ 120 w 241"/>
                  <a:gd name="T5" fmla="*/ 276 h 276"/>
                  <a:gd name="T6" fmla="*/ 241 w 241"/>
                  <a:gd name="T7" fmla="*/ 77 h 276"/>
                  <a:gd name="T8" fmla="*/ 238 w 241"/>
                  <a:gd name="T9" fmla="*/ 42 h 276"/>
                  <a:gd name="T10" fmla="*/ 120 w 241"/>
                  <a:gd name="T11" fmla="*/ 0 h 276"/>
                  <a:gd name="T12" fmla="*/ 3 w 241"/>
                  <a:gd name="T13" fmla="*/ 42 h 276"/>
                </a:gdLst>
                <a:ahLst/>
                <a:cxnLst>
                  <a:cxn ang="0">
                    <a:pos x="T0" y="T1"/>
                  </a:cxn>
                  <a:cxn ang="0">
                    <a:pos x="T2" y="T3"/>
                  </a:cxn>
                  <a:cxn ang="0">
                    <a:pos x="T4" y="T5"/>
                  </a:cxn>
                  <a:cxn ang="0">
                    <a:pos x="T6" y="T7"/>
                  </a:cxn>
                  <a:cxn ang="0">
                    <a:pos x="T8" y="T9"/>
                  </a:cxn>
                  <a:cxn ang="0">
                    <a:pos x="T10" y="T11"/>
                  </a:cxn>
                  <a:cxn ang="0">
                    <a:pos x="T12" y="T13"/>
                  </a:cxn>
                </a:cxnLst>
                <a:rect l="0" t="0" r="r" b="b"/>
                <a:pathLst>
                  <a:path w="241" h="276">
                    <a:moveTo>
                      <a:pt x="3" y="42"/>
                    </a:moveTo>
                    <a:cubicBezTo>
                      <a:pt x="1" y="53"/>
                      <a:pt x="0" y="65"/>
                      <a:pt x="0" y="77"/>
                    </a:cubicBezTo>
                    <a:cubicBezTo>
                      <a:pt x="0" y="163"/>
                      <a:pt x="49" y="238"/>
                      <a:pt x="120" y="276"/>
                    </a:cubicBezTo>
                    <a:cubicBezTo>
                      <a:pt x="192" y="238"/>
                      <a:pt x="241" y="163"/>
                      <a:pt x="241" y="77"/>
                    </a:cubicBezTo>
                    <a:cubicBezTo>
                      <a:pt x="241" y="65"/>
                      <a:pt x="240" y="53"/>
                      <a:pt x="238" y="42"/>
                    </a:cubicBezTo>
                    <a:cubicBezTo>
                      <a:pt x="238" y="42"/>
                      <a:pt x="156" y="31"/>
                      <a:pt x="120" y="0"/>
                    </a:cubicBezTo>
                    <a:cubicBezTo>
                      <a:pt x="88" y="32"/>
                      <a:pt x="3" y="42"/>
                      <a:pt x="3" y="4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55" name="Oval 54">
              <a:extLst>
                <a:ext uri="{FF2B5EF4-FFF2-40B4-BE49-F238E27FC236}">
                  <a16:creationId xmlns:a16="http://schemas.microsoft.com/office/drawing/2014/main" id="{4B51EDE1-5A10-41B3-B2C3-8789BA029ED2}"/>
                </a:ext>
              </a:extLst>
            </p:cNvPr>
            <p:cNvSpPr/>
            <p:nvPr/>
          </p:nvSpPr>
          <p:spPr>
            <a:xfrm>
              <a:off x="390000" y="1858146"/>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58" name="Group 57">
            <a:extLst>
              <a:ext uri="{FF2B5EF4-FFF2-40B4-BE49-F238E27FC236}">
                <a16:creationId xmlns:a16="http://schemas.microsoft.com/office/drawing/2014/main" id="{6DA8B054-A29D-4102-B88E-BDFB4C7DEE13}"/>
              </a:ext>
            </a:extLst>
          </p:cNvPr>
          <p:cNvGrpSpPr/>
          <p:nvPr userDrawn="1"/>
        </p:nvGrpSpPr>
        <p:grpSpPr>
          <a:xfrm>
            <a:off x="3266052" y="2060166"/>
            <a:ext cx="497840" cy="497840"/>
            <a:chOff x="3266052" y="2060166"/>
            <a:chExt cx="497840" cy="497840"/>
          </a:xfrm>
        </p:grpSpPr>
        <p:grpSp>
          <p:nvGrpSpPr>
            <p:cNvPr id="59" name="Group 111">
              <a:extLst>
                <a:ext uri="{FF2B5EF4-FFF2-40B4-BE49-F238E27FC236}">
                  <a16:creationId xmlns:a16="http://schemas.microsoft.com/office/drawing/2014/main" id="{EACEA6AC-4857-4AB5-8CBC-C6BBE94B739D}"/>
                </a:ext>
              </a:extLst>
            </p:cNvPr>
            <p:cNvGrpSpPr>
              <a:grpSpLocks noChangeAspect="1"/>
            </p:cNvGrpSpPr>
            <p:nvPr/>
          </p:nvGrpSpPr>
          <p:grpSpPr bwMode="auto">
            <a:xfrm>
              <a:off x="3389856" y="2156086"/>
              <a:ext cx="250232" cy="306000"/>
              <a:chOff x="4237" y="1859"/>
              <a:chExt cx="691" cy="845"/>
            </a:xfrm>
            <a:solidFill>
              <a:schemeClr val="accent4"/>
            </a:solidFill>
          </p:grpSpPr>
          <p:sp>
            <p:nvSpPr>
              <p:cNvPr id="61" name="Freeform 112">
                <a:extLst>
                  <a:ext uri="{FF2B5EF4-FFF2-40B4-BE49-F238E27FC236}">
                    <a16:creationId xmlns:a16="http://schemas.microsoft.com/office/drawing/2014/main" id="{303489A2-24BC-4FB4-8D85-0523B6E3DFCB}"/>
                  </a:ext>
                </a:extLst>
              </p:cNvPr>
              <p:cNvSpPr>
                <a:spLocks noEditPoints="1"/>
              </p:cNvSpPr>
              <p:nvPr/>
            </p:nvSpPr>
            <p:spPr bwMode="auto">
              <a:xfrm>
                <a:off x="4237" y="2001"/>
                <a:ext cx="691" cy="703"/>
              </a:xfrm>
              <a:custGeom>
                <a:avLst/>
                <a:gdLst>
                  <a:gd name="T0" fmla="*/ 266 w 293"/>
                  <a:gd name="T1" fmla="*/ 238 h 298"/>
                  <a:gd name="T2" fmla="*/ 181 w 293"/>
                  <a:gd name="T3" fmla="*/ 112 h 298"/>
                  <a:gd name="T4" fmla="*/ 182 w 293"/>
                  <a:gd name="T5" fmla="*/ 35 h 298"/>
                  <a:gd name="T6" fmla="*/ 196 w 293"/>
                  <a:gd name="T7" fmla="*/ 0 h 298"/>
                  <a:gd name="T8" fmla="*/ 152 w 293"/>
                  <a:gd name="T9" fmla="*/ 0 h 298"/>
                  <a:gd name="T10" fmla="*/ 142 w 293"/>
                  <a:gd name="T11" fmla="*/ 0 h 298"/>
                  <a:gd name="T12" fmla="*/ 98 w 293"/>
                  <a:gd name="T13" fmla="*/ 0 h 298"/>
                  <a:gd name="T14" fmla="*/ 112 w 293"/>
                  <a:gd name="T15" fmla="*/ 35 h 298"/>
                  <a:gd name="T16" fmla="*/ 113 w 293"/>
                  <a:gd name="T17" fmla="*/ 112 h 298"/>
                  <a:gd name="T18" fmla="*/ 28 w 293"/>
                  <a:gd name="T19" fmla="*/ 238 h 298"/>
                  <a:gd name="T20" fmla="*/ 48 w 293"/>
                  <a:gd name="T21" fmla="*/ 298 h 298"/>
                  <a:gd name="T22" fmla="*/ 146 w 293"/>
                  <a:gd name="T23" fmla="*/ 298 h 298"/>
                  <a:gd name="T24" fmla="*/ 148 w 293"/>
                  <a:gd name="T25" fmla="*/ 298 h 298"/>
                  <a:gd name="T26" fmla="*/ 246 w 293"/>
                  <a:gd name="T27" fmla="*/ 298 h 298"/>
                  <a:gd name="T28" fmla="*/ 266 w 293"/>
                  <a:gd name="T29" fmla="*/ 238 h 298"/>
                  <a:gd name="T30" fmla="*/ 226 w 293"/>
                  <a:gd name="T31" fmla="*/ 285 h 298"/>
                  <a:gd name="T32" fmla="*/ 148 w 293"/>
                  <a:gd name="T33" fmla="*/ 285 h 298"/>
                  <a:gd name="T34" fmla="*/ 146 w 293"/>
                  <a:gd name="T35" fmla="*/ 285 h 298"/>
                  <a:gd name="T36" fmla="*/ 68 w 293"/>
                  <a:gd name="T37" fmla="*/ 285 h 298"/>
                  <a:gd name="T38" fmla="*/ 52 w 293"/>
                  <a:gd name="T39" fmla="*/ 237 h 298"/>
                  <a:gd name="T40" fmla="*/ 87 w 293"/>
                  <a:gd name="T41" fmla="*/ 185 h 298"/>
                  <a:gd name="T42" fmla="*/ 208 w 293"/>
                  <a:gd name="T43" fmla="*/ 185 h 298"/>
                  <a:gd name="T44" fmla="*/ 214 w 293"/>
                  <a:gd name="T45" fmla="*/ 195 h 298"/>
                  <a:gd name="T46" fmla="*/ 187 w 293"/>
                  <a:gd name="T47" fmla="*/ 195 h 298"/>
                  <a:gd name="T48" fmla="*/ 183 w 293"/>
                  <a:gd name="T49" fmla="*/ 199 h 298"/>
                  <a:gd name="T50" fmla="*/ 187 w 293"/>
                  <a:gd name="T51" fmla="*/ 204 h 298"/>
                  <a:gd name="T52" fmla="*/ 221 w 293"/>
                  <a:gd name="T53" fmla="*/ 204 h 298"/>
                  <a:gd name="T54" fmla="*/ 229 w 293"/>
                  <a:gd name="T55" fmla="*/ 216 h 298"/>
                  <a:gd name="T56" fmla="*/ 204 w 293"/>
                  <a:gd name="T57" fmla="*/ 216 h 298"/>
                  <a:gd name="T58" fmla="*/ 200 w 293"/>
                  <a:gd name="T59" fmla="*/ 220 h 298"/>
                  <a:gd name="T60" fmla="*/ 204 w 293"/>
                  <a:gd name="T61" fmla="*/ 225 h 298"/>
                  <a:gd name="T62" fmla="*/ 234 w 293"/>
                  <a:gd name="T63" fmla="*/ 225 h 298"/>
                  <a:gd name="T64" fmla="*/ 241 w 293"/>
                  <a:gd name="T65" fmla="*/ 237 h 298"/>
                  <a:gd name="T66" fmla="*/ 220 w 293"/>
                  <a:gd name="T67" fmla="*/ 237 h 298"/>
                  <a:gd name="T68" fmla="*/ 215 w 293"/>
                  <a:gd name="T69" fmla="*/ 242 h 298"/>
                  <a:gd name="T70" fmla="*/ 220 w 293"/>
                  <a:gd name="T71" fmla="*/ 246 h 298"/>
                  <a:gd name="T72" fmla="*/ 245 w 293"/>
                  <a:gd name="T73" fmla="*/ 246 h 298"/>
                  <a:gd name="T74" fmla="*/ 226 w 293"/>
                  <a:gd name="T75"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298">
                    <a:moveTo>
                      <a:pt x="266" y="238"/>
                    </a:moveTo>
                    <a:cubicBezTo>
                      <a:pt x="259" y="223"/>
                      <a:pt x="181" y="112"/>
                      <a:pt x="181" y="112"/>
                    </a:cubicBezTo>
                    <a:cubicBezTo>
                      <a:pt x="182" y="35"/>
                      <a:pt x="182" y="35"/>
                      <a:pt x="182" y="35"/>
                    </a:cubicBezTo>
                    <a:cubicBezTo>
                      <a:pt x="183" y="7"/>
                      <a:pt x="196" y="0"/>
                      <a:pt x="196" y="0"/>
                    </a:cubicBezTo>
                    <a:cubicBezTo>
                      <a:pt x="152" y="0"/>
                      <a:pt x="152" y="0"/>
                      <a:pt x="152" y="0"/>
                    </a:cubicBezTo>
                    <a:cubicBezTo>
                      <a:pt x="142" y="0"/>
                      <a:pt x="142" y="0"/>
                      <a:pt x="142" y="0"/>
                    </a:cubicBezTo>
                    <a:cubicBezTo>
                      <a:pt x="98" y="0"/>
                      <a:pt x="98" y="0"/>
                      <a:pt x="98" y="0"/>
                    </a:cubicBezTo>
                    <a:cubicBezTo>
                      <a:pt x="98" y="0"/>
                      <a:pt x="111" y="7"/>
                      <a:pt x="112" y="35"/>
                    </a:cubicBezTo>
                    <a:cubicBezTo>
                      <a:pt x="113" y="112"/>
                      <a:pt x="113" y="112"/>
                      <a:pt x="113" y="112"/>
                    </a:cubicBezTo>
                    <a:cubicBezTo>
                      <a:pt x="113" y="112"/>
                      <a:pt x="35" y="223"/>
                      <a:pt x="28" y="238"/>
                    </a:cubicBezTo>
                    <a:cubicBezTo>
                      <a:pt x="28" y="238"/>
                      <a:pt x="0" y="285"/>
                      <a:pt x="48" y="298"/>
                    </a:cubicBezTo>
                    <a:cubicBezTo>
                      <a:pt x="146" y="298"/>
                      <a:pt x="146" y="298"/>
                      <a:pt x="146" y="298"/>
                    </a:cubicBezTo>
                    <a:cubicBezTo>
                      <a:pt x="148" y="298"/>
                      <a:pt x="148" y="298"/>
                      <a:pt x="148" y="298"/>
                    </a:cubicBezTo>
                    <a:cubicBezTo>
                      <a:pt x="246" y="298"/>
                      <a:pt x="246" y="298"/>
                      <a:pt x="246" y="298"/>
                    </a:cubicBezTo>
                    <a:cubicBezTo>
                      <a:pt x="293" y="285"/>
                      <a:pt x="266" y="238"/>
                      <a:pt x="266" y="238"/>
                    </a:cubicBezTo>
                    <a:close/>
                    <a:moveTo>
                      <a:pt x="226" y="285"/>
                    </a:moveTo>
                    <a:cubicBezTo>
                      <a:pt x="148" y="285"/>
                      <a:pt x="148" y="285"/>
                      <a:pt x="148" y="285"/>
                    </a:cubicBezTo>
                    <a:cubicBezTo>
                      <a:pt x="146" y="285"/>
                      <a:pt x="146" y="285"/>
                      <a:pt x="146" y="285"/>
                    </a:cubicBezTo>
                    <a:cubicBezTo>
                      <a:pt x="68" y="285"/>
                      <a:pt x="68" y="285"/>
                      <a:pt x="68" y="285"/>
                    </a:cubicBezTo>
                    <a:cubicBezTo>
                      <a:pt x="30" y="275"/>
                      <a:pt x="52" y="237"/>
                      <a:pt x="52" y="237"/>
                    </a:cubicBezTo>
                    <a:cubicBezTo>
                      <a:pt x="57" y="226"/>
                      <a:pt x="87" y="185"/>
                      <a:pt x="87" y="185"/>
                    </a:cubicBezTo>
                    <a:cubicBezTo>
                      <a:pt x="208" y="185"/>
                      <a:pt x="208" y="185"/>
                      <a:pt x="208" y="185"/>
                    </a:cubicBezTo>
                    <a:cubicBezTo>
                      <a:pt x="208" y="185"/>
                      <a:pt x="211" y="189"/>
                      <a:pt x="214" y="195"/>
                    </a:cubicBezTo>
                    <a:cubicBezTo>
                      <a:pt x="187" y="195"/>
                      <a:pt x="187" y="195"/>
                      <a:pt x="187" y="195"/>
                    </a:cubicBezTo>
                    <a:cubicBezTo>
                      <a:pt x="185" y="195"/>
                      <a:pt x="183" y="197"/>
                      <a:pt x="183" y="199"/>
                    </a:cubicBezTo>
                    <a:cubicBezTo>
                      <a:pt x="183" y="202"/>
                      <a:pt x="185" y="204"/>
                      <a:pt x="187" y="204"/>
                    </a:cubicBezTo>
                    <a:cubicBezTo>
                      <a:pt x="221" y="204"/>
                      <a:pt x="221" y="204"/>
                      <a:pt x="221" y="204"/>
                    </a:cubicBezTo>
                    <a:cubicBezTo>
                      <a:pt x="223" y="208"/>
                      <a:pt x="226" y="212"/>
                      <a:pt x="229" y="216"/>
                    </a:cubicBezTo>
                    <a:cubicBezTo>
                      <a:pt x="204" y="216"/>
                      <a:pt x="204" y="216"/>
                      <a:pt x="204" y="216"/>
                    </a:cubicBezTo>
                    <a:cubicBezTo>
                      <a:pt x="202" y="216"/>
                      <a:pt x="200" y="218"/>
                      <a:pt x="200" y="220"/>
                    </a:cubicBezTo>
                    <a:cubicBezTo>
                      <a:pt x="200" y="223"/>
                      <a:pt x="202" y="225"/>
                      <a:pt x="204" y="225"/>
                    </a:cubicBezTo>
                    <a:cubicBezTo>
                      <a:pt x="234" y="225"/>
                      <a:pt x="234" y="225"/>
                      <a:pt x="234" y="225"/>
                    </a:cubicBezTo>
                    <a:cubicBezTo>
                      <a:pt x="238" y="230"/>
                      <a:pt x="240" y="234"/>
                      <a:pt x="241" y="237"/>
                    </a:cubicBezTo>
                    <a:cubicBezTo>
                      <a:pt x="220" y="237"/>
                      <a:pt x="220" y="237"/>
                      <a:pt x="220" y="237"/>
                    </a:cubicBezTo>
                    <a:cubicBezTo>
                      <a:pt x="217" y="237"/>
                      <a:pt x="215" y="239"/>
                      <a:pt x="215" y="242"/>
                    </a:cubicBezTo>
                    <a:cubicBezTo>
                      <a:pt x="215" y="244"/>
                      <a:pt x="217" y="246"/>
                      <a:pt x="220" y="246"/>
                    </a:cubicBezTo>
                    <a:cubicBezTo>
                      <a:pt x="245" y="246"/>
                      <a:pt x="245" y="246"/>
                      <a:pt x="245" y="246"/>
                    </a:cubicBezTo>
                    <a:cubicBezTo>
                      <a:pt x="249" y="258"/>
                      <a:pt x="252" y="278"/>
                      <a:pt x="226" y="2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62" name="Oval 113">
                <a:extLst>
                  <a:ext uri="{FF2B5EF4-FFF2-40B4-BE49-F238E27FC236}">
                    <a16:creationId xmlns:a16="http://schemas.microsoft.com/office/drawing/2014/main" id="{53DE77F9-F633-437B-8436-DD7A97B6A8BE}"/>
                  </a:ext>
                </a:extLst>
              </p:cNvPr>
              <p:cNvSpPr>
                <a:spLocks noChangeArrowheads="1"/>
              </p:cNvSpPr>
              <p:nvPr/>
            </p:nvSpPr>
            <p:spPr bwMode="auto">
              <a:xfrm>
                <a:off x="4449" y="1859"/>
                <a:ext cx="123" cy="1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63" name="Oval 114">
                <a:extLst>
                  <a:ext uri="{FF2B5EF4-FFF2-40B4-BE49-F238E27FC236}">
                    <a16:creationId xmlns:a16="http://schemas.microsoft.com/office/drawing/2014/main" id="{6C4881CD-BE3D-498A-8315-7788387F6F78}"/>
                  </a:ext>
                </a:extLst>
              </p:cNvPr>
              <p:cNvSpPr>
                <a:spLocks noChangeArrowheads="1"/>
              </p:cNvSpPr>
              <p:nvPr/>
            </p:nvSpPr>
            <p:spPr bwMode="auto">
              <a:xfrm>
                <a:off x="4300" y="2062"/>
                <a:ext cx="123" cy="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64" name="Oval 115">
                <a:extLst>
                  <a:ext uri="{FF2B5EF4-FFF2-40B4-BE49-F238E27FC236}">
                    <a16:creationId xmlns:a16="http://schemas.microsoft.com/office/drawing/2014/main" id="{05580844-C3B1-4E11-860D-84BEA456118E}"/>
                  </a:ext>
                </a:extLst>
              </p:cNvPr>
              <p:cNvSpPr>
                <a:spLocks noChangeArrowheads="1"/>
              </p:cNvSpPr>
              <p:nvPr/>
            </p:nvSpPr>
            <p:spPr bwMode="auto">
              <a:xfrm>
                <a:off x="4331" y="1913"/>
                <a:ext cx="102" cy="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60" name="Oval 59">
              <a:extLst>
                <a:ext uri="{FF2B5EF4-FFF2-40B4-BE49-F238E27FC236}">
                  <a16:creationId xmlns:a16="http://schemas.microsoft.com/office/drawing/2014/main" id="{74EFD14B-9DE9-4BD7-B6DE-B85FC8C3BF60}"/>
                </a:ext>
              </a:extLst>
            </p:cNvPr>
            <p:cNvSpPr/>
            <p:nvPr/>
          </p:nvSpPr>
          <p:spPr>
            <a:xfrm>
              <a:off x="3266052" y="2060166"/>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65" name="Group 64">
            <a:extLst>
              <a:ext uri="{FF2B5EF4-FFF2-40B4-BE49-F238E27FC236}">
                <a16:creationId xmlns:a16="http://schemas.microsoft.com/office/drawing/2014/main" id="{26618350-4F68-4DB3-ABFA-DC418930E879}"/>
              </a:ext>
            </a:extLst>
          </p:cNvPr>
          <p:cNvGrpSpPr/>
          <p:nvPr userDrawn="1"/>
        </p:nvGrpSpPr>
        <p:grpSpPr>
          <a:xfrm>
            <a:off x="4224736" y="2060166"/>
            <a:ext cx="497840" cy="497840"/>
            <a:chOff x="4224736" y="2060166"/>
            <a:chExt cx="497840" cy="497840"/>
          </a:xfrm>
        </p:grpSpPr>
        <p:sp>
          <p:nvSpPr>
            <p:cNvPr id="66" name="Freeform 6">
              <a:extLst>
                <a:ext uri="{FF2B5EF4-FFF2-40B4-BE49-F238E27FC236}">
                  <a16:creationId xmlns:a16="http://schemas.microsoft.com/office/drawing/2014/main" id="{A90BB19A-CC68-4E07-AC5F-7E6B795B51BA}"/>
                </a:ext>
              </a:extLst>
            </p:cNvPr>
            <p:cNvSpPr>
              <a:spLocks noChangeAspect="1"/>
            </p:cNvSpPr>
            <p:nvPr/>
          </p:nvSpPr>
          <p:spPr bwMode="auto">
            <a:xfrm flipH="1">
              <a:off x="4341972" y="2156086"/>
              <a:ext cx="263369" cy="306000"/>
            </a:xfrm>
            <a:custGeom>
              <a:avLst/>
              <a:gdLst/>
              <a:ahLst/>
              <a:cxnLst>
                <a:cxn ang="0">
                  <a:pos x="464" y="316"/>
                </a:cxn>
                <a:cxn ang="0">
                  <a:pos x="444" y="287"/>
                </a:cxn>
                <a:cxn ang="0">
                  <a:pos x="420" y="248"/>
                </a:cxn>
                <a:cxn ang="0">
                  <a:pos x="428" y="210"/>
                </a:cxn>
                <a:cxn ang="0">
                  <a:pos x="408" y="150"/>
                </a:cxn>
                <a:cxn ang="0">
                  <a:pos x="382" y="94"/>
                </a:cxn>
                <a:cxn ang="0">
                  <a:pos x="124" y="36"/>
                </a:cxn>
                <a:cxn ang="0">
                  <a:pos x="68" y="68"/>
                </a:cxn>
                <a:cxn ang="0">
                  <a:pos x="63" y="70"/>
                </a:cxn>
                <a:cxn ang="0">
                  <a:pos x="1" y="224"/>
                </a:cxn>
                <a:cxn ang="0">
                  <a:pos x="42" y="335"/>
                </a:cxn>
                <a:cxn ang="0">
                  <a:pos x="85" y="410"/>
                </a:cxn>
                <a:cxn ang="0">
                  <a:pos x="71" y="547"/>
                </a:cxn>
                <a:cxn ang="0">
                  <a:pos x="288" y="547"/>
                </a:cxn>
                <a:cxn ang="0">
                  <a:pos x="309" y="465"/>
                </a:cxn>
                <a:cxn ang="0">
                  <a:pos x="365" y="470"/>
                </a:cxn>
                <a:cxn ang="0">
                  <a:pos x="394" y="470"/>
                </a:cxn>
                <a:cxn ang="0">
                  <a:pos x="418" y="461"/>
                </a:cxn>
                <a:cxn ang="0">
                  <a:pos x="420" y="420"/>
                </a:cxn>
                <a:cxn ang="0">
                  <a:pos x="432" y="400"/>
                </a:cxn>
                <a:cxn ang="0">
                  <a:pos x="430" y="386"/>
                </a:cxn>
                <a:cxn ang="0">
                  <a:pos x="440" y="379"/>
                </a:cxn>
                <a:cxn ang="0">
                  <a:pos x="435" y="347"/>
                </a:cxn>
                <a:cxn ang="0">
                  <a:pos x="442" y="342"/>
                </a:cxn>
                <a:cxn ang="0">
                  <a:pos x="464" y="316"/>
                </a:cxn>
              </a:cxnLst>
              <a:rect l="0" t="0" r="r" b="b"/>
              <a:pathLst>
                <a:path w="471" h="547">
                  <a:moveTo>
                    <a:pt x="464" y="316"/>
                  </a:moveTo>
                  <a:cubicBezTo>
                    <a:pt x="460" y="306"/>
                    <a:pt x="449" y="293"/>
                    <a:pt x="444" y="287"/>
                  </a:cubicBezTo>
                  <a:cubicBezTo>
                    <a:pt x="436" y="275"/>
                    <a:pt x="421" y="258"/>
                    <a:pt x="420" y="248"/>
                  </a:cubicBezTo>
                  <a:cubicBezTo>
                    <a:pt x="418" y="231"/>
                    <a:pt x="428" y="229"/>
                    <a:pt x="428" y="210"/>
                  </a:cubicBezTo>
                  <a:cubicBezTo>
                    <a:pt x="427" y="188"/>
                    <a:pt x="416" y="167"/>
                    <a:pt x="408" y="150"/>
                  </a:cubicBezTo>
                  <a:cubicBezTo>
                    <a:pt x="399" y="128"/>
                    <a:pt x="391" y="109"/>
                    <a:pt x="382" y="94"/>
                  </a:cubicBezTo>
                  <a:cubicBezTo>
                    <a:pt x="329" y="15"/>
                    <a:pt x="212" y="0"/>
                    <a:pt x="124" y="36"/>
                  </a:cubicBezTo>
                  <a:cubicBezTo>
                    <a:pt x="105" y="44"/>
                    <a:pt x="80" y="56"/>
                    <a:pt x="68" y="68"/>
                  </a:cubicBezTo>
                  <a:cubicBezTo>
                    <a:pt x="67" y="69"/>
                    <a:pt x="65" y="69"/>
                    <a:pt x="63" y="70"/>
                  </a:cubicBezTo>
                  <a:cubicBezTo>
                    <a:pt x="24" y="102"/>
                    <a:pt x="0" y="156"/>
                    <a:pt x="1" y="224"/>
                  </a:cubicBezTo>
                  <a:cubicBezTo>
                    <a:pt x="1" y="275"/>
                    <a:pt x="20" y="308"/>
                    <a:pt x="42" y="335"/>
                  </a:cubicBezTo>
                  <a:cubicBezTo>
                    <a:pt x="60" y="358"/>
                    <a:pt x="75" y="378"/>
                    <a:pt x="85" y="410"/>
                  </a:cubicBezTo>
                  <a:cubicBezTo>
                    <a:pt x="101" y="462"/>
                    <a:pt x="91" y="508"/>
                    <a:pt x="71" y="547"/>
                  </a:cubicBezTo>
                  <a:cubicBezTo>
                    <a:pt x="143" y="547"/>
                    <a:pt x="215" y="547"/>
                    <a:pt x="288" y="547"/>
                  </a:cubicBezTo>
                  <a:cubicBezTo>
                    <a:pt x="290" y="525"/>
                    <a:pt x="298" y="472"/>
                    <a:pt x="309" y="465"/>
                  </a:cubicBezTo>
                  <a:cubicBezTo>
                    <a:pt x="324" y="457"/>
                    <a:pt x="346" y="468"/>
                    <a:pt x="365" y="470"/>
                  </a:cubicBezTo>
                  <a:cubicBezTo>
                    <a:pt x="374" y="471"/>
                    <a:pt x="385" y="472"/>
                    <a:pt x="394" y="470"/>
                  </a:cubicBezTo>
                  <a:cubicBezTo>
                    <a:pt x="403" y="469"/>
                    <a:pt x="414" y="466"/>
                    <a:pt x="418" y="461"/>
                  </a:cubicBezTo>
                  <a:cubicBezTo>
                    <a:pt x="426" y="449"/>
                    <a:pt x="417" y="437"/>
                    <a:pt x="420" y="420"/>
                  </a:cubicBezTo>
                  <a:cubicBezTo>
                    <a:pt x="423" y="407"/>
                    <a:pt x="429" y="410"/>
                    <a:pt x="432" y="400"/>
                  </a:cubicBezTo>
                  <a:cubicBezTo>
                    <a:pt x="433" y="398"/>
                    <a:pt x="428" y="391"/>
                    <a:pt x="430" y="386"/>
                  </a:cubicBezTo>
                  <a:cubicBezTo>
                    <a:pt x="432" y="379"/>
                    <a:pt x="439" y="383"/>
                    <a:pt x="440" y="379"/>
                  </a:cubicBezTo>
                  <a:cubicBezTo>
                    <a:pt x="441" y="369"/>
                    <a:pt x="431" y="355"/>
                    <a:pt x="435" y="347"/>
                  </a:cubicBezTo>
                  <a:cubicBezTo>
                    <a:pt x="438" y="342"/>
                    <a:pt x="435" y="345"/>
                    <a:pt x="442" y="342"/>
                  </a:cubicBezTo>
                  <a:cubicBezTo>
                    <a:pt x="459" y="337"/>
                    <a:pt x="471" y="333"/>
                    <a:pt x="464" y="316"/>
                  </a:cubicBezTo>
                  <a:close/>
                </a:path>
              </a:pathLst>
            </a:custGeom>
            <a:solidFill>
              <a:srgbClr val="F06464"/>
            </a:solidFill>
            <a:ln>
              <a:noFill/>
            </a:ln>
          </p:spPr>
          <p:txBody>
            <a:bodyPr lIns="36933" tIns="18466" rIns="36933" bIns="18466"/>
            <a:lstStyle/>
            <a:p>
              <a:endParaRPr lang="en-US" sz="1463" kern="0">
                <a:solidFill>
                  <a:sysClr val="windowText" lastClr="000000"/>
                </a:solidFill>
                <a:latin typeface="Arial" pitchFamily="34" charset="0"/>
                <a:cs typeface="Arial" pitchFamily="34" charset="0"/>
              </a:endParaRPr>
            </a:p>
          </p:txBody>
        </p:sp>
        <p:sp>
          <p:nvSpPr>
            <p:cNvPr id="67" name="Oval 66">
              <a:extLst>
                <a:ext uri="{FF2B5EF4-FFF2-40B4-BE49-F238E27FC236}">
                  <a16:creationId xmlns:a16="http://schemas.microsoft.com/office/drawing/2014/main" id="{CEA4422F-EE98-44FF-8643-F510D73C89B0}"/>
                </a:ext>
              </a:extLst>
            </p:cNvPr>
            <p:cNvSpPr/>
            <p:nvPr/>
          </p:nvSpPr>
          <p:spPr>
            <a:xfrm>
              <a:off x="4224736" y="2060166"/>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68" name="Group 67">
            <a:extLst>
              <a:ext uri="{FF2B5EF4-FFF2-40B4-BE49-F238E27FC236}">
                <a16:creationId xmlns:a16="http://schemas.microsoft.com/office/drawing/2014/main" id="{5CF8D739-8D4E-412F-9C9C-ACEC8A9960C2}"/>
              </a:ext>
            </a:extLst>
          </p:cNvPr>
          <p:cNvGrpSpPr/>
          <p:nvPr userDrawn="1"/>
        </p:nvGrpSpPr>
        <p:grpSpPr>
          <a:xfrm>
            <a:off x="5183420" y="2060166"/>
            <a:ext cx="497840" cy="497840"/>
            <a:chOff x="5183420" y="2060166"/>
            <a:chExt cx="497840" cy="497840"/>
          </a:xfrm>
        </p:grpSpPr>
        <p:grpSp>
          <p:nvGrpSpPr>
            <p:cNvPr id="69" name="Group 68">
              <a:extLst>
                <a:ext uri="{FF2B5EF4-FFF2-40B4-BE49-F238E27FC236}">
                  <a16:creationId xmlns:a16="http://schemas.microsoft.com/office/drawing/2014/main" id="{67054DC2-A426-4083-81B6-499ACC3E2F55}"/>
                </a:ext>
              </a:extLst>
            </p:cNvPr>
            <p:cNvGrpSpPr>
              <a:grpSpLocks noChangeAspect="1"/>
            </p:cNvGrpSpPr>
            <p:nvPr/>
          </p:nvGrpSpPr>
          <p:grpSpPr>
            <a:xfrm>
              <a:off x="5301053" y="2156086"/>
              <a:ext cx="262574" cy="306000"/>
              <a:chOff x="5281307" y="6152275"/>
              <a:chExt cx="585548" cy="682389"/>
            </a:xfrm>
            <a:solidFill>
              <a:schemeClr val="accent6"/>
            </a:solidFill>
          </p:grpSpPr>
          <p:sp>
            <p:nvSpPr>
              <p:cNvPr id="71" name="Freeform 7">
                <a:extLst>
                  <a:ext uri="{FF2B5EF4-FFF2-40B4-BE49-F238E27FC236}">
                    <a16:creationId xmlns:a16="http://schemas.microsoft.com/office/drawing/2014/main" id="{F11E7886-614D-4E89-9A93-A171DAADD958}"/>
                  </a:ext>
                </a:extLst>
              </p:cNvPr>
              <p:cNvSpPr>
                <a:spLocks/>
              </p:cNvSpPr>
              <p:nvPr/>
            </p:nvSpPr>
            <p:spPr bwMode="auto">
              <a:xfrm>
                <a:off x="5281307" y="6483335"/>
                <a:ext cx="585548" cy="351329"/>
              </a:xfrm>
              <a:custGeom>
                <a:avLst/>
                <a:gdLst>
                  <a:gd name="T0" fmla="*/ 55 w 110"/>
                  <a:gd name="T1" fmla="*/ 0 h 66"/>
                  <a:gd name="T2" fmla="*/ 0 w 110"/>
                  <a:gd name="T3" fmla="*/ 66 h 66"/>
                  <a:gd name="T4" fmla="*/ 110 w 110"/>
                  <a:gd name="T5" fmla="*/ 66 h 66"/>
                  <a:gd name="T6" fmla="*/ 55 w 110"/>
                  <a:gd name="T7" fmla="*/ 0 h 66"/>
                </a:gdLst>
                <a:ahLst/>
                <a:cxnLst>
                  <a:cxn ang="0">
                    <a:pos x="T0" y="T1"/>
                  </a:cxn>
                  <a:cxn ang="0">
                    <a:pos x="T2" y="T3"/>
                  </a:cxn>
                  <a:cxn ang="0">
                    <a:pos x="T4" y="T5"/>
                  </a:cxn>
                  <a:cxn ang="0">
                    <a:pos x="T6" y="T7"/>
                  </a:cxn>
                </a:cxnLst>
                <a:rect l="0" t="0" r="r" b="b"/>
                <a:pathLst>
                  <a:path w="110" h="66">
                    <a:moveTo>
                      <a:pt x="55" y="0"/>
                    </a:moveTo>
                    <a:cubicBezTo>
                      <a:pt x="21" y="0"/>
                      <a:pt x="0" y="22"/>
                      <a:pt x="0" y="66"/>
                    </a:cubicBezTo>
                    <a:cubicBezTo>
                      <a:pt x="110" y="66"/>
                      <a:pt x="110" y="66"/>
                      <a:pt x="110" y="66"/>
                    </a:cubicBezTo>
                    <a:cubicBezTo>
                      <a:pt x="110" y="22"/>
                      <a:pt x="89"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72" name="Oval 9">
                <a:extLst>
                  <a:ext uri="{FF2B5EF4-FFF2-40B4-BE49-F238E27FC236}">
                    <a16:creationId xmlns:a16="http://schemas.microsoft.com/office/drawing/2014/main" id="{DD55B0EA-1874-4A46-9701-3DC718DDDCF3}"/>
                  </a:ext>
                </a:extLst>
              </p:cNvPr>
              <p:cNvSpPr>
                <a:spLocks noChangeArrowheads="1"/>
              </p:cNvSpPr>
              <p:nvPr/>
            </p:nvSpPr>
            <p:spPr bwMode="auto">
              <a:xfrm>
                <a:off x="5420938" y="6152275"/>
                <a:ext cx="281513" cy="2837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70" name="Oval 69">
              <a:extLst>
                <a:ext uri="{FF2B5EF4-FFF2-40B4-BE49-F238E27FC236}">
                  <a16:creationId xmlns:a16="http://schemas.microsoft.com/office/drawing/2014/main" id="{47387F70-69E6-45C6-ABCA-3B44C00840C0}"/>
                </a:ext>
              </a:extLst>
            </p:cNvPr>
            <p:cNvSpPr/>
            <p:nvPr/>
          </p:nvSpPr>
          <p:spPr>
            <a:xfrm>
              <a:off x="5183420" y="2060166"/>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73" name="Oval 72">
            <a:extLst>
              <a:ext uri="{FF2B5EF4-FFF2-40B4-BE49-F238E27FC236}">
                <a16:creationId xmlns:a16="http://schemas.microsoft.com/office/drawing/2014/main" id="{AC04A83A-BBAB-4382-A2FF-6D7A14E334C9}"/>
              </a:ext>
            </a:extLst>
          </p:cNvPr>
          <p:cNvSpPr/>
          <p:nvPr userDrawn="1"/>
        </p:nvSpPr>
        <p:spPr>
          <a:xfrm>
            <a:off x="6142104" y="2060166"/>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74" name="Group 73">
            <a:extLst>
              <a:ext uri="{FF2B5EF4-FFF2-40B4-BE49-F238E27FC236}">
                <a16:creationId xmlns:a16="http://schemas.microsoft.com/office/drawing/2014/main" id="{788E8A57-4984-4917-AC69-EAED3175033F}"/>
              </a:ext>
            </a:extLst>
          </p:cNvPr>
          <p:cNvGrpSpPr/>
          <p:nvPr userDrawn="1"/>
        </p:nvGrpSpPr>
        <p:grpSpPr>
          <a:xfrm>
            <a:off x="7100788" y="2060166"/>
            <a:ext cx="497840" cy="497840"/>
            <a:chOff x="7100788" y="2060166"/>
            <a:chExt cx="497840" cy="497840"/>
          </a:xfrm>
        </p:grpSpPr>
        <p:grpSp>
          <p:nvGrpSpPr>
            <p:cNvPr id="75" name="Group 74">
              <a:extLst>
                <a:ext uri="{FF2B5EF4-FFF2-40B4-BE49-F238E27FC236}">
                  <a16:creationId xmlns:a16="http://schemas.microsoft.com/office/drawing/2014/main" id="{4E286D55-2B6D-4E14-969F-4A04A143CF73}"/>
                </a:ext>
              </a:extLst>
            </p:cNvPr>
            <p:cNvGrpSpPr>
              <a:grpSpLocks noChangeAspect="1"/>
            </p:cNvGrpSpPr>
            <p:nvPr/>
          </p:nvGrpSpPr>
          <p:grpSpPr>
            <a:xfrm>
              <a:off x="7227789" y="2156086"/>
              <a:ext cx="243838" cy="306000"/>
              <a:chOff x="5580112" y="5346800"/>
              <a:chExt cx="965200" cy="1211262"/>
            </a:xfrm>
            <a:solidFill>
              <a:srgbClr val="F6911E"/>
            </a:solidFill>
          </p:grpSpPr>
          <p:sp>
            <p:nvSpPr>
              <p:cNvPr id="77" name="Freeform 280">
                <a:extLst>
                  <a:ext uri="{FF2B5EF4-FFF2-40B4-BE49-F238E27FC236}">
                    <a16:creationId xmlns:a16="http://schemas.microsoft.com/office/drawing/2014/main" id="{B564552E-7443-4E35-9719-C702471B540E}"/>
                  </a:ext>
                </a:extLst>
              </p:cNvPr>
              <p:cNvSpPr>
                <a:spLocks noEditPoints="1"/>
              </p:cNvSpPr>
              <p:nvPr/>
            </p:nvSpPr>
            <p:spPr bwMode="auto">
              <a:xfrm>
                <a:off x="5580112" y="5808762"/>
                <a:ext cx="965200" cy="749300"/>
              </a:xfrm>
              <a:custGeom>
                <a:avLst/>
                <a:gdLst>
                  <a:gd name="T0" fmla="*/ 257 w 257"/>
                  <a:gd name="T1" fmla="*/ 62 h 200"/>
                  <a:gd name="T2" fmla="*/ 257 w 257"/>
                  <a:gd name="T3" fmla="*/ 30 h 200"/>
                  <a:gd name="T4" fmla="*/ 225 w 257"/>
                  <a:gd name="T5" fmla="*/ 0 h 200"/>
                  <a:gd name="T6" fmla="*/ 32 w 257"/>
                  <a:gd name="T7" fmla="*/ 0 h 200"/>
                  <a:gd name="T8" fmla="*/ 0 w 257"/>
                  <a:gd name="T9" fmla="*/ 30 h 200"/>
                  <a:gd name="T10" fmla="*/ 0 w 257"/>
                  <a:gd name="T11" fmla="*/ 170 h 200"/>
                  <a:gd name="T12" fmla="*/ 32 w 257"/>
                  <a:gd name="T13" fmla="*/ 200 h 200"/>
                  <a:gd name="T14" fmla="*/ 225 w 257"/>
                  <a:gd name="T15" fmla="*/ 200 h 200"/>
                  <a:gd name="T16" fmla="*/ 257 w 257"/>
                  <a:gd name="T17" fmla="*/ 170 h 200"/>
                  <a:gd name="T18" fmla="*/ 257 w 257"/>
                  <a:gd name="T19" fmla="*/ 160 h 200"/>
                  <a:gd name="T20" fmla="*/ 215 w 257"/>
                  <a:gd name="T21" fmla="*/ 160 h 200"/>
                  <a:gd name="T22" fmla="*/ 215 w 257"/>
                  <a:gd name="T23" fmla="*/ 143 h 200"/>
                  <a:gd name="T24" fmla="*/ 257 w 257"/>
                  <a:gd name="T25" fmla="*/ 143 h 200"/>
                  <a:gd name="T26" fmla="*/ 257 w 257"/>
                  <a:gd name="T27" fmla="*/ 120 h 200"/>
                  <a:gd name="T28" fmla="*/ 215 w 257"/>
                  <a:gd name="T29" fmla="*/ 120 h 200"/>
                  <a:gd name="T30" fmla="*/ 215 w 257"/>
                  <a:gd name="T31" fmla="*/ 104 h 200"/>
                  <a:gd name="T32" fmla="*/ 257 w 257"/>
                  <a:gd name="T33" fmla="*/ 104 h 200"/>
                  <a:gd name="T34" fmla="*/ 257 w 257"/>
                  <a:gd name="T35" fmla="*/ 78 h 200"/>
                  <a:gd name="T36" fmla="*/ 215 w 257"/>
                  <a:gd name="T37" fmla="*/ 78 h 200"/>
                  <a:gd name="T38" fmla="*/ 215 w 257"/>
                  <a:gd name="T39" fmla="*/ 62 h 200"/>
                  <a:gd name="T40" fmla="*/ 257 w 257"/>
                  <a:gd name="T41" fmla="*/ 62 h 200"/>
                  <a:gd name="T42" fmla="*/ 140 w 257"/>
                  <a:gd name="T43" fmla="*/ 116 h 200"/>
                  <a:gd name="T44" fmla="*/ 140 w 257"/>
                  <a:gd name="T45" fmla="*/ 137 h 200"/>
                  <a:gd name="T46" fmla="*/ 128 w 257"/>
                  <a:gd name="T47" fmla="*/ 146 h 200"/>
                  <a:gd name="T48" fmla="*/ 117 w 257"/>
                  <a:gd name="T49" fmla="*/ 137 h 200"/>
                  <a:gd name="T50" fmla="*/ 117 w 257"/>
                  <a:gd name="T51" fmla="*/ 116 h 200"/>
                  <a:gd name="T52" fmla="*/ 102 w 257"/>
                  <a:gd name="T53" fmla="*/ 93 h 200"/>
                  <a:gd name="T54" fmla="*/ 128 w 257"/>
                  <a:gd name="T55" fmla="*/ 67 h 200"/>
                  <a:gd name="T56" fmla="*/ 154 w 257"/>
                  <a:gd name="T57" fmla="*/ 93 h 200"/>
                  <a:gd name="T58" fmla="*/ 140 w 257"/>
                  <a:gd name="T59"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00">
                    <a:moveTo>
                      <a:pt x="257" y="62"/>
                    </a:moveTo>
                    <a:cubicBezTo>
                      <a:pt x="257" y="30"/>
                      <a:pt x="257" y="30"/>
                      <a:pt x="257" y="30"/>
                    </a:cubicBezTo>
                    <a:cubicBezTo>
                      <a:pt x="257" y="13"/>
                      <a:pt x="242" y="0"/>
                      <a:pt x="225" y="0"/>
                    </a:cubicBezTo>
                    <a:cubicBezTo>
                      <a:pt x="32" y="0"/>
                      <a:pt x="32" y="0"/>
                      <a:pt x="32" y="0"/>
                    </a:cubicBezTo>
                    <a:cubicBezTo>
                      <a:pt x="14" y="0"/>
                      <a:pt x="0" y="13"/>
                      <a:pt x="0" y="30"/>
                    </a:cubicBezTo>
                    <a:cubicBezTo>
                      <a:pt x="0" y="170"/>
                      <a:pt x="0" y="170"/>
                      <a:pt x="0" y="170"/>
                    </a:cubicBezTo>
                    <a:cubicBezTo>
                      <a:pt x="0" y="186"/>
                      <a:pt x="14" y="200"/>
                      <a:pt x="32" y="200"/>
                    </a:cubicBezTo>
                    <a:cubicBezTo>
                      <a:pt x="225" y="200"/>
                      <a:pt x="225" y="200"/>
                      <a:pt x="225" y="200"/>
                    </a:cubicBezTo>
                    <a:cubicBezTo>
                      <a:pt x="242" y="200"/>
                      <a:pt x="257" y="186"/>
                      <a:pt x="257" y="170"/>
                    </a:cubicBezTo>
                    <a:cubicBezTo>
                      <a:pt x="257" y="160"/>
                      <a:pt x="257" y="160"/>
                      <a:pt x="257" y="160"/>
                    </a:cubicBezTo>
                    <a:cubicBezTo>
                      <a:pt x="215" y="160"/>
                      <a:pt x="215" y="160"/>
                      <a:pt x="215" y="160"/>
                    </a:cubicBezTo>
                    <a:cubicBezTo>
                      <a:pt x="215" y="143"/>
                      <a:pt x="215" y="143"/>
                      <a:pt x="215" y="143"/>
                    </a:cubicBezTo>
                    <a:cubicBezTo>
                      <a:pt x="257" y="143"/>
                      <a:pt x="257" y="143"/>
                      <a:pt x="257" y="143"/>
                    </a:cubicBezTo>
                    <a:cubicBezTo>
                      <a:pt x="257" y="120"/>
                      <a:pt x="257" y="120"/>
                      <a:pt x="257" y="120"/>
                    </a:cubicBezTo>
                    <a:cubicBezTo>
                      <a:pt x="215" y="120"/>
                      <a:pt x="215" y="120"/>
                      <a:pt x="215" y="120"/>
                    </a:cubicBezTo>
                    <a:cubicBezTo>
                      <a:pt x="215" y="104"/>
                      <a:pt x="215" y="104"/>
                      <a:pt x="215" y="104"/>
                    </a:cubicBezTo>
                    <a:cubicBezTo>
                      <a:pt x="257" y="104"/>
                      <a:pt x="257" y="104"/>
                      <a:pt x="257" y="104"/>
                    </a:cubicBezTo>
                    <a:cubicBezTo>
                      <a:pt x="257" y="78"/>
                      <a:pt x="257" y="78"/>
                      <a:pt x="257" y="78"/>
                    </a:cubicBezTo>
                    <a:cubicBezTo>
                      <a:pt x="215" y="78"/>
                      <a:pt x="215" y="78"/>
                      <a:pt x="215" y="78"/>
                    </a:cubicBezTo>
                    <a:cubicBezTo>
                      <a:pt x="215" y="62"/>
                      <a:pt x="215" y="62"/>
                      <a:pt x="215" y="62"/>
                    </a:cubicBezTo>
                    <a:lnTo>
                      <a:pt x="257" y="62"/>
                    </a:lnTo>
                    <a:close/>
                    <a:moveTo>
                      <a:pt x="140" y="116"/>
                    </a:moveTo>
                    <a:cubicBezTo>
                      <a:pt x="140" y="137"/>
                      <a:pt x="140" y="137"/>
                      <a:pt x="140" y="137"/>
                    </a:cubicBezTo>
                    <a:cubicBezTo>
                      <a:pt x="140" y="142"/>
                      <a:pt x="135" y="146"/>
                      <a:pt x="128" y="146"/>
                    </a:cubicBezTo>
                    <a:cubicBezTo>
                      <a:pt x="122" y="146"/>
                      <a:pt x="117" y="142"/>
                      <a:pt x="117" y="137"/>
                    </a:cubicBezTo>
                    <a:cubicBezTo>
                      <a:pt x="117" y="116"/>
                      <a:pt x="117" y="116"/>
                      <a:pt x="117" y="116"/>
                    </a:cubicBezTo>
                    <a:cubicBezTo>
                      <a:pt x="108" y="112"/>
                      <a:pt x="102" y="103"/>
                      <a:pt x="102" y="93"/>
                    </a:cubicBezTo>
                    <a:cubicBezTo>
                      <a:pt x="102" y="78"/>
                      <a:pt x="114" y="67"/>
                      <a:pt x="128" y="67"/>
                    </a:cubicBezTo>
                    <a:cubicBezTo>
                      <a:pt x="143" y="67"/>
                      <a:pt x="154" y="78"/>
                      <a:pt x="154" y="93"/>
                    </a:cubicBezTo>
                    <a:cubicBezTo>
                      <a:pt x="154" y="103"/>
                      <a:pt x="148" y="112"/>
                      <a:pt x="140"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78" name="Freeform 281">
                <a:extLst>
                  <a:ext uri="{FF2B5EF4-FFF2-40B4-BE49-F238E27FC236}">
                    <a16:creationId xmlns:a16="http://schemas.microsoft.com/office/drawing/2014/main" id="{C901F31A-2A28-4CAE-BA38-F563840316FD}"/>
                  </a:ext>
                </a:extLst>
              </p:cNvPr>
              <p:cNvSpPr>
                <a:spLocks/>
              </p:cNvSpPr>
              <p:nvPr/>
            </p:nvSpPr>
            <p:spPr bwMode="auto">
              <a:xfrm>
                <a:off x="5678537" y="5346800"/>
                <a:ext cx="768350" cy="434975"/>
              </a:xfrm>
              <a:custGeom>
                <a:avLst/>
                <a:gdLst>
                  <a:gd name="T0" fmla="*/ 35 w 205"/>
                  <a:gd name="T1" fmla="*/ 80 h 116"/>
                  <a:gd name="T2" fmla="*/ 86 w 205"/>
                  <a:gd name="T3" fmla="*/ 29 h 116"/>
                  <a:gd name="T4" fmla="*/ 119 w 205"/>
                  <a:gd name="T5" fmla="*/ 29 h 116"/>
                  <a:gd name="T6" fmla="*/ 169 w 205"/>
                  <a:gd name="T7" fmla="*/ 80 h 116"/>
                  <a:gd name="T8" fmla="*/ 169 w 205"/>
                  <a:gd name="T9" fmla="*/ 116 h 116"/>
                  <a:gd name="T10" fmla="*/ 205 w 205"/>
                  <a:gd name="T11" fmla="*/ 116 h 116"/>
                  <a:gd name="T12" fmla="*/ 205 w 205"/>
                  <a:gd name="T13" fmla="*/ 69 h 116"/>
                  <a:gd name="T14" fmla="*/ 136 w 205"/>
                  <a:gd name="T15" fmla="*/ 0 h 116"/>
                  <a:gd name="T16" fmla="*/ 69 w 205"/>
                  <a:gd name="T17" fmla="*/ 0 h 116"/>
                  <a:gd name="T18" fmla="*/ 0 w 205"/>
                  <a:gd name="T19" fmla="*/ 69 h 116"/>
                  <a:gd name="T20" fmla="*/ 0 w 205"/>
                  <a:gd name="T21" fmla="*/ 116 h 116"/>
                  <a:gd name="T22" fmla="*/ 35 w 205"/>
                  <a:gd name="T23" fmla="*/ 116 h 116"/>
                  <a:gd name="T24" fmla="*/ 35 w 205"/>
                  <a:gd name="T25"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16">
                    <a:moveTo>
                      <a:pt x="35" y="80"/>
                    </a:moveTo>
                    <a:cubicBezTo>
                      <a:pt x="35" y="52"/>
                      <a:pt x="58" y="29"/>
                      <a:pt x="86" y="29"/>
                    </a:cubicBezTo>
                    <a:cubicBezTo>
                      <a:pt x="119" y="29"/>
                      <a:pt x="119" y="29"/>
                      <a:pt x="119" y="29"/>
                    </a:cubicBezTo>
                    <a:cubicBezTo>
                      <a:pt x="147" y="29"/>
                      <a:pt x="169" y="52"/>
                      <a:pt x="169" y="80"/>
                    </a:cubicBezTo>
                    <a:cubicBezTo>
                      <a:pt x="169" y="116"/>
                      <a:pt x="169" y="116"/>
                      <a:pt x="169" y="116"/>
                    </a:cubicBezTo>
                    <a:cubicBezTo>
                      <a:pt x="205" y="116"/>
                      <a:pt x="205" y="116"/>
                      <a:pt x="205" y="116"/>
                    </a:cubicBezTo>
                    <a:cubicBezTo>
                      <a:pt x="205" y="69"/>
                      <a:pt x="205" y="69"/>
                      <a:pt x="205" y="69"/>
                    </a:cubicBezTo>
                    <a:cubicBezTo>
                      <a:pt x="205" y="31"/>
                      <a:pt x="174" y="0"/>
                      <a:pt x="136" y="0"/>
                    </a:cubicBezTo>
                    <a:cubicBezTo>
                      <a:pt x="69" y="0"/>
                      <a:pt x="69" y="0"/>
                      <a:pt x="69" y="0"/>
                    </a:cubicBezTo>
                    <a:cubicBezTo>
                      <a:pt x="31" y="0"/>
                      <a:pt x="0" y="31"/>
                      <a:pt x="0" y="69"/>
                    </a:cubicBezTo>
                    <a:cubicBezTo>
                      <a:pt x="0" y="116"/>
                      <a:pt x="0" y="116"/>
                      <a:pt x="0" y="116"/>
                    </a:cubicBezTo>
                    <a:cubicBezTo>
                      <a:pt x="35" y="116"/>
                      <a:pt x="35" y="116"/>
                      <a:pt x="35" y="116"/>
                    </a:cubicBezTo>
                    <a:lnTo>
                      <a:pt x="3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76" name="Oval 75">
              <a:extLst>
                <a:ext uri="{FF2B5EF4-FFF2-40B4-BE49-F238E27FC236}">
                  <a16:creationId xmlns:a16="http://schemas.microsoft.com/office/drawing/2014/main" id="{54668E4C-B602-4F43-AC76-3317EC7F8ABF}"/>
                </a:ext>
              </a:extLst>
            </p:cNvPr>
            <p:cNvSpPr/>
            <p:nvPr/>
          </p:nvSpPr>
          <p:spPr>
            <a:xfrm>
              <a:off x="7100788" y="2060166"/>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79" name="Freeform 49">
            <a:extLst>
              <a:ext uri="{FF2B5EF4-FFF2-40B4-BE49-F238E27FC236}">
                <a16:creationId xmlns:a16="http://schemas.microsoft.com/office/drawing/2014/main" id="{1A1C2A20-433C-470B-9E98-4181C212E6C0}"/>
              </a:ext>
            </a:extLst>
          </p:cNvPr>
          <p:cNvSpPr>
            <a:spLocks noChangeAspect="1"/>
          </p:cNvSpPr>
          <p:nvPr userDrawn="1"/>
        </p:nvSpPr>
        <p:spPr bwMode="auto">
          <a:xfrm>
            <a:off x="8128393" y="2187055"/>
            <a:ext cx="360000" cy="244067"/>
          </a:xfrm>
          <a:custGeom>
            <a:avLst/>
            <a:gdLst>
              <a:gd name="T0" fmla="*/ 386 w 400"/>
              <a:gd name="T1" fmla="*/ 130 h 271"/>
              <a:gd name="T2" fmla="*/ 286 w 400"/>
              <a:gd name="T3" fmla="*/ 127 h 271"/>
              <a:gd name="T4" fmla="*/ 257 w 400"/>
              <a:gd name="T5" fmla="*/ 196 h 271"/>
              <a:gd name="T6" fmla="*/ 244 w 400"/>
              <a:gd name="T7" fmla="*/ 204 h 271"/>
              <a:gd name="T8" fmla="*/ 232 w 400"/>
              <a:gd name="T9" fmla="*/ 192 h 271"/>
              <a:gd name="T10" fmla="*/ 232 w 400"/>
              <a:gd name="T11" fmla="*/ 81 h 271"/>
              <a:gd name="T12" fmla="*/ 163 w 400"/>
              <a:gd name="T13" fmla="*/ 263 h 271"/>
              <a:gd name="T14" fmla="*/ 160 w 400"/>
              <a:gd name="T15" fmla="*/ 267 h 271"/>
              <a:gd name="T16" fmla="*/ 159 w 400"/>
              <a:gd name="T17" fmla="*/ 267 h 271"/>
              <a:gd name="T18" fmla="*/ 159 w 400"/>
              <a:gd name="T19" fmla="*/ 268 h 271"/>
              <a:gd name="T20" fmla="*/ 151 w 400"/>
              <a:gd name="T21" fmla="*/ 271 h 271"/>
              <a:gd name="T22" fmla="*/ 138 w 400"/>
              <a:gd name="T23" fmla="*/ 258 h 271"/>
              <a:gd name="T24" fmla="*/ 138 w 400"/>
              <a:gd name="T25" fmla="*/ 143 h 271"/>
              <a:gd name="T26" fmla="*/ 130 w 400"/>
              <a:gd name="T27" fmla="*/ 162 h 271"/>
              <a:gd name="T28" fmla="*/ 116 w 400"/>
              <a:gd name="T29" fmla="*/ 170 h 271"/>
              <a:gd name="T30" fmla="*/ 6 w 400"/>
              <a:gd name="T31" fmla="*/ 162 h 271"/>
              <a:gd name="T32" fmla="*/ 0 w 400"/>
              <a:gd name="T33" fmla="*/ 156 h 271"/>
              <a:gd name="T34" fmla="*/ 6 w 400"/>
              <a:gd name="T35" fmla="*/ 150 h 271"/>
              <a:gd name="T36" fmla="*/ 110 w 400"/>
              <a:gd name="T37" fmla="*/ 145 h 271"/>
              <a:gd name="T38" fmla="*/ 139 w 400"/>
              <a:gd name="T39" fmla="*/ 76 h 271"/>
              <a:gd name="T40" fmla="*/ 155 w 400"/>
              <a:gd name="T41" fmla="*/ 68 h 271"/>
              <a:gd name="T42" fmla="*/ 163 w 400"/>
              <a:gd name="T43" fmla="*/ 78 h 271"/>
              <a:gd name="T44" fmla="*/ 163 w 400"/>
              <a:gd name="T45" fmla="*/ 80 h 271"/>
              <a:gd name="T46" fmla="*/ 163 w 400"/>
              <a:gd name="T47" fmla="*/ 190 h 271"/>
              <a:gd name="T48" fmla="*/ 233 w 400"/>
              <a:gd name="T49" fmla="*/ 9 h 271"/>
              <a:gd name="T50" fmla="*/ 247 w 400"/>
              <a:gd name="T51" fmla="*/ 1 h 271"/>
              <a:gd name="T52" fmla="*/ 257 w 400"/>
              <a:gd name="T53" fmla="*/ 14 h 271"/>
              <a:gd name="T54" fmla="*/ 257 w 400"/>
              <a:gd name="T55" fmla="*/ 130 h 271"/>
              <a:gd name="T56" fmla="*/ 266 w 400"/>
              <a:gd name="T57" fmla="*/ 110 h 271"/>
              <a:gd name="T58" fmla="*/ 279 w 400"/>
              <a:gd name="T59" fmla="*/ 102 h 271"/>
              <a:gd name="T60" fmla="*/ 386 w 400"/>
              <a:gd name="T61" fmla="*/ 102 h 271"/>
              <a:gd name="T62" fmla="*/ 400 w 400"/>
              <a:gd name="T63" fmla="*/ 116 h 271"/>
              <a:gd name="T64" fmla="*/ 386 w 400"/>
              <a:gd name="T65" fmla="*/ 1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271">
                <a:moveTo>
                  <a:pt x="386" y="130"/>
                </a:moveTo>
                <a:cubicBezTo>
                  <a:pt x="286" y="127"/>
                  <a:pt x="286" y="127"/>
                  <a:pt x="286" y="127"/>
                </a:cubicBezTo>
                <a:cubicBezTo>
                  <a:pt x="257" y="196"/>
                  <a:pt x="257" y="196"/>
                  <a:pt x="257" y="196"/>
                </a:cubicBezTo>
                <a:cubicBezTo>
                  <a:pt x="255" y="202"/>
                  <a:pt x="250" y="205"/>
                  <a:pt x="244" y="204"/>
                </a:cubicBezTo>
                <a:cubicBezTo>
                  <a:pt x="237" y="204"/>
                  <a:pt x="232" y="198"/>
                  <a:pt x="232" y="192"/>
                </a:cubicBezTo>
                <a:cubicBezTo>
                  <a:pt x="232" y="81"/>
                  <a:pt x="232" y="81"/>
                  <a:pt x="232" y="81"/>
                </a:cubicBezTo>
                <a:cubicBezTo>
                  <a:pt x="163" y="263"/>
                  <a:pt x="163" y="263"/>
                  <a:pt x="163" y="263"/>
                </a:cubicBezTo>
                <a:cubicBezTo>
                  <a:pt x="162" y="264"/>
                  <a:pt x="161" y="266"/>
                  <a:pt x="160" y="267"/>
                </a:cubicBezTo>
                <a:cubicBezTo>
                  <a:pt x="159" y="267"/>
                  <a:pt x="159" y="267"/>
                  <a:pt x="159" y="267"/>
                </a:cubicBezTo>
                <a:cubicBezTo>
                  <a:pt x="159" y="267"/>
                  <a:pt x="159" y="268"/>
                  <a:pt x="159" y="268"/>
                </a:cubicBezTo>
                <a:cubicBezTo>
                  <a:pt x="157" y="270"/>
                  <a:pt x="154" y="271"/>
                  <a:pt x="151" y="271"/>
                </a:cubicBezTo>
                <a:cubicBezTo>
                  <a:pt x="144" y="271"/>
                  <a:pt x="138" y="265"/>
                  <a:pt x="138" y="258"/>
                </a:cubicBezTo>
                <a:cubicBezTo>
                  <a:pt x="138" y="143"/>
                  <a:pt x="138" y="143"/>
                  <a:pt x="138" y="143"/>
                </a:cubicBezTo>
                <a:cubicBezTo>
                  <a:pt x="130" y="162"/>
                  <a:pt x="130" y="162"/>
                  <a:pt x="130" y="162"/>
                </a:cubicBezTo>
                <a:cubicBezTo>
                  <a:pt x="128" y="167"/>
                  <a:pt x="122" y="171"/>
                  <a:pt x="116" y="170"/>
                </a:cubicBezTo>
                <a:cubicBezTo>
                  <a:pt x="6" y="162"/>
                  <a:pt x="6" y="162"/>
                  <a:pt x="6" y="162"/>
                </a:cubicBezTo>
                <a:cubicBezTo>
                  <a:pt x="3" y="162"/>
                  <a:pt x="0" y="159"/>
                  <a:pt x="0" y="156"/>
                </a:cubicBezTo>
                <a:cubicBezTo>
                  <a:pt x="0" y="153"/>
                  <a:pt x="3" y="150"/>
                  <a:pt x="6" y="150"/>
                </a:cubicBezTo>
                <a:cubicBezTo>
                  <a:pt x="110" y="145"/>
                  <a:pt x="110" y="145"/>
                  <a:pt x="110" y="145"/>
                </a:cubicBezTo>
                <a:cubicBezTo>
                  <a:pt x="139" y="76"/>
                  <a:pt x="139" y="76"/>
                  <a:pt x="139" y="76"/>
                </a:cubicBezTo>
                <a:cubicBezTo>
                  <a:pt x="141" y="69"/>
                  <a:pt x="148" y="66"/>
                  <a:pt x="155" y="68"/>
                </a:cubicBezTo>
                <a:cubicBezTo>
                  <a:pt x="159" y="70"/>
                  <a:pt x="162" y="74"/>
                  <a:pt x="163" y="78"/>
                </a:cubicBezTo>
                <a:cubicBezTo>
                  <a:pt x="163" y="79"/>
                  <a:pt x="163" y="80"/>
                  <a:pt x="163" y="80"/>
                </a:cubicBezTo>
                <a:cubicBezTo>
                  <a:pt x="163" y="190"/>
                  <a:pt x="163" y="190"/>
                  <a:pt x="163" y="190"/>
                </a:cubicBezTo>
                <a:cubicBezTo>
                  <a:pt x="233" y="9"/>
                  <a:pt x="233" y="9"/>
                  <a:pt x="233" y="9"/>
                </a:cubicBezTo>
                <a:cubicBezTo>
                  <a:pt x="235" y="3"/>
                  <a:pt x="241" y="0"/>
                  <a:pt x="247" y="1"/>
                </a:cubicBezTo>
                <a:cubicBezTo>
                  <a:pt x="253" y="2"/>
                  <a:pt x="257" y="8"/>
                  <a:pt x="257" y="14"/>
                </a:cubicBezTo>
                <a:cubicBezTo>
                  <a:pt x="257" y="130"/>
                  <a:pt x="257" y="130"/>
                  <a:pt x="257" y="130"/>
                </a:cubicBezTo>
                <a:cubicBezTo>
                  <a:pt x="266" y="110"/>
                  <a:pt x="266" y="110"/>
                  <a:pt x="266" y="110"/>
                </a:cubicBezTo>
                <a:cubicBezTo>
                  <a:pt x="268" y="105"/>
                  <a:pt x="273" y="101"/>
                  <a:pt x="279" y="102"/>
                </a:cubicBezTo>
                <a:cubicBezTo>
                  <a:pt x="386" y="102"/>
                  <a:pt x="386" y="102"/>
                  <a:pt x="386" y="102"/>
                </a:cubicBezTo>
                <a:cubicBezTo>
                  <a:pt x="394" y="102"/>
                  <a:pt x="400" y="108"/>
                  <a:pt x="400" y="116"/>
                </a:cubicBezTo>
                <a:cubicBezTo>
                  <a:pt x="400" y="123"/>
                  <a:pt x="394" y="130"/>
                  <a:pt x="386" y="130"/>
                </a:cubicBezTo>
                <a:close/>
              </a:path>
            </a:pathLst>
          </a:custGeom>
          <a:solidFill>
            <a:schemeClr val="tx1"/>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
        <p:nvSpPr>
          <p:cNvPr id="80" name="Oval 79">
            <a:extLst>
              <a:ext uri="{FF2B5EF4-FFF2-40B4-BE49-F238E27FC236}">
                <a16:creationId xmlns:a16="http://schemas.microsoft.com/office/drawing/2014/main" id="{0A6299CB-E064-4453-A391-038807C3D3FA}"/>
              </a:ext>
            </a:extLst>
          </p:cNvPr>
          <p:cNvSpPr/>
          <p:nvPr userDrawn="1"/>
        </p:nvSpPr>
        <p:spPr>
          <a:xfrm>
            <a:off x="8059472" y="2060166"/>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81" name="Group 5">
            <a:extLst>
              <a:ext uri="{FF2B5EF4-FFF2-40B4-BE49-F238E27FC236}">
                <a16:creationId xmlns:a16="http://schemas.microsoft.com/office/drawing/2014/main" id="{1A6AAABF-59DE-4CF7-977A-9E63E07F3469}"/>
              </a:ext>
            </a:extLst>
          </p:cNvPr>
          <p:cNvGrpSpPr>
            <a:grpSpLocks noChangeAspect="1"/>
          </p:cNvGrpSpPr>
          <p:nvPr userDrawn="1"/>
        </p:nvGrpSpPr>
        <p:grpSpPr bwMode="auto">
          <a:xfrm>
            <a:off x="9113369" y="2156086"/>
            <a:ext cx="307420" cy="306000"/>
            <a:chOff x="4102" y="3793"/>
            <a:chExt cx="433" cy="431"/>
          </a:xfrm>
          <a:solidFill>
            <a:schemeClr val="tx1"/>
          </a:solidFill>
        </p:grpSpPr>
        <p:sp>
          <p:nvSpPr>
            <p:cNvPr id="82" name="Freeform 6">
              <a:extLst>
                <a:ext uri="{FF2B5EF4-FFF2-40B4-BE49-F238E27FC236}">
                  <a16:creationId xmlns:a16="http://schemas.microsoft.com/office/drawing/2014/main" id="{78B76239-5720-4DD0-BC2A-175DAE813464}"/>
                </a:ext>
              </a:extLst>
            </p:cNvPr>
            <p:cNvSpPr>
              <a:spLocks noEditPoints="1"/>
            </p:cNvSpPr>
            <p:nvPr/>
          </p:nvSpPr>
          <p:spPr bwMode="auto">
            <a:xfrm>
              <a:off x="4102" y="3793"/>
              <a:ext cx="433" cy="431"/>
            </a:xfrm>
            <a:custGeom>
              <a:avLst/>
              <a:gdLst>
                <a:gd name="T0" fmla="*/ 0 w 433"/>
                <a:gd name="T1" fmla="*/ 0 h 431"/>
                <a:gd name="T2" fmla="*/ 3 w 433"/>
                <a:gd name="T3" fmla="*/ 372 h 431"/>
                <a:gd name="T4" fmla="*/ 58 w 433"/>
                <a:gd name="T5" fmla="*/ 431 h 431"/>
                <a:gd name="T6" fmla="*/ 433 w 433"/>
                <a:gd name="T7" fmla="*/ 431 h 431"/>
                <a:gd name="T8" fmla="*/ 430 w 433"/>
                <a:gd name="T9" fmla="*/ 0 h 431"/>
                <a:gd name="T10" fmla="*/ 0 w 433"/>
                <a:gd name="T11" fmla="*/ 0 h 431"/>
                <a:gd name="T12" fmla="*/ 289 w 433"/>
                <a:gd name="T13" fmla="*/ 400 h 431"/>
                <a:gd name="T14" fmla="*/ 117 w 433"/>
                <a:gd name="T15" fmla="*/ 400 h 431"/>
                <a:gd name="T16" fmla="*/ 117 w 433"/>
                <a:gd name="T17" fmla="*/ 286 h 431"/>
                <a:gd name="T18" fmla="*/ 289 w 433"/>
                <a:gd name="T19" fmla="*/ 286 h 431"/>
                <a:gd name="T20" fmla="*/ 289 w 433"/>
                <a:gd name="T21" fmla="*/ 400 h 431"/>
                <a:gd name="T22" fmla="*/ 344 w 433"/>
                <a:gd name="T23" fmla="*/ 227 h 431"/>
                <a:gd name="T24" fmla="*/ 86 w 433"/>
                <a:gd name="T25" fmla="*/ 227 h 431"/>
                <a:gd name="T26" fmla="*/ 86 w 433"/>
                <a:gd name="T27" fmla="*/ 27 h 431"/>
                <a:gd name="T28" fmla="*/ 344 w 433"/>
                <a:gd name="T29" fmla="*/ 27 h 431"/>
                <a:gd name="T30" fmla="*/ 344 w 433"/>
                <a:gd name="T31" fmla="*/ 2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3" h="431">
                  <a:moveTo>
                    <a:pt x="0" y="0"/>
                  </a:moveTo>
                  <a:lnTo>
                    <a:pt x="3" y="372"/>
                  </a:lnTo>
                  <a:lnTo>
                    <a:pt x="58" y="431"/>
                  </a:lnTo>
                  <a:lnTo>
                    <a:pt x="433" y="431"/>
                  </a:lnTo>
                  <a:lnTo>
                    <a:pt x="430" y="0"/>
                  </a:lnTo>
                  <a:lnTo>
                    <a:pt x="0" y="0"/>
                  </a:lnTo>
                  <a:close/>
                  <a:moveTo>
                    <a:pt x="289" y="400"/>
                  </a:moveTo>
                  <a:lnTo>
                    <a:pt x="117" y="400"/>
                  </a:lnTo>
                  <a:lnTo>
                    <a:pt x="117" y="286"/>
                  </a:lnTo>
                  <a:lnTo>
                    <a:pt x="289" y="286"/>
                  </a:lnTo>
                  <a:lnTo>
                    <a:pt x="289" y="400"/>
                  </a:lnTo>
                  <a:close/>
                  <a:moveTo>
                    <a:pt x="344" y="227"/>
                  </a:moveTo>
                  <a:lnTo>
                    <a:pt x="86" y="227"/>
                  </a:lnTo>
                  <a:lnTo>
                    <a:pt x="86" y="27"/>
                  </a:lnTo>
                  <a:lnTo>
                    <a:pt x="344" y="27"/>
                  </a:lnTo>
                  <a:lnTo>
                    <a:pt x="344" y="227"/>
                  </a:lnTo>
                  <a:close/>
                </a:path>
              </a:pathLst>
            </a:custGeom>
            <a:solidFill>
              <a:srgbClr val="9BAC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83" name="Rectangle 7">
              <a:extLst>
                <a:ext uri="{FF2B5EF4-FFF2-40B4-BE49-F238E27FC236}">
                  <a16:creationId xmlns:a16="http://schemas.microsoft.com/office/drawing/2014/main" id="{086FB41B-FAE9-425B-AB71-20C5C3C9ADDB}"/>
                </a:ext>
              </a:extLst>
            </p:cNvPr>
            <p:cNvSpPr>
              <a:spLocks noChangeArrowheads="1"/>
            </p:cNvSpPr>
            <p:nvPr/>
          </p:nvSpPr>
          <p:spPr bwMode="auto">
            <a:xfrm>
              <a:off x="4246" y="4106"/>
              <a:ext cx="59" cy="59"/>
            </a:xfrm>
            <a:prstGeom prst="rect">
              <a:avLst/>
            </a:prstGeom>
            <a:solidFill>
              <a:srgbClr val="9BAC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84" name="Oval 83">
            <a:extLst>
              <a:ext uri="{FF2B5EF4-FFF2-40B4-BE49-F238E27FC236}">
                <a16:creationId xmlns:a16="http://schemas.microsoft.com/office/drawing/2014/main" id="{4E4E1244-2E5A-4F5D-B09A-BD2B19FAF4B8}"/>
              </a:ext>
            </a:extLst>
          </p:cNvPr>
          <p:cNvSpPr/>
          <p:nvPr userDrawn="1"/>
        </p:nvSpPr>
        <p:spPr>
          <a:xfrm>
            <a:off x="9018159" y="2060166"/>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85" name="Group 84">
            <a:extLst>
              <a:ext uri="{FF2B5EF4-FFF2-40B4-BE49-F238E27FC236}">
                <a16:creationId xmlns:a16="http://schemas.microsoft.com/office/drawing/2014/main" id="{E770395B-8D50-4DC7-9EFD-CBDD339E3775}"/>
              </a:ext>
            </a:extLst>
          </p:cNvPr>
          <p:cNvGrpSpPr/>
          <p:nvPr userDrawn="1"/>
        </p:nvGrpSpPr>
        <p:grpSpPr>
          <a:xfrm>
            <a:off x="2307368" y="2936638"/>
            <a:ext cx="497840" cy="497840"/>
            <a:chOff x="2307368" y="2936638"/>
            <a:chExt cx="497840" cy="497840"/>
          </a:xfrm>
        </p:grpSpPr>
        <p:grpSp>
          <p:nvGrpSpPr>
            <p:cNvPr id="86" name="Group 66">
              <a:extLst>
                <a:ext uri="{FF2B5EF4-FFF2-40B4-BE49-F238E27FC236}">
                  <a16:creationId xmlns:a16="http://schemas.microsoft.com/office/drawing/2014/main" id="{C54FF352-B430-4FC0-9A4C-06A4FB4D6D42}"/>
                </a:ext>
              </a:extLst>
            </p:cNvPr>
            <p:cNvGrpSpPr>
              <a:grpSpLocks noChangeAspect="1"/>
            </p:cNvGrpSpPr>
            <p:nvPr/>
          </p:nvGrpSpPr>
          <p:grpSpPr bwMode="auto">
            <a:xfrm>
              <a:off x="2403288" y="3078906"/>
              <a:ext cx="306000" cy="213304"/>
              <a:chOff x="3424" y="892"/>
              <a:chExt cx="888" cy="619"/>
            </a:xfrm>
            <a:solidFill>
              <a:srgbClr val="62BA46"/>
            </a:solidFill>
          </p:grpSpPr>
          <p:sp>
            <p:nvSpPr>
              <p:cNvPr id="88" name="Freeform 67">
                <a:extLst>
                  <a:ext uri="{FF2B5EF4-FFF2-40B4-BE49-F238E27FC236}">
                    <a16:creationId xmlns:a16="http://schemas.microsoft.com/office/drawing/2014/main" id="{D3743DF5-FE24-4F75-8F13-FD84B1FD1868}"/>
                  </a:ext>
                </a:extLst>
              </p:cNvPr>
              <p:cNvSpPr>
                <a:spLocks noEditPoints="1"/>
              </p:cNvSpPr>
              <p:nvPr/>
            </p:nvSpPr>
            <p:spPr bwMode="auto">
              <a:xfrm>
                <a:off x="3424" y="892"/>
                <a:ext cx="605" cy="619"/>
              </a:xfrm>
              <a:custGeom>
                <a:avLst/>
                <a:gdLst>
                  <a:gd name="T0" fmla="*/ 244 w 256"/>
                  <a:gd name="T1" fmla="*/ 0 h 262"/>
                  <a:gd name="T2" fmla="*/ 228 w 256"/>
                  <a:gd name="T3" fmla="*/ 14 h 262"/>
                  <a:gd name="T4" fmla="*/ 125 w 256"/>
                  <a:gd name="T5" fmla="*/ 79 h 262"/>
                  <a:gd name="T6" fmla="*/ 37 w 256"/>
                  <a:gd name="T7" fmla="*/ 79 h 262"/>
                  <a:gd name="T8" fmla="*/ 0 w 256"/>
                  <a:gd name="T9" fmla="*/ 123 h 262"/>
                  <a:gd name="T10" fmla="*/ 38 w 256"/>
                  <a:gd name="T11" fmla="*/ 170 h 262"/>
                  <a:gd name="T12" fmla="*/ 38 w 256"/>
                  <a:gd name="T13" fmla="*/ 170 h 262"/>
                  <a:gd name="T14" fmla="*/ 51 w 256"/>
                  <a:gd name="T15" fmla="*/ 170 h 262"/>
                  <a:gd name="T16" fmla="*/ 100 w 256"/>
                  <a:gd name="T17" fmla="*/ 251 h 262"/>
                  <a:gd name="T18" fmla="*/ 122 w 256"/>
                  <a:gd name="T19" fmla="*/ 257 h 262"/>
                  <a:gd name="T20" fmla="*/ 151 w 256"/>
                  <a:gd name="T21" fmla="*/ 242 h 262"/>
                  <a:gd name="T22" fmla="*/ 109 w 256"/>
                  <a:gd name="T23" fmla="*/ 170 h 262"/>
                  <a:gd name="T24" fmla="*/ 125 w 256"/>
                  <a:gd name="T25" fmla="*/ 170 h 262"/>
                  <a:gd name="T26" fmla="*/ 222 w 256"/>
                  <a:gd name="T27" fmla="*/ 225 h 262"/>
                  <a:gd name="T28" fmla="*/ 222 w 256"/>
                  <a:gd name="T29" fmla="*/ 225 h 262"/>
                  <a:gd name="T30" fmla="*/ 223 w 256"/>
                  <a:gd name="T31" fmla="*/ 226 h 262"/>
                  <a:gd name="T32" fmla="*/ 225 w 256"/>
                  <a:gd name="T33" fmla="*/ 229 h 262"/>
                  <a:gd name="T34" fmla="*/ 245 w 256"/>
                  <a:gd name="T35" fmla="*/ 245 h 262"/>
                  <a:gd name="T36" fmla="*/ 256 w 256"/>
                  <a:gd name="T37" fmla="*/ 233 h 262"/>
                  <a:gd name="T38" fmla="*/ 256 w 256"/>
                  <a:gd name="T39" fmla="*/ 13 h 262"/>
                  <a:gd name="T40" fmla="*/ 244 w 256"/>
                  <a:gd name="T41" fmla="*/ 0 h 262"/>
                  <a:gd name="T42" fmla="*/ 77 w 256"/>
                  <a:gd name="T43" fmla="*/ 143 h 262"/>
                  <a:gd name="T44" fmla="*/ 39 w 256"/>
                  <a:gd name="T45" fmla="*/ 143 h 262"/>
                  <a:gd name="T46" fmla="*/ 32 w 256"/>
                  <a:gd name="T47" fmla="*/ 137 h 262"/>
                  <a:gd name="T48" fmla="*/ 39 w 256"/>
                  <a:gd name="T49" fmla="*/ 130 h 262"/>
                  <a:gd name="T50" fmla="*/ 77 w 256"/>
                  <a:gd name="T51" fmla="*/ 130 h 262"/>
                  <a:gd name="T52" fmla="*/ 83 w 256"/>
                  <a:gd name="T53" fmla="*/ 137 h 262"/>
                  <a:gd name="T54" fmla="*/ 77 w 256"/>
                  <a:gd name="T55" fmla="*/ 143 h 262"/>
                  <a:gd name="T56" fmla="*/ 77 w 256"/>
                  <a:gd name="T57" fmla="*/ 116 h 262"/>
                  <a:gd name="T58" fmla="*/ 39 w 256"/>
                  <a:gd name="T59" fmla="*/ 116 h 262"/>
                  <a:gd name="T60" fmla="*/ 32 w 256"/>
                  <a:gd name="T61" fmla="*/ 109 h 262"/>
                  <a:gd name="T62" fmla="*/ 39 w 256"/>
                  <a:gd name="T63" fmla="*/ 103 h 262"/>
                  <a:gd name="T64" fmla="*/ 77 w 256"/>
                  <a:gd name="T65" fmla="*/ 103 h 262"/>
                  <a:gd name="T66" fmla="*/ 83 w 256"/>
                  <a:gd name="T67" fmla="*/ 109 h 262"/>
                  <a:gd name="T68" fmla="*/ 77 w 256"/>
                  <a:gd name="T69" fmla="*/ 116 h 262"/>
                  <a:gd name="T70" fmla="*/ 224 w 256"/>
                  <a:gd name="T71" fmla="*/ 186 h 262"/>
                  <a:gd name="T72" fmla="*/ 131 w 256"/>
                  <a:gd name="T73" fmla="*/ 148 h 262"/>
                  <a:gd name="T74" fmla="*/ 131 w 256"/>
                  <a:gd name="T75" fmla="*/ 100 h 262"/>
                  <a:gd name="T76" fmla="*/ 224 w 256"/>
                  <a:gd name="T77" fmla="*/ 60 h 262"/>
                  <a:gd name="T78" fmla="*/ 224 w 256"/>
                  <a:gd name="T79" fmla="*/ 18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6" h="262">
                    <a:moveTo>
                      <a:pt x="244" y="0"/>
                    </a:moveTo>
                    <a:cubicBezTo>
                      <a:pt x="234" y="0"/>
                      <a:pt x="233" y="9"/>
                      <a:pt x="228" y="14"/>
                    </a:cubicBezTo>
                    <a:cubicBezTo>
                      <a:pt x="205" y="43"/>
                      <a:pt x="183" y="79"/>
                      <a:pt x="125" y="79"/>
                    </a:cubicBezTo>
                    <a:cubicBezTo>
                      <a:pt x="37" y="79"/>
                      <a:pt x="37" y="79"/>
                      <a:pt x="37" y="79"/>
                    </a:cubicBezTo>
                    <a:cubicBezTo>
                      <a:pt x="21" y="79"/>
                      <a:pt x="0" y="86"/>
                      <a:pt x="0" y="123"/>
                    </a:cubicBezTo>
                    <a:cubicBezTo>
                      <a:pt x="0" y="172"/>
                      <a:pt x="38" y="170"/>
                      <a:pt x="38" y="170"/>
                    </a:cubicBezTo>
                    <a:cubicBezTo>
                      <a:pt x="38" y="170"/>
                      <a:pt x="38" y="170"/>
                      <a:pt x="38" y="170"/>
                    </a:cubicBezTo>
                    <a:cubicBezTo>
                      <a:pt x="51" y="170"/>
                      <a:pt x="51" y="170"/>
                      <a:pt x="51" y="170"/>
                    </a:cubicBezTo>
                    <a:cubicBezTo>
                      <a:pt x="100" y="251"/>
                      <a:pt x="100" y="251"/>
                      <a:pt x="100" y="251"/>
                    </a:cubicBezTo>
                    <a:cubicBezTo>
                      <a:pt x="105" y="256"/>
                      <a:pt x="114" y="262"/>
                      <a:pt x="122" y="257"/>
                    </a:cubicBezTo>
                    <a:cubicBezTo>
                      <a:pt x="151" y="242"/>
                      <a:pt x="151" y="242"/>
                      <a:pt x="151" y="242"/>
                    </a:cubicBezTo>
                    <a:cubicBezTo>
                      <a:pt x="109" y="170"/>
                      <a:pt x="109" y="170"/>
                      <a:pt x="109" y="170"/>
                    </a:cubicBezTo>
                    <a:cubicBezTo>
                      <a:pt x="125" y="170"/>
                      <a:pt x="125" y="170"/>
                      <a:pt x="125" y="170"/>
                    </a:cubicBezTo>
                    <a:cubicBezTo>
                      <a:pt x="179" y="170"/>
                      <a:pt x="199" y="199"/>
                      <a:pt x="222" y="225"/>
                    </a:cubicBezTo>
                    <a:cubicBezTo>
                      <a:pt x="222" y="225"/>
                      <a:pt x="222" y="225"/>
                      <a:pt x="222" y="225"/>
                    </a:cubicBezTo>
                    <a:cubicBezTo>
                      <a:pt x="222" y="225"/>
                      <a:pt x="222" y="225"/>
                      <a:pt x="223" y="226"/>
                    </a:cubicBezTo>
                    <a:cubicBezTo>
                      <a:pt x="224" y="227"/>
                      <a:pt x="225" y="228"/>
                      <a:pt x="225" y="229"/>
                    </a:cubicBezTo>
                    <a:cubicBezTo>
                      <a:pt x="231" y="235"/>
                      <a:pt x="237" y="245"/>
                      <a:pt x="245" y="245"/>
                    </a:cubicBezTo>
                    <a:cubicBezTo>
                      <a:pt x="253" y="244"/>
                      <a:pt x="256" y="239"/>
                      <a:pt x="256" y="233"/>
                    </a:cubicBezTo>
                    <a:cubicBezTo>
                      <a:pt x="256" y="13"/>
                      <a:pt x="256" y="13"/>
                      <a:pt x="256" y="13"/>
                    </a:cubicBezTo>
                    <a:cubicBezTo>
                      <a:pt x="256" y="7"/>
                      <a:pt x="252" y="0"/>
                      <a:pt x="244" y="0"/>
                    </a:cubicBezTo>
                    <a:close/>
                    <a:moveTo>
                      <a:pt x="77" y="143"/>
                    </a:moveTo>
                    <a:cubicBezTo>
                      <a:pt x="39" y="143"/>
                      <a:pt x="39" y="143"/>
                      <a:pt x="39" y="143"/>
                    </a:cubicBezTo>
                    <a:cubicBezTo>
                      <a:pt x="36" y="143"/>
                      <a:pt x="32" y="140"/>
                      <a:pt x="32" y="137"/>
                    </a:cubicBezTo>
                    <a:cubicBezTo>
                      <a:pt x="32" y="133"/>
                      <a:pt x="36" y="130"/>
                      <a:pt x="39" y="130"/>
                    </a:cubicBezTo>
                    <a:cubicBezTo>
                      <a:pt x="77" y="130"/>
                      <a:pt x="77" y="130"/>
                      <a:pt x="77" y="130"/>
                    </a:cubicBezTo>
                    <a:cubicBezTo>
                      <a:pt x="80" y="130"/>
                      <a:pt x="83" y="133"/>
                      <a:pt x="83" y="137"/>
                    </a:cubicBezTo>
                    <a:cubicBezTo>
                      <a:pt x="83" y="140"/>
                      <a:pt x="80" y="143"/>
                      <a:pt x="77" y="143"/>
                    </a:cubicBezTo>
                    <a:close/>
                    <a:moveTo>
                      <a:pt x="77" y="116"/>
                    </a:moveTo>
                    <a:cubicBezTo>
                      <a:pt x="39" y="116"/>
                      <a:pt x="39" y="116"/>
                      <a:pt x="39" y="116"/>
                    </a:cubicBezTo>
                    <a:cubicBezTo>
                      <a:pt x="36" y="116"/>
                      <a:pt x="32" y="112"/>
                      <a:pt x="32" y="109"/>
                    </a:cubicBezTo>
                    <a:cubicBezTo>
                      <a:pt x="32" y="106"/>
                      <a:pt x="36" y="103"/>
                      <a:pt x="39" y="103"/>
                    </a:cubicBezTo>
                    <a:cubicBezTo>
                      <a:pt x="77" y="103"/>
                      <a:pt x="77" y="103"/>
                      <a:pt x="77" y="103"/>
                    </a:cubicBezTo>
                    <a:cubicBezTo>
                      <a:pt x="80" y="103"/>
                      <a:pt x="83" y="106"/>
                      <a:pt x="83" y="109"/>
                    </a:cubicBezTo>
                    <a:cubicBezTo>
                      <a:pt x="83" y="112"/>
                      <a:pt x="80" y="116"/>
                      <a:pt x="77" y="116"/>
                    </a:cubicBezTo>
                    <a:close/>
                    <a:moveTo>
                      <a:pt x="224" y="186"/>
                    </a:moveTo>
                    <a:cubicBezTo>
                      <a:pt x="194" y="156"/>
                      <a:pt x="176" y="148"/>
                      <a:pt x="131" y="148"/>
                    </a:cubicBezTo>
                    <a:cubicBezTo>
                      <a:pt x="131" y="100"/>
                      <a:pt x="131" y="100"/>
                      <a:pt x="131" y="100"/>
                    </a:cubicBezTo>
                    <a:cubicBezTo>
                      <a:pt x="176" y="100"/>
                      <a:pt x="195" y="91"/>
                      <a:pt x="224" y="60"/>
                    </a:cubicBezTo>
                    <a:lnTo>
                      <a:pt x="22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89" name="Freeform 68">
                <a:extLst>
                  <a:ext uri="{FF2B5EF4-FFF2-40B4-BE49-F238E27FC236}">
                    <a16:creationId xmlns:a16="http://schemas.microsoft.com/office/drawing/2014/main" id="{AB0915EC-B83B-4B89-BDBB-23BC3DA6EE92}"/>
                  </a:ext>
                </a:extLst>
              </p:cNvPr>
              <p:cNvSpPr>
                <a:spLocks/>
              </p:cNvSpPr>
              <p:nvPr/>
            </p:nvSpPr>
            <p:spPr bwMode="auto">
              <a:xfrm>
                <a:off x="4097" y="1051"/>
                <a:ext cx="102" cy="259"/>
              </a:xfrm>
              <a:custGeom>
                <a:avLst/>
                <a:gdLst>
                  <a:gd name="T0" fmla="*/ 22 w 43"/>
                  <a:gd name="T1" fmla="*/ 5 h 110"/>
                  <a:gd name="T2" fmla="*/ 5 w 43"/>
                  <a:gd name="T3" fmla="*/ 5 h 110"/>
                  <a:gd name="T4" fmla="*/ 5 w 43"/>
                  <a:gd name="T5" fmla="*/ 22 h 110"/>
                  <a:gd name="T6" fmla="*/ 19 w 43"/>
                  <a:gd name="T7" fmla="*/ 56 h 110"/>
                  <a:gd name="T8" fmla="*/ 5 w 43"/>
                  <a:gd name="T9" fmla="*/ 89 h 110"/>
                  <a:gd name="T10" fmla="*/ 5 w 43"/>
                  <a:gd name="T11" fmla="*/ 106 h 110"/>
                  <a:gd name="T12" fmla="*/ 13 w 43"/>
                  <a:gd name="T13" fmla="*/ 110 h 110"/>
                  <a:gd name="T14" fmla="*/ 22 w 43"/>
                  <a:gd name="T15" fmla="*/ 106 h 110"/>
                  <a:gd name="T16" fmla="*/ 43 w 43"/>
                  <a:gd name="T17" fmla="*/ 56 h 110"/>
                  <a:gd name="T18" fmla="*/ 22 w 43"/>
                  <a:gd name="T19" fmla="*/ 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10">
                    <a:moveTo>
                      <a:pt x="22" y="5"/>
                    </a:moveTo>
                    <a:cubicBezTo>
                      <a:pt x="17" y="0"/>
                      <a:pt x="10" y="0"/>
                      <a:pt x="5" y="5"/>
                    </a:cubicBezTo>
                    <a:cubicBezTo>
                      <a:pt x="0" y="10"/>
                      <a:pt x="0" y="17"/>
                      <a:pt x="5" y="22"/>
                    </a:cubicBezTo>
                    <a:cubicBezTo>
                      <a:pt x="14" y="31"/>
                      <a:pt x="19" y="43"/>
                      <a:pt x="19" y="56"/>
                    </a:cubicBezTo>
                    <a:cubicBezTo>
                      <a:pt x="19" y="68"/>
                      <a:pt x="14" y="80"/>
                      <a:pt x="5" y="89"/>
                    </a:cubicBezTo>
                    <a:cubicBezTo>
                      <a:pt x="0" y="94"/>
                      <a:pt x="0" y="102"/>
                      <a:pt x="5" y="106"/>
                    </a:cubicBezTo>
                    <a:cubicBezTo>
                      <a:pt x="7" y="109"/>
                      <a:pt x="10" y="110"/>
                      <a:pt x="13" y="110"/>
                    </a:cubicBezTo>
                    <a:cubicBezTo>
                      <a:pt x="17" y="110"/>
                      <a:pt x="20" y="109"/>
                      <a:pt x="22" y="106"/>
                    </a:cubicBezTo>
                    <a:cubicBezTo>
                      <a:pt x="36" y="93"/>
                      <a:pt x="43" y="75"/>
                      <a:pt x="43" y="56"/>
                    </a:cubicBezTo>
                    <a:cubicBezTo>
                      <a:pt x="43" y="36"/>
                      <a:pt x="36" y="18"/>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90" name="Freeform 69">
                <a:extLst>
                  <a:ext uri="{FF2B5EF4-FFF2-40B4-BE49-F238E27FC236}">
                    <a16:creationId xmlns:a16="http://schemas.microsoft.com/office/drawing/2014/main" id="{34070A46-102D-4138-8B5D-3A96606807A6}"/>
                  </a:ext>
                </a:extLst>
              </p:cNvPr>
              <p:cNvSpPr>
                <a:spLocks/>
              </p:cNvSpPr>
              <p:nvPr/>
            </p:nvSpPr>
            <p:spPr bwMode="auto">
              <a:xfrm>
                <a:off x="4182" y="982"/>
                <a:ext cx="130" cy="397"/>
              </a:xfrm>
              <a:custGeom>
                <a:avLst/>
                <a:gdLst>
                  <a:gd name="T0" fmla="*/ 22 w 55"/>
                  <a:gd name="T1" fmla="*/ 5 h 168"/>
                  <a:gd name="T2" fmla="*/ 5 w 55"/>
                  <a:gd name="T3" fmla="*/ 5 h 168"/>
                  <a:gd name="T4" fmla="*/ 5 w 55"/>
                  <a:gd name="T5" fmla="*/ 22 h 168"/>
                  <a:gd name="T6" fmla="*/ 30 w 55"/>
                  <a:gd name="T7" fmla="*/ 85 h 168"/>
                  <a:gd name="T8" fmla="*/ 5 w 55"/>
                  <a:gd name="T9" fmla="*/ 147 h 168"/>
                  <a:gd name="T10" fmla="*/ 5 w 55"/>
                  <a:gd name="T11" fmla="*/ 164 h 168"/>
                  <a:gd name="T12" fmla="*/ 13 w 55"/>
                  <a:gd name="T13" fmla="*/ 168 h 168"/>
                  <a:gd name="T14" fmla="*/ 22 w 55"/>
                  <a:gd name="T15" fmla="*/ 164 h 168"/>
                  <a:gd name="T16" fmla="*/ 55 w 55"/>
                  <a:gd name="T17" fmla="*/ 85 h 168"/>
                  <a:gd name="T18" fmla="*/ 22 w 55"/>
                  <a:gd name="T19" fmla="*/ 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68">
                    <a:moveTo>
                      <a:pt x="22" y="5"/>
                    </a:moveTo>
                    <a:cubicBezTo>
                      <a:pt x="17" y="0"/>
                      <a:pt x="9" y="0"/>
                      <a:pt x="5" y="5"/>
                    </a:cubicBezTo>
                    <a:cubicBezTo>
                      <a:pt x="0" y="10"/>
                      <a:pt x="0" y="17"/>
                      <a:pt x="5" y="22"/>
                    </a:cubicBezTo>
                    <a:cubicBezTo>
                      <a:pt x="21" y="39"/>
                      <a:pt x="30" y="61"/>
                      <a:pt x="30" y="85"/>
                    </a:cubicBezTo>
                    <a:cubicBezTo>
                      <a:pt x="30" y="108"/>
                      <a:pt x="21" y="130"/>
                      <a:pt x="5" y="147"/>
                    </a:cubicBezTo>
                    <a:cubicBezTo>
                      <a:pt x="0" y="152"/>
                      <a:pt x="0" y="160"/>
                      <a:pt x="5" y="164"/>
                    </a:cubicBezTo>
                    <a:cubicBezTo>
                      <a:pt x="7" y="167"/>
                      <a:pt x="10" y="168"/>
                      <a:pt x="13" y="168"/>
                    </a:cubicBezTo>
                    <a:cubicBezTo>
                      <a:pt x="17" y="168"/>
                      <a:pt x="20" y="167"/>
                      <a:pt x="22" y="164"/>
                    </a:cubicBezTo>
                    <a:cubicBezTo>
                      <a:pt x="43" y="143"/>
                      <a:pt x="55" y="115"/>
                      <a:pt x="55" y="85"/>
                    </a:cubicBezTo>
                    <a:cubicBezTo>
                      <a:pt x="55" y="54"/>
                      <a:pt x="43" y="26"/>
                      <a:pt x="2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87" name="Oval 86">
              <a:extLst>
                <a:ext uri="{FF2B5EF4-FFF2-40B4-BE49-F238E27FC236}">
                  <a16:creationId xmlns:a16="http://schemas.microsoft.com/office/drawing/2014/main" id="{F2F3D34A-62D1-453A-89AA-A3A92D2715B9}"/>
                </a:ext>
              </a:extLst>
            </p:cNvPr>
            <p:cNvSpPr/>
            <p:nvPr/>
          </p:nvSpPr>
          <p:spPr>
            <a:xfrm>
              <a:off x="2307368" y="2936638"/>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91" name="Group 90">
            <a:extLst>
              <a:ext uri="{FF2B5EF4-FFF2-40B4-BE49-F238E27FC236}">
                <a16:creationId xmlns:a16="http://schemas.microsoft.com/office/drawing/2014/main" id="{29DBDA72-C5A2-4815-BF56-E6AC3AD7FE7B}"/>
              </a:ext>
            </a:extLst>
          </p:cNvPr>
          <p:cNvGrpSpPr/>
          <p:nvPr userDrawn="1"/>
        </p:nvGrpSpPr>
        <p:grpSpPr>
          <a:xfrm>
            <a:off x="390000" y="2936638"/>
            <a:ext cx="497840" cy="497840"/>
            <a:chOff x="390000" y="2666117"/>
            <a:chExt cx="497840" cy="497840"/>
          </a:xfrm>
        </p:grpSpPr>
        <p:sp>
          <p:nvSpPr>
            <p:cNvPr id="92" name="Freeform 897">
              <a:extLst>
                <a:ext uri="{FF2B5EF4-FFF2-40B4-BE49-F238E27FC236}">
                  <a16:creationId xmlns:a16="http://schemas.microsoft.com/office/drawing/2014/main" id="{5D77F28B-1B18-4449-A9EA-58E0CC7DFFA4}"/>
                </a:ext>
              </a:extLst>
            </p:cNvPr>
            <p:cNvSpPr>
              <a:spLocks noChangeAspect="1"/>
            </p:cNvSpPr>
            <p:nvPr/>
          </p:nvSpPr>
          <p:spPr bwMode="auto">
            <a:xfrm>
              <a:off x="508998" y="2762037"/>
              <a:ext cx="259845" cy="306000"/>
            </a:xfrm>
            <a:custGeom>
              <a:avLst/>
              <a:gdLst>
                <a:gd name="T0" fmla="*/ 367 w 367"/>
                <a:gd name="T1" fmla="*/ 301 h 432"/>
                <a:gd name="T2" fmla="*/ 367 w 367"/>
                <a:gd name="T3" fmla="*/ 301 h 432"/>
                <a:gd name="T4" fmla="*/ 367 w 367"/>
                <a:gd name="T5" fmla="*/ 0 h 432"/>
                <a:gd name="T6" fmla="*/ 95 w 367"/>
                <a:gd name="T7" fmla="*/ 70 h 432"/>
                <a:gd name="T8" fmla="*/ 95 w 367"/>
                <a:gd name="T9" fmla="*/ 305 h 432"/>
                <a:gd name="T10" fmla="*/ 49 w 367"/>
                <a:gd name="T11" fmla="*/ 316 h 432"/>
                <a:gd name="T12" fmla="*/ 14 w 367"/>
                <a:gd name="T13" fmla="*/ 399 h 432"/>
                <a:gd name="T14" fmla="*/ 103 w 367"/>
                <a:gd name="T15" fmla="*/ 412 h 432"/>
                <a:gd name="T16" fmla="*/ 142 w 367"/>
                <a:gd name="T17" fmla="*/ 339 h 432"/>
                <a:gd name="T18" fmla="*/ 142 w 367"/>
                <a:gd name="T19" fmla="*/ 149 h 432"/>
                <a:gd name="T20" fmla="*/ 320 w 367"/>
                <a:gd name="T21" fmla="*/ 103 h 432"/>
                <a:gd name="T22" fmla="*/ 320 w 367"/>
                <a:gd name="T23" fmla="*/ 255 h 432"/>
                <a:gd name="T24" fmla="*/ 272 w 367"/>
                <a:gd name="T25" fmla="*/ 266 h 432"/>
                <a:gd name="T26" fmla="*/ 237 w 367"/>
                <a:gd name="T27" fmla="*/ 349 h 432"/>
                <a:gd name="T28" fmla="*/ 326 w 367"/>
                <a:gd name="T29" fmla="*/ 362 h 432"/>
                <a:gd name="T30" fmla="*/ 367 w 367"/>
                <a:gd name="T31" fmla="*/ 304 h 432"/>
                <a:gd name="T32" fmla="*/ 367 w 367"/>
                <a:gd name="T33" fmla="*/ 304 h 432"/>
                <a:gd name="T34" fmla="*/ 367 w 367"/>
                <a:gd name="T35" fmla="*/ 30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432">
                  <a:moveTo>
                    <a:pt x="367" y="301"/>
                  </a:moveTo>
                  <a:cubicBezTo>
                    <a:pt x="367" y="301"/>
                    <a:pt x="367" y="301"/>
                    <a:pt x="367" y="301"/>
                  </a:cubicBezTo>
                  <a:cubicBezTo>
                    <a:pt x="367" y="0"/>
                    <a:pt x="367" y="0"/>
                    <a:pt x="367" y="0"/>
                  </a:cubicBezTo>
                  <a:cubicBezTo>
                    <a:pt x="95" y="70"/>
                    <a:pt x="95" y="70"/>
                    <a:pt x="95" y="70"/>
                  </a:cubicBezTo>
                  <a:cubicBezTo>
                    <a:pt x="95" y="305"/>
                    <a:pt x="95" y="305"/>
                    <a:pt x="95" y="305"/>
                  </a:cubicBezTo>
                  <a:cubicBezTo>
                    <a:pt x="80" y="304"/>
                    <a:pt x="64" y="308"/>
                    <a:pt x="49" y="316"/>
                  </a:cubicBezTo>
                  <a:cubicBezTo>
                    <a:pt x="15" y="335"/>
                    <a:pt x="0" y="372"/>
                    <a:pt x="14" y="399"/>
                  </a:cubicBezTo>
                  <a:cubicBezTo>
                    <a:pt x="29" y="425"/>
                    <a:pt x="69" y="432"/>
                    <a:pt x="103" y="412"/>
                  </a:cubicBezTo>
                  <a:cubicBezTo>
                    <a:pt x="133" y="396"/>
                    <a:pt x="149" y="365"/>
                    <a:pt x="142" y="339"/>
                  </a:cubicBezTo>
                  <a:cubicBezTo>
                    <a:pt x="142" y="149"/>
                    <a:pt x="142" y="149"/>
                    <a:pt x="142" y="149"/>
                  </a:cubicBezTo>
                  <a:cubicBezTo>
                    <a:pt x="320" y="103"/>
                    <a:pt x="320" y="103"/>
                    <a:pt x="320" y="103"/>
                  </a:cubicBezTo>
                  <a:cubicBezTo>
                    <a:pt x="320" y="255"/>
                    <a:pt x="320" y="255"/>
                    <a:pt x="320" y="255"/>
                  </a:cubicBezTo>
                  <a:cubicBezTo>
                    <a:pt x="305" y="254"/>
                    <a:pt x="288" y="257"/>
                    <a:pt x="272" y="266"/>
                  </a:cubicBezTo>
                  <a:cubicBezTo>
                    <a:pt x="238" y="285"/>
                    <a:pt x="223" y="322"/>
                    <a:pt x="237" y="349"/>
                  </a:cubicBezTo>
                  <a:cubicBezTo>
                    <a:pt x="252" y="375"/>
                    <a:pt x="292" y="381"/>
                    <a:pt x="326" y="362"/>
                  </a:cubicBezTo>
                  <a:cubicBezTo>
                    <a:pt x="350" y="349"/>
                    <a:pt x="365" y="326"/>
                    <a:pt x="367" y="304"/>
                  </a:cubicBezTo>
                  <a:cubicBezTo>
                    <a:pt x="367" y="304"/>
                    <a:pt x="367" y="304"/>
                    <a:pt x="367" y="304"/>
                  </a:cubicBezTo>
                  <a:lnTo>
                    <a:pt x="367" y="301"/>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93" name="Oval 92">
              <a:extLst>
                <a:ext uri="{FF2B5EF4-FFF2-40B4-BE49-F238E27FC236}">
                  <a16:creationId xmlns:a16="http://schemas.microsoft.com/office/drawing/2014/main" id="{EEF67773-92B4-4C32-9AB6-4A3699F32D55}"/>
                </a:ext>
              </a:extLst>
            </p:cNvPr>
            <p:cNvSpPr/>
            <p:nvPr/>
          </p:nvSpPr>
          <p:spPr>
            <a:xfrm>
              <a:off x="390000" y="2666117"/>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94" name="Group 93">
            <a:extLst>
              <a:ext uri="{FF2B5EF4-FFF2-40B4-BE49-F238E27FC236}">
                <a16:creationId xmlns:a16="http://schemas.microsoft.com/office/drawing/2014/main" id="{01107724-31DA-479F-AF85-E3290142866F}"/>
              </a:ext>
            </a:extLst>
          </p:cNvPr>
          <p:cNvGrpSpPr/>
          <p:nvPr userDrawn="1"/>
        </p:nvGrpSpPr>
        <p:grpSpPr>
          <a:xfrm>
            <a:off x="3266052" y="2936638"/>
            <a:ext cx="497840" cy="497840"/>
            <a:chOff x="3266052" y="2936638"/>
            <a:chExt cx="497840" cy="497840"/>
          </a:xfrm>
        </p:grpSpPr>
        <p:grpSp>
          <p:nvGrpSpPr>
            <p:cNvPr id="95" name="Group 105">
              <a:extLst>
                <a:ext uri="{FF2B5EF4-FFF2-40B4-BE49-F238E27FC236}">
                  <a16:creationId xmlns:a16="http://schemas.microsoft.com/office/drawing/2014/main" id="{7751D207-20F9-473D-A9A0-2FCE84DD80FE}"/>
                </a:ext>
              </a:extLst>
            </p:cNvPr>
            <p:cNvGrpSpPr>
              <a:grpSpLocks noChangeAspect="1"/>
            </p:cNvGrpSpPr>
            <p:nvPr/>
          </p:nvGrpSpPr>
          <p:grpSpPr bwMode="auto">
            <a:xfrm>
              <a:off x="3423500" y="3032558"/>
              <a:ext cx="182944" cy="306000"/>
              <a:chOff x="2296" y="3488"/>
              <a:chExt cx="446" cy="746"/>
            </a:xfrm>
            <a:solidFill>
              <a:schemeClr val="accent4"/>
            </a:solidFill>
          </p:grpSpPr>
          <p:sp>
            <p:nvSpPr>
              <p:cNvPr id="97" name="Freeform 110">
                <a:extLst>
                  <a:ext uri="{FF2B5EF4-FFF2-40B4-BE49-F238E27FC236}">
                    <a16:creationId xmlns:a16="http://schemas.microsoft.com/office/drawing/2014/main" id="{C7086198-CC49-4579-AEE6-7BB51DACEE1F}"/>
                  </a:ext>
                </a:extLst>
              </p:cNvPr>
              <p:cNvSpPr>
                <a:spLocks/>
              </p:cNvSpPr>
              <p:nvPr/>
            </p:nvSpPr>
            <p:spPr bwMode="auto">
              <a:xfrm>
                <a:off x="2423" y="4102"/>
                <a:ext cx="194" cy="90"/>
              </a:xfrm>
              <a:custGeom>
                <a:avLst/>
                <a:gdLst>
                  <a:gd name="T0" fmla="*/ 71 w 82"/>
                  <a:gd name="T1" fmla="*/ 2 h 38"/>
                  <a:gd name="T2" fmla="*/ 6 w 82"/>
                  <a:gd name="T3" fmla="*/ 24 h 38"/>
                  <a:gd name="T4" fmla="*/ 1 w 82"/>
                  <a:gd name="T5" fmla="*/ 33 h 38"/>
                  <a:gd name="T6" fmla="*/ 8 w 82"/>
                  <a:gd name="T7" fmla="*/ 38 h 38"/>
                  <a:gd name="T8" fmla="*/ 10 w 82"/>
                  <a:gd name="T9" fmla="*/ 37 h 38"/>
                  <a:gd name="T10" fmla="*/ 76 w 82"/>
                  <a:gd name="T11" fmla="*/ 16 h 38"/>
                  <a:gd name="T12" fmla="*/ 80 w 82"/>
                  <a:gd name="T13" fmla="*/ 6 h 38"/>
                  <a:gd name="T14" fmla="*/ 71 w 82"/>
                  <a:gd name="T15" fmla="*/ 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38">
                    <a:moveTo>
                      <a:pt x="71" y="2"/>
                    </a:moveTo>
                    <a:cubicBezTo>
                      <a:pt x="6" y="24"/>
                      <a:pt x="6" y="24"/>
                      <a:pt x="6" y="24"/>
                    </a:cubicBezTo>
                    <a:cubicBezTo>
                      <a:pt x="2" y="25"/>
                      <a:pt x="0" y="29"/>
                      <a:pt x="1" y="33"/>
                    </a:cubicBezTo>
                    <a:cubicBezTo>
                      <a:pt x="2" y="36"/>
                      <a:pt x="5" y="38"/>
                      <a:pt x="8" y="38"/>
                    </a:cubicBezTo>
                    <a:cubicBezTo>
                      <a:pt x="9" y="38"/>
                      <a:pt x="10" y="38"/>
                      <a:pt x="10" y="37"/>
                    </a:cubicBezTo>
                    <a:cubicBezTo>
                      <a:pt x="76" y="16"/>
                      <a:pt x="76" y="16"/>
                      <a:pt x="76" y="16"/>
                    </a:cubicBezTo>
                    <a:cubicBezTo>
                      <a:pt x="80" y="14"/>
                      <a:pt x="82" y="10"/>
                      <a:pt x="80" y="6"/>
                    </a:cubicBezTo>
                    <a:cubicBezTo>
                      <a:pt x="79" y="3"/>
                      <a:pt x="75" y="0"/>
                      <a:pt x="7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98" name="Freeform 111">
                <a:extLst>
                  <a:ext uri="{FF2B5EF4-FFF2-40B4-BE49-F238E27FC236}">
                    <a16:creationId xmlns:a16="http://schemas.microsoft.com/office/drawing/2014/main" id="{6063599C-8B7E-4FAA-986B-885DAF7124BE}"/>
                  </a:ext>
                </a:extLst>
              </p:cNvPr>
              <p:cNvSpPr>
                <a:spLocks/>
              </p:cNvSpPr>
              <p:nvPr/>
            </p:nvSpPr>
            <p:spPr bwMode="auto">
              <a:xfrm>
                <a:off x="2449" y="4163"/>
                <a:ext cx="137" cy="71"/>
              </a:xfrm>
              <a:custGeom>
                <a:avLst/>
                <a:gdLst>
                  <a:gd name="T0" fmla="*/ 48 w 58"/>
                  <a:gd name="T1" fmla="*/ 2 h 30"/>
                  <a:gd name="T2" fmla="*/ 6 w 58"/>
                  <a:gd name="T3" fmla="*/ 16 h 30"/>
                  <a:gd name="T4" fmla="*/ 1 w 58"/>
                  <a:gd name="T5" fmla="*/ 25 h 30"/>
                  <a:gd name="T6" fmla="*/ 8 w 58"/>
                  <a:gd name="T7" fmla="*/ 30 h 30"/>
                  <a:gd name="T8" fmla="*/ 10 w 58"/>
                  <a:gd name="T9" fmla="*/ 30 h 30"/>
                  <a:gd name="T10" fmla="*/ 52 w 58"/>
                  <a:gd name="T11" fmla="*/ 16 h 30"/>
                  <a:gd name="T12" fmla="*/ 57 w 58"/>
                  <a:gd name="T13" fmla="*/ 6 h 30"/>
                  <a:gd name="T14" fmla="*/ 48 w 58"/>
                  <a:gd name="T15" fmla="*/ 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0">
                    <a:moveTo>
                      <a:pt x="48" y="2"/>
                    </a:moveTo>
                    <a:cubicBezTo>
                      <a:pt x="6" y="16"/>
                      <a:pt x="6" y="16"/>
                      <a:pt x="6" y="16"/>
                    </a:cubicBezTo>
                    <a:cubicBezTo>
                      <a:pt x="2" y="17"/>
                      <a:pt x="0" y="21"/>
                      <a:pt x="1" y="25"/>
                    </a:cubicBezTo>
                    <a:cubicBezTo>
                      <a:pt x="2" y="28"/>
                      <a:pt x="5" y="30"/>
                      <a:pt x="8" y="30"/>
                    </a:cubicBezTo>
                    <a:cubicBezTo>
                      <a:pt x="9" y="30"/>
                      <a:pt x="9" y="30"/>
                      <a:pt x="10" y="30"/>
                    </a:cubicBezTo>
                    <a:cubicBezTo>
                      <a:pt x="52" y="16"/>
                      <a:pt x="52" y="16"/>
                      <a:pt x="52" y="16"/>
                    </a:cubicBezTo>
                    <a:cubicBezTo>
                      <a:pt x="56" y="14"/>
                      <a:pt x="58" y="10"/>
                      <a:pt x="57" y="6"/>
                    </a:cubicBezTo>
                    <a:cubicBezTo>
                      <a:pt x="56" y="2"/>
                      <a:pt x="52" y="0"/>
                      <a:pt x="4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99" name="Freeform 112">
                <a:extLst>
                  <a:ext uri="{FF2B5EF4-FFF2-40B4-BE49-F238E27FC236}">
                    <a16:creationId xmlns:a16="http://schemas.microsoft.com/office/drawing/2014/main" id="{C3D4C7A4-1644-4684-A951-DB04826A9FDB}"/>
                  </a:ext>
                </a:extLst>
              </p:cNvPr>
              <p:cNvSpPr>
                <a:spLocks noEditPoints="1"/>
              </p:cNvSpPr>
              <p:nvPr/>
            </p:nvSpPr>
            <p:spPr bwMode="auto">
              <a:xfrm>
                <a:off x="2296" y="3488"/>
                <a:ext cx="446" cy="652"/>
              </a:xfrm>
              <a:custGeom>
                <a:avLst/>
                <a:gdLst>
                  <a:gd name="T0" fmla="*/ 0 w 189"/>
                  <a:gd name="T1" fmla="*/ 95 h 276"/>
                  <a:gd name="T2" fmla="*/ 55 w 189"/>
                  <a:gd name="T3" fmla="*/ 247 h 276"/>
                  <a:gd name="T4" fmla="*/ 82 w 189"/>
                  <a:gd name="T5" fmla="*/ 254 h 276"/>
                  <a:gd name="T6" fmla="*/ 55 w 189"/>
                  <a:gd name="T7" fmla="*/ 271 h 276"/>
                  <a:gd name="T8" fmla="*/ 64 w 189"/>
                  <a:gd name="T9" fmla="*/ 276 h 276"/>
                  <a:gd name="T10" fmla="*/ 130 w 189"/>
                  <a:gd name="T11" fmla="*/ 254 h 276"/>
                  <a:gd name="T12" fmla="*/ 131 w 189"/>
                  <a:gd name="T13" fmla="*/ 253 h 276"/>
                  <a:gd name="T14" fmla="*/ 132 w 189"/>
                  <a:gd name="T15" fmla="*/ 252 h 276"/>
                  <a:gd name="T16" fmla="*/ 133 w 189"/>
                  <a:gd name="T17" fmla="*/ 251 h 276"/>
                  <a:gd name="T18" fmla="*/ 134 w 189"/>
                  <a:gd name="T19" fmla="*/ 250 h 276"/>
                  <a:gd name="T20" fmla="*/ 134 w 189"/>
                  <a:gd name="T21" fmla="*/ 249 h 276"/>
                  <a:gd name="T22" fmla="*/ 135 w 189"/>
                  <a:gd name="T23" fmla="*/ 247 h 276"/>
                  <a:gd name="T24" fmla="*/ 161 w 189"/>
                  <a:gd name="T25" fmla="*/ 175 h 276"/>
                  <a:gd name="T26" fmla="*/ 95 w 189"/>
                  <a:gd name="T27" fmla="*/ 0 h 276"/>
                  <a:gd name="T28" fmla="*/ 121 w 189"/>
                  <a:gd name="T29" fmla="*/ 211 h 276"/>
                  <a:gd name="T30" fmla="*/ 112 w 189"/>
                  <a:gd name="T31" fmla="*/ 211 h 276"/>
                  <a:gd name="T32" fmla="*/ 116 w 189"/>
                  <a:gd name="T33" fmla="*/ 139 h 276"/>
                  <a:gd name="T34" fmla="*/ 110 w 189"/>
                  <a:gd name="T35" fmla="*/ 148 h 276"/>
                  <a:gd name="T36" fmla="*/ 101 w 189"/>
                  <a:gd name="T37" fmla="*/ 145 h 276"/>
                  <a:gd name="T38" fmla="*/ 99 w 189"/>
                  <a:gd name="T39" fmla="*/ 148 h 276"/>
                  <a:gd name="T40" fmla="*/ 90 w 189"/>
                  <a:gd name="T41" fmla="*/ 145 h 276"/>
                  <a:gd name="T42" fmla="*/ 88 w 189"/>
                  <a:gd name="T43" fmla="*/ 148 h 276"/>
                  <a:gd name="T44" fmla="*/ 79 w 189"/>
                  <a:gd name="T45" fmla="*/ 145 h 276"/>
                  <a:gd name="T46" fmla="*/ 77 w 189"/>
                  <a:gd name="T47" fmla="*/ 148 h 276"/>
                  <a:gd name="T48" fmla="*/ 68 w 189"/>
                  <a:gd name="T49" fmla="*/ 145 h 276"/>
                  <a:gd name="T50" fmla="*/ 60 w 189"/>
                  <a:gd name="T51" fmla="*/ 139 h 276"/>
                  <a:gd name="T52" fmla="*/ 73 w 189"/>
                  <a:gd name="T53" fmla="*/ 216 h 276"/>
                  <a:gd name="T54" fmla="*/ 68 w 189"/>
                  <a:gd name="T55" fmla="*/ 211 h 276"/>
                  <a:gd name="T56" fmla="*/ 47 w 189"/>
                  <a:gd name="T57" fmla="*/ 132 h 276"/>
                  <a:gd name="T58" fmla="*/ 73 w 189"/>
                  <a:gd name="T59" fmla="*/ 130 h 276"/>
                  <a:gd name="T60" fmla="*/ 79 w 189"/>
                  <a:gd name="T61" fmla="*/ 121 h 276"/>
                  <a:gd name="T62" fmla="*/ 89 w 189"/>
                  <a:gd name="T63" fmla="*/ 124 h 276"/>
                  <a:gd name="T64" fmla="*/ 90 w 189"/>
                  <a:gd name="T65" fmla="*/ 121 h 276"/>
                  <a:gd name="T66" fmla="*/ 100 w 189"/>
                  <a:gd name="T67" fmla="*/ 124 h 276"/>
                  <a:gd name="T68" fmla="*/ 101 w 189"/>
                  <a:gd name="T69" fmla="*/ 121 h 276"/>
                  <a:gd name="T70" fmla="*/ 110 w 189"/>
                  <a:gd name="T71" fmla="*/ 124 h 276"/>
                  <a:gd name="T72" fmla="*/ 112 w 189"/>
                  <a:gd name="T73" fmla="*/ 121 h 276"/>
                  <a:gd name="T74" fmla="*/ 121 w 189"/>
                  <a:gd name="T75" fmla="*/ 124 h 276"/>
                  <a:gd name="T76" fmla="*/ 138 w 189"/>
                  <a:gd name="T77" fmla="*/ 130 h 276"/>
                  <a:gd name="T78" fmla="*/ 142 w 189"/>
                  <a:gd name="T79" fmla="*/ 137 h 276"/>
                  <a:gd name="T80" fmla="*/ 171 w 189"/>
                  <a:gd name="T81" fmla="*/ 8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276">
                    <a:moveTo>
                      <a:pt x="95" y="0"/>
                    </a:moveTo>
                    <a:cubicBezTo>
                      <a:pt x="45" y="0"/>
                      <a:pt x="0" y="45"/>
                      <a:pt x="0" y="95"/>
                    </a:cubicBezTo>
                    <a:cubicBezTo>
                      <a:pt x="0" y="129"/>
                      <a:pt x="15" y="152"/>
                      <a:pt x="29" y="175"/>
                    </a:cubicBezTo>
                    <a:cubicBezTo>
                      <a:pt x="42" y="196"/>
                      <a:pt x="55" y="216"/>
                      <a:pt x="55" y="247"/>
                    </a:cubicBezTo>
                    <a:cubicBezTo>
                      <a:pt x="55" y="251"/>
                      <a:pt x="58" y="254"/>
                      <a:pt x="62" y="254"/>
                    </a:cubicBezTo>
                    <a:cubicBezTo>
                      <a:pt x="82" y="254"/>
                      <a:pt x="82" y="254"/>
                      <a:pt x="82" y="254"/>
                    </a:cubicBezTo>
                    <a:cubicBezTo>
                      <a:pt x="60" y="262"/>
                      <a:pt x="60" y="262"/>
                      <a:pt x="60" y="262"/>
                    </a:cubicBezTo>
                    <a:cubicBezTo>
                      <a:pt x="56" y="263"/>
                      <a:pt x="54" y="267"/>
                      <a:pt x="55" y="271"/>
                    </a:cubicBezTo>
                    <a:cubicBezTo>
                      <a:pt x="56" y="274"/>
                      <a:pt x="59" y="276"/>
                      <a:pt x="62" y="276"/>
                    </a:cubicBezTo>
                    <a:cubicBezTo>
                      <a:pt x="63" y="276"/>
                      <a:pt x="64" y="276"/>
                      <a:pt x="64" y="276"/>
                    </a:cubicBezTo>
                    <a:cubicBezTo>
                      <a:pt x="130" y="254"/>
                      <a:pt x="130" y="254"/>
                      <a:pt x="130" y="254"/>
                    </a:cubicBezTo>
                    <a:cubicBezTo>
                      <a:pt x="130" y="254"/>
                      <a:pt x="130" y="254"/>
                      <a:pt x="130" y="254"/>
                    </a:cubicBezTo>
                    <a:cubicBezTo>
                      <a:pt x="130" y="254"/>
                      <a:pt x="130" y="254"/>
                      <a:pt x="131" y="254"/>
                    </a:cubicBezTo>
                    <a:cubicBezTo>
                      <a:pt x="131" y="253"/>
                      <a:pt x="131" y="253"/>
                      <a:pt x="131" y="253"/>
                    </a:cubicBezTo>
                    <a:cubicBezTo>
                      <a:pt x="131" y="253"/>
                      <a:pt x="132" y="253"/>
                      <a:pt x="132" y="253"/>
                    </a:cubicBezTo>
                    <a:cubicBezTo>
                      <a:pt x="132" y="253"/>
                      <a:pt x="132" y="253"/>
                      <a:pt x="132" y="252"/>
                    </a:cubicBezTo>
                    <a:cubicBezTo>
                      <a:pt x="133" y="252"/>
                      <a:pt x="133" y="252"/>
                      <a:pt x="133" y="252"/>
                    </a:cubicBezTo>
                    <a:cubicBezTo>
                      <a:pt x="133" y="252"/>
                      <a:pt x="133" y="251"/>
                      <a:pt x="133" y="251"/>
                    </a:cubicBezTo>
                    <a:cubicBezTo>
                      <a:pt x="133" y="251"/>
                      <a:pt x="134" y="251"/>
                      <a:pt x="134" y="251"/>
                    </a:cubicBezTo>
                    <a:cubicBezTo>
                      <a:pt x="134" y="250"/>
                      <a:pt x="134" y="250"/>
                      <a:pt x="134" y="250"/>
                    </a:cubicBezTo>
                    <a:cubicBezTo>
                      <a:pt x="134" y="250"/>
                      <a:pt x="134" y="250"/>
                      <a:pt x="134" y="249"/>
                    </a:cubicBezTo>
                    <a:cubicBezTo>
                      <a:pt x="134" y="249"/>
                      <a:pt x="134" y="249"/>
                      <a:pt x="134" y="249"/>
                    </a:cubicBezTo>
                    <a:cubicBezTo>
                      <a:pt x="135" y="248"/>
                      <a:pt x="135" y="248"/>
                      <a:pt x="135" y="248"/>
                    </a:cubicBezTo>
                    <a:cubicBezTo>
                      <a:pt x="135" y="248"/>
                      <a:pt x="135" y="248"/>
                      <a:pt x="135" y="247"/>
                    </a:cubicBezTo>
                    <a:cubicBezTo>
                      <a:pt x="135" y="247"/>
                      <a:pt x="135" y="247"/>
                      <a:pt x="135" y="247"/>
                    </a:cubicBezTo>
                    <a:cubicBezTo>
                      <a:pt x="135" y="216"/>
                      <a:pt x="147" y="196"/>
                      <a:pt x="161" y="175"/>
                    </a:cubicBezTo>
                    <a:cubicBezTo>
                      <a:pt x="175" y="152"/>
                      <a:pt x="189" y="129"/>
                      <a:pt x="189" y="95"/>
                    </a:cubicBezTo>
                    <a:cubicBezTo>
                      <a:pt x="189" y="45"/>
                      <a:pt x="144" y="0"/>
                      <a:pt x="95" y="0"/>
                    </a:cubicBezTo>
                    <a:close/>
                    <a:moveTo>
                      <a:pt x="142" y="137"/>
                    </a:moveTo>
                    <a:cubicBezTo>
                      <a:pt x="122" y="168"/>
                      <a:pt x="121" y="210"/>
                      <a:pt x="121" y="211"/>
                    </a:cubicBezTo>
                    <a:cubicBezTo>
                      <a:pt x="121" y="213"/>
                      <a:pt x="119" y="216"/>
                      <a:pt x="116" y="216"/>
                    </a:cubicBezTo>
                    <a:cubicBezTo>
                      <a:pt x="114" y="216"/>
                      <a:pt x="112" y="213"/>
                      <a:pt x="112" y="211"/>
                    </a:cubicBezTo>
                    <a:cubicBezTo>
                      <a:pt x="112" y="209"/>
                      <a:pt x="112" y="172"/>
                      <a:pt x="129" y="139"/>
                    </a:cubicBezTo>
                    <a:cubicBezTo>
                      <a:pt x="116" y="139"/>
                      <a:pt x="116" y="139"/>
                      <a:pt x="116" y="139"/>
                    </a:cubicBezTo>
                    <a:cubicBezTo>
                      <a:pt x="116" y="139"/>
                      <a:pt x="115" y="139"/>
                      <a:pt x="114" y="139"/>
                    </a:cubicBezTo>
                    <a:cubicBezTo>
                      <a:pt x="110" y="148"/>
                      <a:pt x="110" y="148"/>
                      <a:pt x="110" y="148"/>
                    </a:cubicBezTo>
                    <a:cubicBezTo>
                      <a:pt x="109" y="150"/>
                      <a:pt x="107" y="151"/>
                      <a:pt x="104" y="150"/>
                    </a:cubicBezTo>
                    <a:cubicBezTo>
                      <a:pt x="102" y="150"/>
                      <a:pt x="101" y="148"/>
                      <a:pt x="101" y="145"/>
                    </a:cubicBezTo>
                    <a:cubicBezTo>
                      <a:pt x="101" y="144"/>
                      <a:pt x="101" y="144"/>
                      <a:pt x="101" y="144"/>
                    </a:cubicBezTo>
                    <a:cubicBezTo>
                      <a:pt x="99" y="148"/>
                      <a:pt x="99" y="148"/>
                      <a:pt x="99" y="148"/>
                    </a:cubicBezTo>
                    <a:cubicBezTo>
                      <a:pt x="98" y="150"/>
                      <a:pt x="96" y="151"/>
                      <a:pt x="94" y="150"/>
                    </a:cubicBezTo>
                    <a:cubicBezTo>
                      <a:pt x="91" y="150"/>
                      <a:pt x="90" y="148"/>
                      <a:pt x="90" y="145"/>
                    </a:cubicBezTo>
                    <a:cubicBezTo>
                      <a:pt x="90" y="144"/>
                      <a:pt x="90" y="144"/>
                      <a:pt x="90" y="144"/>
                    </a:cubicBezTo>
                    <a:cubicBezTo>
                      <a:pt x="88" y="148"/>
                      <a:pt x="88" y="148"/>
                      <a:pt x="88" y="148"/>
                    </a:cubicBezTo>
                    <a:cubicBezTo>
                      <a:pt x="87" y="150"/>
                      <a:pt x="85" y="151"/>
                      <a:pt x="83" y="150"/>
                    </a:cubicBezTo>
                    <a:cubicBezTo>
                      <a:pt x="80" y="150"/>
                      <a:pt x="79" y="148"/>
                      <a:pt x="79" y="145"/>
                    </a:cubicBezTo>
                    <a:cubicBezTo>
                      <a:pt x="79" y="144"/>
                      <a:pt x="79" y="144"/>
                      <a:pt x="79" y="144"/>
                    </a:cubicBezTo>
                    <a:cubicBezTo>
                      <a:pt x="77" y="148"/>
                      <a:pt x="77" y="148"/>
                      <a:pt x="77" y="148"/>
                    </a:cubicBezTo>
                    <a:cubicBezTo>
                      <a:pt x="76" y="150"/>
                      <a:pt x="74" y="151"/>
                      <a:pt x="72" y="150"/>
                    </a:cubicBezTo>
                    <a:cubicBezTo>
                      <a:pt x="70" y="150"/>
                      <a:pt x="68" y="148"/>
                      <a:pt x="68" y="145"/>
                    </a:cubicBezTo>
                    <a:cubicBezTo>
                      <a:pt x="68" y="139"/>
                      <a:pt x="68" y="139"/>
                      <a:pt x="68" y="139"/>
                    </a:cubicBezTo>
                    <a:cubicBezTo>
                      <a:pt x="60" y="139"/>
                      <a:pt x="60" y="139"/>
                      <a:pt x="60" y="139"/>
                    </a:cubicBezTo>
                    <a:cubicBezTo>
                      <a:pt x="78" y="172"/>
                      <a:pt x="78" y="209"/>
                      <a:pt x="78" y="211"/>
                    </a:cubicBezTo>
                    <a:cubicBezTo>
                      <a:pt x="78" y="213"/>
                      <a:pt x="76" y="216"/>
                      <a:pt x="73" y="216"/>
                    </a:cubicBezTo>
                    <a:cubicBezTo>
                      <a:pt x="73" y="216"/>
                      <a:pt x="73" y="216"/>
                      <a:pt x="73" y="216"/>
                    </a:cubicBezTo>
                    <a:cubicBezTo>
                      <a:pt x="70" y="216"/>
                      <a:pt x="68" y="213"/>
                      <a:pt x="68" y="211"/>
                    </a:cubicBezTo>
                    <a:cubicBezTo>
                      <a:pt x="68" y="210"/>
                      <a:pt x="68" y="168"/>
                      <a:pt x="47" y="137"/>
                    </a:cubicBezTo>
                    <a:cubicBezTo>
                      <a:pt x="46" y="136"/>
                      <a:pt x="46" y="134"/>
                      <a:pt x="47" y="132"/>
                    </a:cubicBezTo>
                    <a:cubicBezTo>
                      <a:pt x="48" y="131"/>
                      <a:pt x="49" y="130"/>
                      <a:pt x="51" y="130"/>
                    </a:cubicBezTo>
                    <a:cubicBezTo>
                      <a:pt x="73" y="130"/>
                      <a:pt x="73" y="130"/>
                      <a:pt x="73" y="130"/>
                    </a:cubicBezTo>
                    <a:cubicBezTo>
                      <a:pt x="74" y="130"/>
                      <a:pt x="74" y="130"/>
                      <a:pt x="75" y="130"/>
                    </a:cubicBezTo>
                    <a:cubicBezTo>
                      <a:pt x="79" y="121"/>
                      <a:pt x="79" y="121"/>
                      <a:pt x="79" y="121"/>
                    </a:cubicBezTo>
                    <a:cubicBezTo>
                      <a:pt x="80" y="119"/>
                      <a:pt x="83" y="118"/>
                      <a:pt x="85" y="119"/>
                    </a:cubicBezTo>
                    <a:cubicBezTo>
                      <a:pt x="87" y="119"/>
                      <a:pt x="89" y="121"/>
                      <a:pt x="89" y="124"/>
                    </a:cubicBezTo>
                    <a:cubicBezTo>
                      <a:pt x="89" y="125"/>
                      <a:pt x="89" y="125"/>
                      <a:pt x="89" y="125"/>
                    </a:cubicBezTo>
                    <a:cubicBezTo>
                      <a:pt x="90" y="121"/>
                      <a:pt x="90" y="121"/>
                      <a:pt x="90" y="121"/>
                    </a:cubicBezTo>
                    <a:cubicBezTo>
                      <a:pt x="91" y="119"/>
                      <a:pt x="94" y="118"/>
                      <a:pt x="96" y="119"/>
                    </a:cubicBezTo>
                    <a:cubicBezTo>
                      <a:pt x="98" y="119"/>
                      <a:pt x="100" y="121"/>
                      <a:pt x="100" y="124"/>
                    </a:cubicBezTo>
                    <a:cubicBezTo>
                      <a:pt x="100" y="125"/>
                      <a:pt x="100" y="125"/>
                      <a:pt x="100" y="125"/>
                    </a:cubicBezTo>
                    <a:cubicBezTo>
                      <a:pt x="101" y="121"/>
                      <a:pt x="101" y="121"/>
                      <a:pt x="101" y="121"/>
                    </a:cubicBezTo>
                    <a:cubicBezTo>
                      <a:pt x="102" y="119"/>
                      <a:pt x="104" y="118"/>
                      <a:pt x="107" y="119"/>
                    </a:cubicBezTo>
                    <a:cubicBezTo>
                      <a:pt x="109" y="119"/>
                      <a:pt x="110" y="121"/>
                      <a:pt x="110" y="124"/>
                    </a:cubicBezTo>
                    <a:cubicBezTo>
                      <a:pt x="110" y="125"/>
                      <a:pt x="110" y="125"/>
                      <a:pt x="110" y="125"/>
                    </a:cubicBezTo>
                    <a:cubicBezTo>
                      <a:pt x="112" y="121"/>
                      <a:pt x="112" y="121"/>
                      <a:pt x="112" y="121"/>
                    </a:cubicBezTo>
                    <a:cubicBezTo>
                      <a:pt x="113" y="119"/>
                      <a:pt x="115" y="118"/>
                      <a:pt x="118" y="119"/>
                    </a:cubicBezTo>
                    <a:cubicBezTo>
                      <a:pt x="120" y="119"/>
                      <a:pt x="121" y="121"/>
                      <a:pt x="121" y="124"/>
                    </a:cubicBezTo>
                    <a:cubicBezTo>
                      <a:pt x="121" y="130"/>
                      <a:pt x="121" y="130"/>
                      <a:pt x="121" y="130"/>
                    </a:cubicBezTo>
                    <a:cubicBezTo>
                      <a:pt x="138" y="130"/>
                      <a:pt x="138" y="130"/>
                      <a:pt x="138" y="130"/>
                    </a:cubicBezTo>
                    <a:cubicBezTo>
                      <a:pt x="140" y="130"/>
                      <a:pt x="142" y="131"/>
                      <a:pt x="143" y="132"/>
                    </a:cubicBezTo>
                    <a:cubicBezTo>
                      <a:pt x="143" y="134"/>
                      <a:pt x="143" y="136"/>
                      <a:pt x="142" y="137"/>
                    </a:cubicBezTo>
                    <a:close/>
                    <a:moveTo>
                      <a:pt x="95" y="18"/>
                    </a:moveTo>
                    <a:cubicBezTo>
                      <a:pt x="95" y="18"/>
                      <a:pt x="160" y="18"/>
                      <a:pt x="171" y="84"/>
                    </a:cubicBezTo>
                    <a:cubicBezTo>
                      <a:pt x="171" y="84"/>
                      <a:pt x="160" y="40"/>
                      <a:pt x="9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96" name="Oval 95">
              <a:extLst>
                <a:ext uri="{FF2B5EF4-FFF2-40B4-BE49-F238E27FC236}">
                  <a16:creationId xmlns:a16="http://schemas.microsoft.com/office/drawing/2014/main" id="{390C41D3-12A8-48BC-9B24-08699B5C8C1C}"/>
                </a:ext>
              </a:extLst>
            </p:cNvPr>
            <p:cNvSpPr/>
            <p:nvPr/>
          </p:nvSpPr>
          <p:spPr>
            <a:xfrm>
              <a:off x="3266052" y="2936638"/>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100" name="Group 99">
            <a:extLst>
              <a:ext uri="{FF2B5EF4-FFF2-40B4-BE49-F238E27FC236}">
                <a16:creationId xmlns:a16="http://schemas.microsoft.com/office/drawing/2014/main" id="{5ACAB620-3D95-461A-B3A7-8AC76201684E}"/>
              </a:ext>
            </a:extLst>
          </p:cNvPr>
          <p:cNvGrpSpPr/>
          <p:nvPr userDrawn="1"/>
        </p:nvGrpSpPr>
        <p:grpSpPr>
          <a:xfrm>
            <a:off x="4224736" y="2936638"/>
            <a:ext cx="497840" cy="497840"/>
            <a:chOff x="4224736" y="2936638"/>
            <a:chExt cx="497840" cy="497840"/>
          </a:xfrm>
        </p:grpSpPr>
        <p:sp>
          <p:nvSpPr>
            <p:cNvPr id="101" name="Freeform 25">
              <a:extLst>
                <a:ext uri="{FF2B5EF4-FFF2-40B4-BE49-F238E27FC236}">
                  <a16:creationId xmlns:a16="http://schemas.microsoft.com/office/drawing/2014/main" id="{3711F92F-0F8B-4912-916E-79170DA52D0D}"/>
                </a:ext>
              </a:extLst>
            </p:cNvPr>
            <p:cNvSpPr>
              <a:spLocks noChangeAspect="1"/>
            </p:cNvSpPr>
            <p:nvPr/>
          </p:nvSpPr>
          <p:spPr bwMode="auto">
            <a:xfrm>
              <a:off x="4321105" y="3032558"/>
              <a:ext cx="305103" cy="306000"/>
            </a:xfrm>
            <a:custGeom>
              <a:avLst/>
              <a:gdLst>
                <a:gd name="T0" fmla="*/ 211 w 288"/>
                <a:gd name="T1" fmla="*/ 38 h 289"/>
                <a:gd name="T2" fmla="*/ 204 w 288"/>
                <a:gd name="T3" fmla="*/ 48 h 289"/>
                <a:gd name="T4" fmla="*/ 182 w 288"/>
                <a:gd name="T5" fmla="*/ 47 h 289"/>
                <a:gd name="T6" fmla="*/ 136 w 288"/>
                <a:gd name="T7" fmla="*/ 0 h 289"/>
                <a:gd name="T8" fmla="*/ 98 w 288"/>
                <a:gd name="T9" fmla="*/ 38 h 289"/>
                <a:gd name="T10" fmla="*/ 96 w 288"/>
                <a:gd name="T11" fmla="*/ 60 h 289"/>
                <a:gd name="T12" fmla="*/ 107 w 288"/>
                <a:gd name="T13" fmla="*/ 67 h 289"/>
                <a:gd name="T14" fmla="*/ 107 w 288"/>
                <a:gd name="T15" fmla="*/ 107 h 289"/>
                <a:gd name="T16" fmla="*/ 107 w 288"/>
                <a:gd name="T17" fmla="*/ 107 h 289"/>
                <a:gd name="T18" fmla="*/ 67 w 288"/>
                <a:gd name="T19" fmla="*/ 107 h 289"/>
                <a:gd name="T20" fmla="*/ 60 w 288"/>
                <a:gd name="T21" fmla="*/ 96 h 289"/>
                <a:gd name="T22" fmla="*/ 38 w 288"/>
                <a:gd name="T23" fmla="*/ 98 h 289"/>
                <a:gd name="T24" fmla="*/ 0 w 288"/>
                <a:gd name="T25" fmla="*/ 137 h 289"/>
                <a:gd name="T26" fmla="*/ 46 w 288"/>
                <a:gd name="T27" fmla="*/ 183 h 289"/>
                <a:gd name="T28" fmla="*/ 48 w 288"/>
                <a:gd name="T29" fmla="*/ 205 h 289"/>
                <a:gd name="T30" fmla="*/ 37 w 288"/>
                <a:gd name="T31" fmla="*/ 212 h 289"/>
                <a:gd name="T32" fmla="*/ 37 w 288"/>
                <a:gd name="T33" fmla="*/ 252 h 289"/>
                <a:gd name="T34" fmla="*/ 37 w 288"/>
                <a:gd name="T35" fmla="*/ 252 h 289"/>
                <a:gd name="T36" fmla="*/ 77 w 288"/>
                <a:gd name="T37" fmla="*/ 252 h 289"/>
                <a:gd name="T38" fmla="*/ 84 w 288"/>
                <a:gd name="T39" fmla="*/ 241 h 289"/>
                <a:gd name="T40" fmla="*/ 106 w 288"/>
                <a:gd name="T41" fmla="*/ 243 h 289"/>
                <a:gd name="T42" fmla="*/ 152 w 288"/>
                <a:gd name="T43" fmla="*/ 289 h 289"/>
                <a:gd name="T44" fmla="*/ 190 w 288"/>
                <a:gd name="T45" fmla="*/ 250 h 289"/>
                <a:gd name="T46" fmla="*/ 192 w 288"/>
                <a:gd name="T47" fmla="*/ 228 h 289"/>
                <a:gd name="T48" fmla="*/ 182 w 288"/>
                <a:gd name="T49" fmla="*/ 222 h 289"/>
                <a:gd name="T50" fmla="*/ 182 w 288"/>
                <a:gd name="T51" fmla="*/ 182 h 289"/>
                <a:gd name="T52" fmla="*/ 182 w 288"/>
                <a:gd name="T53" fmla="*/ 182 h 289"/>
                <a:gd name="T54" fmla="*/ 222 w 288"/>
                <a:gd name="T55" fmla="*/ 182 h 289"/>
                <a:gd name="T56" fmla="*/ 229 w 288"/>
                <a:gd name="T57" fmla="*/ 192 h 289"/>
                <a:gd name="T58" fmla="*/ 250 w 288"/>
                <a:gd name="T59" fmla="*/ 190 h 289"/>
                <a:gd name="T60" fmla="*/ 288 w 288"/>
                <a:gd name="T61" fmla="*/ 152 h 289"/>
                <a:gd name="T62" fmla="*/ 242 w 288"/>
                <a:gd name="T63" fmla="*/ 106 h 289"/>
                <a:gd name="T64" fmla="*/ 241 w 288"/>
                <a:gd name="T65" fmla="*/ 85 h 289"/>
                <a:gd name="T66" fmla="*/ 251 w 288"/>
                <a:gd name="T67" fmla="*/ 78 h 289"/>
                <a:gd name="T68" fmla="*/ 251 w 288"/>
                <a:gd name="T69" fmla="*/ 38 h 289"/>
                <a:gd name="T70" fmla="*/ 251 w 288"/>
                <a:gd name="T71" fmla="*/ 38 h 289"/>
                <a:gd name="T72" fmla="*/ 211 w 288"/>
                <a:gd name="T73" fmla="*/ 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8" h="289">
                  <a:moveTo>
                    <a:pt x="211" y="38"/>
                  </a:moveTo>
                  <a:cubicBezTo>
                    <a:pt x="208" y="41"/>
                    <a:pt x="206" y="45"/>
                    <a:pt x="204" y="48"/>
                  </a:cubicBezTo>
                  <a:cubicBezTo>
                    <a:pt x="204" y="48"/>
                    <a:pt x="199" y="63"/>
                    <a:pt x="182" y="47"/>
                  </a:cubicBezTo>
                  <a:cubicBezTo>
                    <a:pt x="136" y="0"/>
                    <a:pt x="136" y="0"/>
                    <a:pt x="136" y="0"/>
                  </a:cubicBezTo>
                  <a:cubicBezTo>
                    <a:pt x="98" y="38"/>
                    <a:pt x="98" y="38"/>
                    <a:pt x="98" y="38"/>
                  </a:cubicBezTo>
                  <a:cubicBezTo>
                    <a:pt x="81" y="55"/>
                    <a:pt x="96" y="60"/>
                    <a:pt x="96" y="60"/>
                  </a:cubicBezTo>
                  <a:cubicBezTo>
                    <a:pt x="100" y="61"/>
                    <a:pt x="104" y="64"/>
                    <a:pt x="107" y="67"/>
                  </a:cubicBezTo>
                  <a:cubicBezTo>
                    <a:pt x="118" y="78"/>
                    <a:pt x="118" y="96"/>
                    <a:pt x="107" y="107"/>
                  </a:cubicBezTo>
                  <a:cubicBezTo>
                    <a:pt x="107" y="107"/>
                    <a:pt x="107" y="107"/>
                    <a:pt x="107" y="107"/>
                  </a:cubicBezTo>
                  <a:cubicBezTo>
                    <a:pt x="96" y="118"/>
                    <a:pt x="78" y="118"/>
                    <a:pt x="67" y="107"/>
                  </a:cubicBezTo>
                  <a:cubicBezTo>
                    <a:pt x="64" y="104"/>
                    <a:pt x="61" y="100"/>
                    <a:pt x="60" y="96"/>
                  </a:cubicBezTo>
                  <a:cubicBezTo>
                    <a:pt x="60" y="96"/>
                    <a:pt x="55" y="81"/>
                    <a:pt x="38" y="98"/>
                  </a:cubicBezTo>
                  <a:cubicBezTo>
                    <a:pt x="0" y="137"/>
                    <a:pt x="0" y="137"/>
                    <a:pt x="0" y="137"/>
                  </a:cubicBezTo>
                  <a:cubicBezTo>
                    <a:pt x="46" y="183"/>
                    <a:pt x="46" y="183"/>
                    <a:pt x="46" y="183"/>
                  </a:cubicBezTo>
                  <a:cubicBezTo>
                    <a:pt x="63" y="200"/>
                    <a:pt x="48" y="205"/>
                    <a:pt x="48" y="205"/>
                  </a:cubicBezTo>
                  <a:cubicBezTo>
                    <a:pt x="44" y="206"/>
                    <a:pt x="40" y="209"/>
                    <a:pt x="37" y="212"/>
                  </a:cubicBezTo>
                  <a:cubicBezTo>
                    <a:pt x="26" y="223"/>
                    <a:pt x="26" y="241"/>
                    <a:pt x="37" y="252"/>
                  </a:cubicBezTo>
                  <a:cubicBezTo>
                    <a:pt x="37" y="252"/>
                    <a:pt x="37" y="252"/>
                    <a:pt x="37" y="252"/>
                  </a:cubicBezTo>
                  <a:cubicBezTo>
                    <a:pt x="48" y="263"/>
                    <a:pt x="66" y="263"/>
                    <a:pt x="77" y="252"/>
                  </a:cubicBezTo>
                  <a:cubicBezTo>
                    <a:pt x="80" y="249"/>
                    <a:pt x="83" y="245"/>
                    <a:pt x="84" y="241"/>
                  </a:cubicBezTo>
                  <a:cubicBezTo>
                    <a:pt x="84" y="241"/>
                    <a:pt x="89" y="226"/>
                    <a:pt x="106" y="243"/>
                  </a:cubicBezTo>
                  <a:cubicBezTo>
                    <a:pt x="152" y="289"/>
                    <a:pt x="152" y="289"/>
                    <a:pt x="152" y="289"/>
                  </a:cubicBezTo>
                  <a:cubicBezTo>
                    <a:pt x="190" y="250"/>
                    <a:pt x="190" y="250"/>
                    <a:pt x="190" y="250"/>
                  </a:cubicBezTo>
                  <a:cubicBezTo>
                    <a:pt x="207" y="233"/>
                    <a:pt x="192" y="228"/>
                    <a:pt x="192" y="228"/>
                  </a:cubicBezTo>
                  <a:cubicBezTo>
                    <a:pt x="189" y="227"/>
                    <a:pt x="185" y="225"/>
                    <a:pt x="182" y="222"/>
                  </a:cubicBezTo>
                  <a:cubicBezTo>
                    <a:pt x="171" y="211"/>
                    <a:pt x="171" y="193"/>
                    <a:pt x="182" y="182"/>
                  </a:cubicBezTo>
                  <a:cubicBezTo>
                    <a:pt x="182" y="182"/>
                    <a:pt x="182" y="182"/>
                    <a:pt x="182" y="182"/>
                  </a:cubicBezTo>
                  <a:cubicBezTo>
                    <a:pt x="193" y="170"/>
                    <a:pt x="211" y="170"/>
                    <a:pt x="222" y="182"/>
                  </a:cubicBezTo>
                  <a:cubicBezTo>
                    <a:pt x="225" y="185"/>
                    <a:pt x="227" y="188"/>
                    <a:pt x="229" y="192"/>
                  </a:cubicBezTo>
                  <a:cubicBezTo>
                    <a:pt x="229" y="192"/>
                    <a:pt x="234" y="207"/>
                    <a:pt x="250" y="190"/>
                  </a:cubicBezTo>
                  <a:cubicBezTo>
                    <a:pt x="288" y="152"/>
                    <a:pt x="288" y="152"/>
                    <a:pt x="288" y="152"/>
                  </a:cubicBezTo>
                  <a:cubicBezTo>
                    <a:pt x="242" y="106"/>
                    <a:pt x="242" y="106"/>
                    <a:pt x="242" y="106"/>
                  </a:cubicBezTo>
                  <a:cubicBezTo>
                    <a:pt x="226" y="90"/>
                    <a:pt x="241" y="85"/>
                    <a:pt x="241" y="85"/>
                  </a:cubicBezTo>
                  <a:cubicBezTo>
                    <a:pt x="244" y="83"/>
                    <a:pt x="248" y="81"/>
                    <a:pt x="251" y="78"/>
                  </a:cubicBezTo>
                  <a:cubicBezTo>
                    <a:pt x="262" y="67"/>
                    <a:pt x="262" y="49"/>
                    <a:pt x="251" y="38"/>
                  </a:cubicBezTo>
                  <a:cubicBezTo>
                    <a:pt x="251" y="38"/>
                    <a:pt x="251" y="38"/>
                    <a:pt x="251" y="38"/>
                  </a:cubicBezTo>
                  <a:cubicBezTo>
                    <a:pt x="240" y="27"/>
                    <a:pt x="222" y="27"/>
                    <a:pt x="211" y="38"/>
                  </a:cubicBezTo>
                  <a:close/>
                </a:path>
              </a:pathLst>
            </a:custGeom>
            <a:solidFill>
              <a:srgbClr val="F06464"/>
            </a:solid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02" name="Oval 101">
              <a:extLst>
                <a:ext uri="{FF2B5EF4-FFF2-40B4-BE49-F238E27FC236}">
                  <a16:creationId xmlns:a16="http://schemas.microsoft.com/office/drawing/2014/main" id="{09DBDEF6-ED31-4586-AD4A-AB4DC67E93AD}"/>
                </a:ext>
              </a:extLst>
            </p:cNvPr>
            <p:cNvSpPr/>
            <p:nvPr/>
          </p:nvSpPr>
          <p:spPr>
            <a:xfrm>
              <a:off x="4224736" y="2936638"/>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103" name="Group 102">
            <a:extLst>
              <a:ext uri="{FF2B5EF4-FFF2-40B4-BE49-F238E27FC236}">
                <a16:creationId xmlns:a16="http://schemas.microsoft.com/office/drawing/2014/main" id="{A0C75B9C-6C97-4D62-9498-591239C7C617}"/>
              </a:ext>
            </a:extLst>
          </p:cNvPr>
          <p:cNvGrpSpPr/>
          <p:nvPr userDrawn="1"/>
        </p:nvGrpSpPr>
        <p:grpSpPr>
          <a:xfrm>
            <a:off x="5183420" y="2936638"/>
            <a:ext cx="497840" cy="497840"/>
            <a:chOff x="5183420" y="2936638"/>
            <a:chExt cx="497840" cy="497840"/>
          </a:xfrm>
        </p:grpSpPr>
        <p:grpSp>
          <p:nvGrpSpPr>
            <p:cNvPr id="104" name="Group 12">
              <a:extLst>
                <a:ext uri="{FF2B5EF4-FFF2-40B4-BE49-F238E27FC236}">
                  <a16:creationId xmlns:a16="http://schemas.microsoft.com/office/drawing/2014/main" id="{CBC68213-29FD-4BEC-BE4B-2E9B6D35F306}"/>
                </a:ext>
              </a:extLst>
            </p:cNvPr>
            <p:cNvGrpSpPr>
              <a:grpSpLocks noChangeAspect="1"/>
            </p:cNvGrpSpPr>
            <p:nvPr/>
          </p:nvGrpSpPr>
          <p:grpSpPr bwMode="auto">
            <a:xfrm>
              <a:off x="5272888" y="3080851"/>
              <a:ext cx="360000" cy="229962"/>
              <a:chOff x="4057" y="775"/>
              <a:chExt cx="789" cy="504"/>
            </a:xfrm>
            <a:solidFill>
              <a:schemeClr val="accent6"/>
            </a:solidFill>
          </p:grpSpPr>
          <p:sp>
            <p:nvSpPr>
              <p:cNvPr id="106" name="Freeform 13">
                <a:extLst>
                  <a:ext uri="{FF2B5EF4-FFF2-40B4-BE49-F238E27FC236}">
                    <a16:creationId xmlns:a16="http://schemas.microsoft.com/office/drawing/2014/main" id="{59D70565-50B0-4055-993B-A9CE621AD9E8}"/>
                  </a:ext>
                </a:extLst>
              </p:cNvPr>
              <p:cNvSpPr>
                <a:spLocks noEditPoints="1"/>
              </p:cNvSpPr>
              <p:nvPr/>
            </p:nvSpPr>
            <p:spPr bwMode="auto">
              <a:xfrm>
                <a:off x="4531" y="961"/>
                <a:ext cx="315" cy="318"/>
              </a:xfrm>
              <a:custGeom>
                <a:avLst/>
                <a:gdLst>
                  <a:gd name="T0" fmla="*/ 55 w 145"/>
                  <a:gd name="T1" fmla="*/ 81 h 146"/>
                  <a:gd name="T2" fmla="*/ 65 w 145"/>
                  <a:gd name="T3" fmla="*/ 91 h 146"/>
                  <a:gd name="T4" fmla="*/ 71 w 145"/>
                  <a:gd name="T5" fmla="*/ 92 h 146"/>
                  <a:gd name="T6" fmla="*/ 83 w 145"/>
                  <a:gd name="T7" fmla="*/ 90 h 146"/>
                  <a:gd name="T8" fmla="*/ 89 w 145"/>
                  <a:gd name="T9" fmla="*/ 83 h 146"/>
                  <a:gd name="T10" fmla="*/ 86 w 145"/>
                  <a:gd name="T11" fmla="*/ 63 h 146"/>
                  <a:gd name="T12" fmla="*/ 82 w 145"/>
                  <a:gd name="T13" fmla="*/ 59 h 146"/>
                  <a:gd name="T14" fmla="*/ 72 w 145"/>
                  <a:gd name="T15" fmla="*/ 57 h 146"/>
                  <a:gd name="T16" fmla="*/ 65 w 145"/>
                  <a:gd name="T17" fmla="*/ 58 h 146"/>
                  <a:gd name="T18" fmla="*/ 55 w 145"/>
                  <a:gd name="T19" fmla="*/ 68 h 146"/>
                  <a:gd name="T20" fmla="*/ 54 w 145"/>
                  <a:gd name="T21" fmla="*/ 74 h 146"/>
                  <a:gd name="T22" fmla="*/ 145 w 145"/>
                  <a:gd name="T23" fmla="*/ 70 h 146"/>
                  <a:gd name="T24" fmla="*/ 141 w 145"/>
                  <a:gd name="T25" fmla="*/ 89 h 146"/>
                  <a:gd name="T26" fmla="*/ 130 w 145"/>
                  <a:gd name="T27" fmla="*/ 105 h 146"/>
                  <a:gd name="T28" fmla="*/ 112 w 145"/>
                  <a:gd name="T29" fmla="*/ 112 h 146"/>
                  <a:gd name="T30" fmla="*/ 100 w 145"/>
                  <a:gd name="T31" fmla="*/ 109 h 146"/>
                  <a:gd name="T32" fmla="*/ 85 w 145"/>
                  <a:gd name="T33" fmla="*/ 107 h 146"/>
                  <a:gd name="T34" fmla="*/ 47 w 145"/>
                  <a:gd name="T35" fmla="*/ 99 h 146"/>
                  <a:gd name="T36" fmla="*/ 39 w 145"/>
                  <a:gd name="T37" fmla="*/ 88 h 146"/>
                  <a:gd name="T38" fmla="*/ 39 w 145"/>
                  <a:gd name="T39" fmla="*/ 61 h 146"/>
                  <a:gd name="T40" fmla="*/ 47 w 145"/>
                  <a:gd name="T41" fmla="*/ 50 h 146"/>
                  <a:gd name="T42" fmla="*/ 58 w 145"/>
                  <a:gd name="T43" fmla="*/ 42 h 146"/>
                  <a:gd name="T44" fmla="*/ 85 w 145"/>
                  <a:gd name="T45" fmla="*/ 41 h 146"/>
                  <a:gd name="T46" fmla="*/ 89 w 145"/>
                  <a:gd name="T47" fmla="*/ 39 h 146"/>
                  <a:gd name="T48" fmla="*/ 106 w 145"/>
                  <a:gd name="T49" fmla="*/ 88 h 146"/>
                  <a:gd name="T50" fmla="*/ 109 w 145"/>
                  <a:gd name="T51" fmla="*/ 95 h 146"/>
                  <a:gd name="T52" fmla="*/ 119 w 145"/>
                  <a:gd name="T53" fmla="*/ 94 h 146"/>
                  <a:gd name="T54" fmla="*/ 127 w 145"/>
                  <a:gd name="T55" fmla="*/ 80 h 146"/>
                  <a:gd name="T56" fmla="*/ 126 w 145"/>
                  <a:gd name="T57" fmla="*/ 56 h 146"/>
                  <a:gd name="T58" fmla="*/ 112 w 145"/>
                  <a:gd name="T59" fmla="*/ 34 h 146"/>
                  <a:gd name="T60" fmla="*/ 87 w 145"/>
                  <a:gd name="T61" fmla="*/ 20 h 146"/>
                  <a:gd name="T62" fmla="*/ 58 w 145"/>
                  <a:gd name="T63" fmla="*/ 20 h 146"/>
                  <a:gd name="T64" fmla="*/ 44 w 145"/>
                  <a:gd name="T65" fmla="*/ 26 h 146"/>
                  <a:gd name="T66" fmla="*/ 30 w 145"/>
                  <a:gd name="T67" fmla="*/ 38 h 146"/>
                  <a:gd name="T68" fmla="*/ 20 w 145"/>
                  <a:gd name="T69" fmla="*/ 59 h 146"/>
                  <a:gd name="T70" fmla="*/ 20 w 145"/>
                  <a:gd name="T71" fmla="*/ 88 h 146"/>
                  <a:gd name="T72" fmla="*/ 25 w 145"/>
                  <a:gd name="T73" fmla="*/ 101 h 146"/>
                  <a:gd name="T74" fmla="*/ 45 w 145"/>
                  <a:gd name="T75" fmla="*/ 121 h 146"/>
                  <a:gd name="T76" fmla="*/ 88 w 145"/>
                  <a:gd name="T77" fmla="*/ 127 h 146"/>
                  <a:gd name="T78" fmla="*/ 103 w 145"/>
                  <a:gd name="T79" fmla="*/ 119 h 146"/>
                  <a:gd name="T80" fmla="*/ 110 w 145"/>
                  <a:gd name="T81" fmla="*/ 135 h 146"/>
                  <a:gd name="T82" fmla="*/ 73 w 145"/>
                  <a:gd name="T83" fmla="*/ 146 h 146"/>
                  <a:gd name="T84" fmla="*/ 36 w 145"/>
                  <a:gd name="T85" fmla="*/ 136 h 146"/>
                  <a:gd name="T86" fmla="*/ 10 w 145"/>
                  <a:gd name="T87" fmla="*/ 110 h 146"/>
                  <a:gd name="T88" fmla="*/ 2 w 145"/>
                  <a:gd name="T89" fmla="*/ 91 h 146"/>
                  <a:gd name="T90" fmla="*/ 3 w 145"/>
                  <a:gd name="T91" fmla="*/ 54 h 146"/>
                  <a:gd name="T92" fmla="*/ 20 w 145"/>
                  <a:gd name="T93" fmla="*/ 24 h 146"/>
                  <a:gd name="T94" fmla="*/ 33 w 145"/>
                  <a:gd name="T95" fmla="*/ 13 h 146"/>
                  <a:gd name="T96" fmla="*/ 53 w 145"/>
                  <a:gd name="T97" fmla="*/ 4 h 146"/>
                  <a:gd name="T98" fmla="*/ 92 w 145"/>
                  <a:gd name="T99" fmla="*/ 4 h 146"/>
                  <a:gd name="T100" fmla="*/ 124 w 145"/>
                  <a:gd name="T101" fmla="*/ 21 h 146"/>
                  <a:gd name="T102" fmla="*/ 143 w 145"/>
                  <a:gd name="T103"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46">
                    <a:moveTo>
                      <a:pt x="54" y="74"/>
                    </a:moveTo>
                    <a:cubicBezTo>
                      <a:pt x="54" y="77"/>
                      <a:pt x="54" y="79"/>
                      <a:pt x="55" y="81"/>
                    </a:cubicBezTo>
                    <a:cubicBezTo>
                      <a:pt x="56" y="84"/>
                      <a:pt x="57" y="85"/>
                      <a:pt x="59" y="87"/>
                    </a:cubicBezTo>
                    <a:cubicBezTo>
                      <a:pt x="60" y="89"/>
                      <a:pt x="62" y="90"/>
                      <a:pt x="65" y="91"/>
                    </a:cubicBezTo>
                    <a:cubicBezTo>
                      <a:pt x="65" y="91"/>
                      <a:pt x="65" y="91"/>
                      <a:pt x="65" y="91"/>
                    </a:cubicBezTo>
                    <a:cubicBezTo>
                      <a:pt x="67" y="92"/>
                      <a:pt x="69" y="92"/>
                      <a:pt x="71" y="92"/>
                    </a:cubicBezTo>
                    <a:cubicBezTo>
                      <a:pt x="72" y="92"/>
                      <a:pt x="72" y="92"/>
                      <a:pt x="72" y="92"/>
                    </a:cubicBezTo>
                    <a:cubicBezTo>
                      <a:pt x="76" y="92"/>
                      <a:pt x="80" y="91"/>
                      <a:pt x="83" y="90"/>
                    </a:cubicBezTo>
                    <a:cubicBezTo>
                      <a:pt x="85" y="88"/>
                      <a:pt x="86" y="87"/>
                      <a:pt x="88" y="85"/>
                    </a:cubicBezTo>
                    <a:cubicBezTo>
                      <a:pt x="88" y="84"/>
                      <a:pt x="88" y="84"/>
                      <a:pt x="89" y="83"/>
                    </a:cubicBezTo>
                    <a:cubicBezTo>
                      <a:pt x="89" y="66"/>
                      <a:pt x="89" y="66"/>
                      <a:pt x="89" y="66"/>
                    </a:cubicBezTo>
                    <a:cubicBezTo>
                      <a:pt x="88" y="65"/>
                      <a:pt x="87" y="64"/>
                      <a:pt x="86" y="63"/>
                    </a:cubicBezTo>
                    <a:cubicBezTo>
                      <a:pt x="86" y="62"/>
                      <a:pt x="85" y="61"/>
                      <a:pt x="85" y="61"/>
                    </a:cubicBezTo>
                    <a:cubicBezTo>
                      <a:pt x="84" y="60"/>
                      <a:pt x="83" y="60"/>
                      <a:pt x="82" y="59"/>
                    </a:cubicBezTo>
                    <a:cubicBezTo>
                      <a:pt x="81" y="58"/>
                      <a:pt x="79" y="58"/>
                      <a:pt x="78" y="57"/>
                    </a:cubicBezTo>
                    <a:cubicBezTo>
                      <a:pt x="76" y="57"/>
                      <a:pt x="74" y="57"/>
                      <a:pt x="72" y="57"/>
                    </a:cubicBezTo>
                    <a:cubicBezTo>
                      <a:pt x="71" y="57"/>
                      <a:pt x="69" y="57"/>
                      <a:pt x="67" y="57"/>
                    </a:cubicBezTo>
                    <a:cubicBezTo>
                      <a:pt x="66" y="57"/>
                      <a:pt x="66" y="58"/>
                      <a:pt x="65" y="58"/>
                    </a:cubicBezTo>
                    <a:cubicBezTo>
                      <a:pt x="63" y="59"/>
                      <a:pt x="61" y="60"/>
                      <a:pt x="59" y="62"/>
                    </a:cubicBezTo>
                    <a:cubicBezTo>
                      <a:pt x="57" y="63"/>
                      <a:pt x="56" y="65"/>
                      <a:pt x="55" y="68"/>
                    </a:cubicBezTo>
                    <a:cubicBezTo>
                      <a:pt x="55" y="68"/>
                      <a:pt x="55" y="69"/>
                      <a:pt x="55" y="70"/>
                    </a:cubicBezTo>
                    <a:cubicBezTo>
                      <a:pt x="54" y="71"/>
                      <a:pt x="54" y="73"/>
                      <a:pt x="54" y="74"/>
                    </a:cubicBezTo>
                    <a:close/>
                    <a:moveTo>
                      <a:pt x="143" y="52"/>
                    </a:moveTo>
                    <a:cubicBezTo>
                      <a:pt x="144" y="57"/>
                      <a:pt x="145" y="64"/>
                      <a:pt x="145" y="70"/>
                    </a:cubicBezTo>
                    <a:cubicBezTo>
                      <a:pt x="145" y="73"/>
                      <a:pt x="145" y="76"/>
                      <a:pt x="144" y="80"/>
                    </a:cubicBezTo>
                    <a:cubicBezTo>
                      <a:pt x="144" y="83"/>
                      <a:pt x="143" y="86"/>
                      <a:pt x="141" y="89"/>
                    </a:cubicBezTo>
                    <a:cubicBezTo>
                      <a:pt x="140" y="93"/>
                      <a:pt x="139" y="95"/>
                      <a:pt x="137" y="98"/>
                    </a:cubicBezTo>
                    <a:cubicBezTo>
                      <a:pt x="135" y="101"/>
                      <a:pt x="133" y="103"/>
                      <a:pt x="130" y="105"/>
                    </a:cubicBezTo>
                    <a:cubicBezTo>
                      <a:pt x="128" y="107"/>
                      <a:pt x="125" y="109"/>
                      <a:pt x="122" y="110"/>
                    </a:cubicBezTo>
                    <a:cubicBezTo>
                      <a:pt x="119" y="111"/>
                      <a:pt x="115" y="112"/>
                      <a:pt x="112" y="112"/>
                    </a:cubicBezTo>
                    <a:cubicBezTo>
                      <a:pt x="110" y="112"/>
                      <a:pt x="107" y="112"/>
                      <a:pt x="105" y="111"/>
                    </a:cubicBezTo>
                    <a:cubicBezTo>
                      <a:pt x="103" y="111"/>
                      <a:pt x="102" y="110"/>
                      <a:pt x="100" y="109"/>
                    </a:cubicBezTo>
                    <a:cubicBezTo>
                      <a:pt x="97" y="107"/>
                      <a:pt x="95" y="105"/>
                      <a:pt x="94" y="103"/>
                    </a:cubicBezTo>
                    <a:cubicBezTo>
                      <a:pt x="91" y="105"/>
                      <a:pt x="88" y="106"/>
                      <a:pt x="85" y="107"/>
                    </a:cubicBezTo>
                    <a:cubicBezTo>
                      <a:pt x="77" y="111"/>
                      <a:pt x="66" y="110"/>
                      <a:pt x="58" y="107"/>
                    </a:cubicBezTo>
                    <a:cubicBezTo>
                      <a:pt x="54" y="105"/>
                      <a:pt x="50" y="103"/>
                      <a:pt x="47" y="99"/>
                    </a:cubicBezTo>
                    <a:cubicBezTo>
                      <a:pt x="44" y="97"/>
                      <a:pt x="42" y="94"/>
                      <a:pt x="41" y="91"/>
                    </a:cubicBezTo>
                    <a:cubicBezTo>
                      <a:pt x="40" y="90"/>
                      <a:pt x="40" y="89"/>
                      <a:pt x="39" y="88"/>
                    </a:cubicBezTo>
                    <a:cubicBezTo>
                      <a:pt x="37" y="84"/>
                      <a:pt x="36" y="79"/>
                      <a:pt x="36" y="74"/>
                    </a:cubicBezTo>
                    <a:cubicBezTo>
                      <a:pt x="36" y="70"/>
                      <a:pt x="37" y="65"/>
                      <a:pt x="39" y="61"/>
                    </a:cubicBezTo>
                    <a:cubicBezTo>
                      <a:pt x="40" y="58"/>
                      <a:pt x="41" y="56"/>
                      <a:pt x="43" y="54"/>
                    </a:cubicBezTo>
                    <a:cubicBezTo>
                      <a:pt x="44" y="53"/>
                      <a:pt x="45" y="51"/>
                      <a:pt x="47" y="50"/>
                    </a:cubicBezTo>
                    <a:cubicBezTo>
                      <a:pt x="50" y="47"/>
                      <a:pt x="53" y="45"/>
                      <a:pt x="56" y="43"/>
                    </a:cubicBezTo>
                    <a:cubicBezTo>
                      <a:pt x="57" y="43"/>
                      <a:pt x="58" y="42"/>
                      <a:pt x="58" y="42"/>
                    </a:cubicBezTo>
                    <a:cubicBezTo>
                      <a:pt x="66" y="39"/>
                      <a:pt x="75" y="38"/>
                      <a:pt x="83" y="41"/>
                    </a:cubicBezTo>
                    <a:cubicBezTo>
                      <a:pt x="83" y="41"/>
                      <a:pt x="84" y="41"/>
                      <a:pt x="85" y="41"/>
                    </a:cubicBezTo>
                    <a:cubicBezTo>
                      <a:pt x="86" y="42"/>
                      <a:pt x="87" y="42"/>
                      <a:pt x="89" y="43"/>
                    </a:cubicBezTo>
                    <a:cubicBezTo>
                      <a:pt x="89" y="39"/>
                      <a:pt x="89" y="39"/>
                      <a:pt x="89" y="39"/>
                    </a:cubicBezTo>
                    <a:cubicBezTo>
                      <a:pt x="106" y="39"/>
                      <a:pt x="106" y="39"/>
                      <a:pt x="106" y="39"/>
                    </a:cubicBezTo>
                    <a:cubicBezTo>
                      <a:pt x="106" y="88"/>
                      <a:pt x="106" y="88"/>
                      <a:pt x="106" y="88"/>
                    </a:cubicBezTo>
                    <a:cubicBezTo>
                      <a:pt x="106" y="91"/>
                      <a:pt x="107" y="92"/>
                      <a:pt x="107" y="93"/>
                    </a:cubicBezTo>
                    <a:cubicBezTo>
                      <a:pt x="108" y="94"/>
                      <a:pt x="108" y="95"/>
                      <a:pt x="109" y="95"/>
                    </a:cubicBezTo>
                    <a:cubicBezTo>
                      <a:pt x="110" y="96"/>
                      <a:pt x="111" y="96"/>
                      <a:pt x="112" y="96"/>
                    </a:cubicBezTo>
                    <a:cubicBezTo>
                      <a:pt x="115" y="96"/>
                      <a:pt x="118" y="95"/>
                      <a:pt x="119" y="94"/>
                    </a:cubicBezTo>
                    <a:cubicBezTo>
                      <a:pt x="122" y="92"/>
                      <a:pt x="123" y="90"/>
                      <a:pt x="124" y="87"/>
                    </a:cubicBezTo>
                    <a:cubicBezTo>
                      <a:pt x="126" y="85"/>
                      <a:pt x="127" y="82"/>
                      <a:pt x="127" y="80"/>
                    </a:cubicBezTo>
                    <a:cubicBezTo>
                      <a:pt x="128" y="77"/>
                      <a:pt x="128" y="74"/>
                      <a:pt x="128" y="70"/>
                    </a:cubicBezTo>
                    <a:cubicBezTo>
                      <a:pt x="128" y="65"/>
                      <a:pt x="127" y="61"/>
                      <a:pt x="126" y="56"/>
                    </a:cubicBezTo>
                    <a:cubicBezTo>
                      <a:pt x="125" y="52"/>
                      <a:pt x="123" y="48"/>
                      <a:pt x="120" y="44"/>
                    </a:cubicBezTo>
                    <a:cubicBezTo>
                      <a:pt x="118" y="40"/>
                      <a:pt x="115" y="37"/>
                      <a:pt x="112" y="34"/>
                    </a:cubicBezTo>
                    <a:cubicBezTo>
                      <a:pt x="109" y="31"/>
                      <a:pt x="105" y="28"/>
                      <a:pt x="101" y="26"/>
                    </a:cubicBezTo>
                    <a:cubicBezTo>
                      <a:pt x="97" y="23"/>
                      <a:pt x="92" y="22"/>
                      <a:pt x="87" y="20"/>
                    </a:cubicBezTo>
                    <a:cubicBezTo>
                      <a:pt x="87" y="20"/>
                      <a:pt x="86" y="20"/>
                      <a:pt x="85" y="20"/>
                    </a:cubicBezTo>
                    <a:cubicBezTo>
                      <a:pt x="76" y="18"/>
                      <a:pt x="66" y="18"/>
                      <a:pt x="58" y="20"/>
                    </a:cubicBezTo>
                    <a:cubicBezTo>
                      <a:pt x="53" y="22"/>
                      <a:pt x="49" y="24"/>
                      <a:pt x="45" y="26"/>
                    </a:cubicBezTo>
                    <a:cubicBezTo>
                      <a:pt x="44" y="26"/>
                      <a:pt x="44" y="26"/>
                      <a:pt x="44" y="26"/>
                    </a:cubicBezTo>
                    <a:cubicBezTo>
                      <a:pt x="40" y="29"/>
                      <a:pt x="37" y="31"/>
                      <a:pt x="34" y="35"/>
                    </a:cubicBezTo>
                    <a:cubicBezTo>
                      <a:pt x="32" y="36"/>
                      <a:pt x="31" y="37"/>
                      <a:pt x="30" y="38"/>
                    </a:cubicBezTo>
                    <a:cubicBezTo>
                      <a:pt x="28" y="40"/>
                      <a:pt x="27" y="43"/>
                      <a:pt x="25" y="46"/>
                    </a:cubicBezTo>
                    <a:cubicBezTo>
                      <a:pt x="23" y="50"/>
                      <a:pt x="21" y="54"/>
                      <a:pt x="20" y="59"/>
                    </a:cubicBezTo>
                    <a:cubicBezTo>
                      <a:pt x="18" y="63"/>
                      <a:pt x="18" y="68"/>
                      <a:pt x="18" y="73"/>
                    </a:cubicBezTo>
                    <a:cubicBezTo>
                      <a:pt x="18" y="78"/>
                      <a:pt x="18" y="83"/>
                      <a:pt x="20" y="88"/>
                    </a:cubicBezTo>
                    <a:cubicBezTo>
                      <a:pt x="20" y="89"/>
                      <a:pt x="20" y="90"/>
                      <a:pt x="20" y="91"/>
                    </a:cubicBezTo>
                    <a:cubicBezTo>
                      <a:pt x="22" y="95"/>
                      <a:pt x="23" y="98"/>
                      <a:pt x="25" y="101"/>
                    </a:cubicBezTo>
                    <a:cubicBezTo>
                      <a:pt x="27" y="105"/>
                      <a:pt x="30" y="109"/>
                      <a:pt x="34" y="112"/>
                    </a:cubicBezTo>
                    <a:cubicBezTo>
                      <a:pt x="37" y="116"/>
                      <a:pt x="41" y="119"/>
                      <a:pt x="45" y="121"/>
                    </a:cubicBezTo>
                    <a:cubicBezTo>
                      <a:pt x="49" y="123"/>
                      <a:pt x="53" y="125"/>
                      <a:pt x="58" y="127"/>
                    </a:cubicBezTo>
                    <a:cubicBezTo>
                      <a:pt x="67" y="129"/>
                      <a:pt x="78" y="129"/>
                      <a:pt x="88" y="127"/>
                    </a:cubicBezTo>
                    <a:cubicBezTo>
                      <a:pt x="92" y="125"/>
                      <a:pt x="97" y="123"/>
                      <a:pt x="101" y="121"/>
                    </a:cubicBezTo>
                    <a:cubicBezTo>
                      <a:pt x="103" y="119"/>
                      <a:pt x="103" y="119"/>
                      <a:pt x="103" y="119"/>
                    </a:cubicBezTo>
                    <a:cubicBezTo>
                      <a:pt x="112" y="134"/>
                      <a:pt x="112" y="134"/>
                      <a:pt x="112" y="134"/>
                    </a:cubicBezTo>
                    <a:cubicBezTo>
                      <a:pt x="110" y="135"/>
                      <a:pt x="110" y="135"/>
                      <a:pt x="110" y="135"/>
                    </a:cubicBezTo>
                    <a:cubicBezTo>
                      <a:pt x="105" y="139"/>
                      <a:pt x="99" y="141"/>
                      <a:pt x="92" y="143"/>
                    </a:cubicBezTo>
                    <a:cubicBezTo>
                      <a:pt x="86" y="145"/>
                      <a:pt x="79" y="146"/>
                      <a:pt x="73" y="146"/>
                    </a:cubicBezTo>
                    <a:cubicBezTo>
                      <a:pt x="66" y="146"/>
                      <a:pt x="60" y="145"/>
                      <a:pt x="53" y="143"/>
                    </a:cubicBezTo>
                    <a:cubicBezTo>
                      <a:pt x="47" y="142"/>
                      <a:pt x="41" y="139"/>
                      <a:pt x="36" y="136"/>
                    </a:cubicBezTo>
                    <a:cubicBezTo>
                      <a:pt x="31" y="133"/>
                      <a:pt x="26" y="129"/>
                      <a:pt x="21" y="125"/>
                    </a:cubicBezTo>
                    <a:cubicBezTo>
                      <a:pt x="17" y="120"/>
                      <a:pt x="13" y="115"/>
                      <a:pt x="10" y="110"/>
                    </a:cubicBezTo>
                    <a:cubicBezTo>
                      <a:pt x="7" y="105"/>
                      <a:pt x="4" y="99"/>
                      <a:pt x="3" y="93"/>
                    </a:cubicBezTo>
                    <a:cubicBezTo>
                      <a:pt x="3" y="92"/>
                      <a:pt x="2" y="92"/>
                      <a:pt x="2" y="91"/>
                    </a:cubicBezTo>
                    <a:cubicBezTo>
                      <a:pt x="1" y="85"/>
                      <a:pt x="0" y="80"/>
                      <a:pt x="0" y="73"/>
                    </a:cubicBezTo>
                    <a:cubicBezTo>
                      <a:pt x="0" y="67"/>
                      <a:pt x="1" y="60"/>
                      <a:pt x="3" y="54"/>
                    </a:cubicBezTo>
                    <a:cubicBezTo>
                      <a:pt x="4" y="48"/>
                      <a:pt x="7" y="42"/>
                      <a:pt x="10" y="37"/>
                    </a:cubicBezTo>
                    <a:cubicBezTo>
                      <a:pt x="13" y="32"/>
                      <a:pt x="16" y="28"/>
                      <a:pt x="20" y="24"/>
                    </a:cubicBezTo>
                    <a:cubicBezTo>
                      <a:pt x="20" y="23"/>
                      <a:pt x="21" y="23"/>
                      <a:pt x="21" y="22"/>
                    </a:cubicBezTo>
                    <a:cubicBezTo>
                      <a:pt x="25" y="19"/>
                      <a:pt x="29" y="15"/>
                      <a:pt x="33" y="13"/>
                    </a:cubicBezTo>
                    <a:cubicBezTo>
                      <a:pt x="34" y="12"/>
                      <a:pt x="35" y="11"/>
                      <a:pt x="36" y="11"/>
                    </a:cubicBezTo>
                    <a:cubicBezTo>
                      <a:pt x="41" y="8"/>
                      <a:pt x="47" y="5"/>
                      <a:pt x="53" y="4"/>
                    </a:cubicBezTo>
                    <a:cubicBezTo>
                      <a:pt x="63" y="1"/>
                      <a:pt x="74" y="0"/>
                      <a:pt x="85" y="2"/>
                    </a:cubicBezTo>
                    <a:cubicBezTo>
                      <a:pt x="87" y="3"/>
                      <a:pt x="90" y="3"/>
                      <a:pt x="92" y="4"/>
                    </a:cubicBezTo>
                    <a:cubicBezTo>
                      <a:pt x="98" y="5"/>
                      <a:pt x="104" y="8"/>
                      <a:pt x="109" y="11"/>
                    </a:cubicBezTo>
                    <a:cubicBezTo>
                      <a:pt x="115" y="14"/>
                      <a:pt x="120" y="17"/>
                      <a:pt x="124" y="21"/>
                    </a:cubicBezTo>
                    <a:cubicBezTo>
                      <a:pt x="128" y="26"/>
                      <a:pt x="132" y="30"/>
                      <a:pt x="135" y="35"/>
                    </a:cubicBezTo>
                    <a:cubicBezTo>
                      <a:pt x="138" y="40"/>
                      <a:pt x="141" y="46"/>
                      <a:pt x="14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07" name="Freeform 14">
                <a:extLst>
                  <a:ext uri="{FF2B5EF4-FFF2-40B4-BE49-F238E27FC236}">
                    <a16:creationId xmlns:a16="http://schemas.microsoft.com/office/drawing/2014/main" id="{4B952052-97AD-4BB4-98D5-E876CB14E6D8}"/>
                  </a:ext>
                </a:extLst>
              </p:cNvPr>
              <p:cNvSpPr>
                <a:spLocks/>
              </p:cNvSpPr>
              <p:nvPr/>
            </p:nvSpPr>
            <p:spPr bwMode="auto">
              <a:xfrm>
                <a:off x="4562" y="817"/>
                <a:ext cx="154" cy="144"/>
              </a:xfrm>
              <a:custGeom>
                <a:avLst/>
                <a:gdLst>
                  <a:gd name="T0" fmla="*/ 71 w 71"/>
                  <a:gd name="T1" fmla="*/ 0 h 66"/>
                  <a:gd name="T2" fmla="*/ 71 w 71"/>
                  <a:gd name="T3" fmla="*/ 50 h 66"/>
                  <a:gd name="T4" fmla="*/ 61 w 71"/>
                  <a:gd name="T5" fmla="*/ 50 h 66"/>
                  <a:gd name="T6" fmla="*/ 10 w 71"/>
                  <a:gd name="T7" fmla="*/ 66 h 66"/>
                  <a:gd name="T8" fmla="*/ 0 w 71"/>
                  <a:gd name="T9" fmla="*/ 52 h 66"/>
                  <a:gd name="T10" fmla="*/ 71 w 71"/>
                  <a:gd name="T11" fmla="*/ 0 h 66"/>
                  <a:gd name="T12" fmla="*/ 71 w 71"/>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71" h="66">
                    <a:moveTo>
                      <a:pt x="71" y="0"/>
                    </a:moveTo>
                    <a:cubicBezTo>
                      <a:pt x="71" y="50"/>
                      <a:pt x="71" y="50"/>
                      <a:pt x="71" y="50"/>
                    </a:cubicBezTo>
                    <a:cubicBezTo>
                      <a:pt x="68" y="50"/>
                      <a:pt x="64" y="50"/>
                      <a:pt x="61" y="50"/>
                    </a:cubicBezTo>
                    <a:cubicBezTo>
                      <a:pt x="42" y="50"/>
                      <a:pt x="24" y="56"/>
                      <a:pt x="10" y="66"/>
                    </a:cubicBezTo>
                    <a:cubicBezTo>
                      <a:pt x="0" y="52"/>
                      <a:pt x="0" y="52"/>
                      <a:pt x="0" y="52"/>
                    </a:cubicBezTo>
                    <a:cubicBezTo>
                      <a:pt x="71" y="0"/>
                      <a:pt x="71" y="0"/>
                      <a:pt x="71" y="0"/>
                    </a:cubicBezTo>
                    <a:cubicBezTo>
                      <a:pt x="71" y="0"/>
                      <a:pt x="71"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08" name="Freeform 15">
                <a:extLst>
                  <a:ext uri="{FF2B5EF4-FFF2-40B4-BE49-F238E27FC236}">
                    <a16:creationId xmlns:a16="http://schemas.microsoft.com/office/drawing/2014/main" id="{316E6A21-DC8E-4829-90F0-20BCBCF985C3}"/>
                  </a:ext>
                </a:extLst>
              </p:cNvPr>
              <p:cNvSpPr>
                <a:spLocks/>
              </p:cNvSpPr>
              <p:nvPr/>
            </p:nvSpPr>
            <p:spPr bwMode="auto">
              <a:xfrm>
                <a:off x="4079" y="775"/>
                <a:ext cx="617" cy="236"/>
              </a:xfrm>
              <a:custGeom>
                <a:avLst/>
                <a:gdLst>
                  <a:gd name="T0" fmla="*/ 284 w 284"/>
                  <a:gd name="T1" fmla="*/ 3 h 108"/>
                  <a:gd name="T2" fmla="*/ 141 w 284"/>
                  <a:gd name="T3" fmla="*/ 108 h 108"/>
                  <a:gd name="T4" fmla="*/ 0 w 284"/>
                  <a:gd name="T5" fmla="*/ 2 h 108"/>
                  <a:gd name="T6" fmla="*/ 9 w 284"/>
                  <a:gd name="T7" fmla="*/ 0 h 108"/>
                  <a:gd name="T8" fmla="*/ 274 w 284"/>
                  <a:gd name="T9" fmla="*/ 0 h 108"/>
                  <a:gd name="T10" fmla="*/ 284 w 284"/>
                  <a:gd name="T11" fmla="*/ 3 h 108"/>
                </a:gdLst>
                <a:ahLst/>
                <a:cxnLst>
                  <a:cxn ang="0">
                    <a:pos x="T0" y="T1"/>
                  </a:cxn>
                  <a:cxn ang="0">
                    <a:pos x="T2" y="T3"/>
                  </a:cxn>
                  <a:cxn ang="0">
                    <a:pos x="T4" y="T5"/>
                  </a:cxn>
                  <a:cxn ang="0">
                    <a:pos x="T6" y="T7"/>
                  </a:cxn>
                  <a:cxn ang="0">
                    <a:pos x="T8" y="T9"/>
                  </a:cxn>
                  <a:cxn ang="0">
                    <a:pos x="T10" y="T11"/>
                  </a:cxn>
                </a:cxnLst>
                <a:rect l="0" t="0" r="r" b="b"/>
                <a:pathLst>
                  <a:path w="284" h="108">
                    <a:moveTo>
                      <a:pt x="284" y="3"/>
                    </a:moveTo>
                    <a:cubicBezTo>
                      <a:pt x="141" y="108"/>
                      <a:pt x="141" y="108"/>
                      <a:pt x="141" y="108"/>
                    </a:cubicBezTo>
                    <a:cubicBezTo>
                      <a:pt x="0" y="2"/>
                      <a:pt x="0" y="2"/>
                      <a:pt x="0" y="2"/>
                    </a:cubicBezTo>
                    <a:cubicBezTo>
                      <a:pt x="3" y="1"/>
                      <a:pt x="6" y="0"/>
                      <a:pt x="9" y="0"/>
                    </a:cubicBezTo>
                    <a:cubicBezTo>
                      <a:pt x="274" y="0"/>
                      <a:pt x="274" y="0"/>
                      <a:pt x="274" y="0"/>
                    </a:cubicBezTo>
                    <a:cubicBezTo>
                      <a:pt x="278" y="0"/>
                      <a:pt x="281" y="1"/>
                      <a:pt x="28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09" name="Freeform 16">
                <a:extLst>
                  <a:ext uri="{FF2B5EF4-FFF2-40B4-BE49-F238E27FC236}">
                    <a16:creationId xmlns:a16="http://schemas.microsoft.com/office/drawing/2014/main" id="{078CC5E9-1E0E-42D4-8352-2216454CC82D}"/>
                  </a:ext>
                </a:extLst>
              </p:cNvPr>
              <p:cNvSpPr>
                <a:spLocks/>
              </p:cNvSpPr>
              <p:nvPr/>
            </p:nvSpPr>
            <p:spPr bwMode="auto">
              <a:xfrm>
                <a:off x="4090" y="952"/>
                <a:ext cx="463" cy="207"/>
              </a:xfrm>
              <a:custGeom>
                <a:avLst/>
                <a:gdLst>
                  <a:gd name="T0" fmla="*/ 202 w 213"/>
                  <a:gd name="T1" fmla="*/ 1 h 95"/>
                  <a:gd name="T2" fmla="*/ 213 w 213"/>
                  <a:gd name="T3" fmla="*/ 15 h 95"/>
                  <a:gd name="T4" fmla="*/ 186 w 213"/>
                  <a:gd name="T5" fmla="*/ 80 h 95"/>
                  <a:gd name="T6" fmla="*/ 188 w 213"/>
                  <a:gd name="T7" fmla="*/ 95 h 95"/>
                  <a:gd name="T8" fmla="*/ 4 w 213"/>
                  <a:gd name="T9" fmla="*/ 95 h 95"/>
                  <a:gd name="T10" fmla="*/ 0 w 213"/>
                  <a:gd name="T11" fmla="*/ 95 h 95"/>
                  <a:gd name="T12" fmla="*/ 71 w 213"/>
                  <a:gd name="T13" fmla="*/ 0 h 95"/>
                  <a:gd name="T14" fmla="*/ 136 w 213"/>
                  <a:gd name="T15" fmla="*/ 50 h 95"/>
                  <a:gd name="T16" fmla="*/ 202 w 21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95">
                    <a:moveTo>
                      <a:pt x="202" y="1"/>
                    </a:moveTo>
                    <a:cubicBezTo>
                      <a:pt x="213" y="15"/>
                      <a:pt x="213" y="15"/>
                      <a:pt x="213" y="15"/>
                    </a:cubicBezTo>
                    <a:cubicBezTo>
                      <a:pt x="197" y="32"/>
                      <a:pt x="186" y="54"/>
                      <a:pt x="186" y="80"/>
                    </a:cubicBezTo>
                    <a:cubicBezTo>
                      <a:pt x="186" y="85"/>
                      <a:pt x="187" y="90"/>
                      <a:pt x="188" y="95"/>
                    </a:cubicBezTo>
                    <a:cubicBezTo>
                      <a:pt x="4" y="95"/>
                      <a:pt x="4" y="95"/>
                      <a:pt x="4" y="95"/>
                    </a:cubicBezTo>
                    <a:cubicBezTo>
                      <a:pt x="3" y="95"/>
                      <a:pt x="1" y="95"/>
                      <a:pt x="0" y="95"/>
                    </a:cubicBezTo>
                    <a:cubicBezTo>
                      <a:pt x="71" y="0"/>
                      <a:pt x="71" y="0"/>
                      <a:pt x="71" y="0"/>
                    </a:cubicBezTo>
                    <a:cubicBezTo>
                      <a:pt x="136" y="50"/>
                      <a:pt x="136" y="50"/>
                      <a:pt x="136" y="50"/>
                    </a:cubicBezTo>
                    <a:lnTo>
                      <a:pt x="20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10" name="Freeform 17">
                <a:extLst>
                  <a:ext uri="{FF2B5EF4-FFF2-40B4-BE49-F238E27FC236}">
                    <a16:creationId xmlns:a16="http://schemas.microsoft.com/office/drawing/2014/main" id="{982EF463-0ADD-49E0-A0E0-AF239382EC6D}"/>
                  </a:ext>
                </a:extLst>
              </p:cNvPr>
              <p:cNvSpPr>
                <a:spLocks/>
              </p:cNvSpPr>
              <p:nvPr/>
            </p:nvSpPr>
            <p:spPr bwMode="auto">
              <a:xfrm>
                <a:off x="4057" y="812"/>
                <a:ext cx="157" cy="321"/>
              </a:xfrm>
              <a:custGeom>
                <a:avLst/>
                <a:gdLst>
                  <a:gd name="T0" fmla="*/ 72 w 72"/>
                  <a:gd name="T1" fmla="*/ 54 h 147"/>
                  <a:gd name="T2" fmla="*/ 1 w 72"/>
                  <a:gd name="T3" fmla="*/ 147 h 147"/>
                  <a:gd name="T4" fmla="*/ 0 w 72"/>
                  <a:gd name="T5" fmla="*/ 140 h 147"/>
                  <a:gd name="T6" fmla="*/ 0 w 72"/>
                  <a:gd name="T7" fmla="*/ 2 h 147"/>
                  <a:gd name="T8" fmla="*/ 0 w 72"/>
                  <a:gd name="T9" fmla="*/ 0 h 147"/>
                  <a:gd name="T10" fmla="*/ 72 w 72"/>
                  <a:gd name="T11" fmla="*/ 54 h 147"/>
                </a:gdLst>
                <a:ahLst/>
                <a:cxnLst>
                  <a:cxn ang="0">
                    <a:pos x="T0" y="T1"/>
                  </a:cxn>
                  <a:cxn ang="0">
                    <a:pos x="T2" y="T3"/>
                  </a:cxn>
                  <a:cxn ang="0">
                    <a:pos x="T4" y="T5"/>
                  </a:cxn>
                  <a:cxn ang="0">
                    <a:pos x="T6" y="T7"/>
                  </a:cxn>
                  <a:cxn ang="0">
                    <a:pos x="T8" y="T9"/>
                  </a:cxn>
                  <a:cxn ang="0">
                    <a:pos x="T10" y="T11"/>
                  </a:cxn>
                </a:cxnLst>
                <a:rect l="0" t="0" r="r" b="b"/>
                <a:pathLst>
                  <a:path w="72" h="147">
                    <a:moveTo>
                      <a:pt x="72" y="54"/>
                    </a:moveTo>
                    <a:cubicBezTo>
                      <a:pt x="1" y="147"/>
                      <a:pt x="1" y="147"/>
                      <a:pt x="1" y="147"/>
                    </a:cubicBezTo>
                    <a:cubicBezTo>
                      <a:pt x="0" y="145"/>
                      <a:pt x="0" y="142"/>
                      <a:pt x="0" y="140"/>
                    </a:cubicBezTo>
                    <a:cubicBezTo>
                      <a:pt x="0" y="2"/>
                      <a:pt x="0" y="2"/>
                      <a:pt x="0" y="2"/>
                    </a:cubicBezTo>
                    <a:cubicBezTo>
                      <a:pt x="0" y="1"/>
                      <a:pt x="0" y="1"/>
                      <a:pt x="0" y="0"/>
                    </a:cubicBezTo>
                    <a:lnTo>
                      <a:pt x="72"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105" name="Oval 104">
              <a:extLst>
                <a:ext uri="{FF2B5EF4-FFF2-40B4-BE49-F238E27FC236}">
                  <a16:creationId xmlns:a16="http://schemas.microsoft.com/office/drawing/2014/main" id="{C60A0FDE-94D8-41CE-914E-5347C9D50100}"/>
                </a:ext>
              </a:extLst>
            </p:cNvPr>
            <p:cNvSpPr/>
            <p:nvPr/>
          </p:nvSpPr>
          <p:spPr>
            <a:xfrm>
              <a:off x="5183420" y="2936638"/>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111" name="Freeform 178">
            <a:extLst>
              <a:ext uri="{FF2B5EF4-FFF2-40B4-BE49-F238E27FC236}">
                <a16:creationId xmlns:a16="http://schemas.microsoft.com/office/drawing/2014/main" id="{AA3E31B1-EC06-490D-81EA-18697512A325}"/>
              </a:ext>
            </a:extLst>
          </p:cNvPr>
          <p:cNvSpPr>
            <a:spLocks noChangeAspect="1" noEditPoints="1"/>
          </p:cNvSpPr>
          <p:nvPr userDrawn="1"/>
        </p:nvSpPr>
        <p:spPr bwMode="auto">
          <a:xfrm>
            <a:off x="6186817" y="2948055"/>
            <a:ext cx="495166" cy="475006"/>
          </a:xfrm>
          <a:custGeom>
            <a:avLst/>
            <a:gdLst>
              <a:gd name="T0" fmla="*/ 324 w 499"/>
              <a:gd name="T1" fmla="*/ 237 h 479"/>
              <a:gd name="T2" fmla="*/ 309 w 499"/>
              <a:gd name="T3" fmla="*/ 194 h 479"/>
              <a:gd name="T4" fmla="*/ 271 w 499"/>
              <a:gd name="T5" fmla="*/ 168 h 479"/>
              <a:gd name="T6" fmla="*/ 225 w 499"/>
              <a:gd name="T7" fmla="*/ 169 h 479"/>
              <a:gd name="T8" fmla="*/ 188 w 499"/>
              <a:gd name="T9" fmla="*/ 197 h 479"/>
              <a:gd name="T10" fmla="*/ 175 w 499"/>
              <a:gd name="T11" fmla="*/ 241 h 479"/>
              <a:gd name="T12" fmla="*/ 190 w 499"/>
              <a:gd name="T13" fmla="*/ 285 h 479"/>
              <a:gd name="T14" fmla="*/ 228 w 499"/>
              <a:gd name="T15" fmla="*/ 311 h 479"/>
              <a:gd name="T16" fmla="*/ 275 w 499"/>
              <a:gd name="T17" fmla="*/ 310 h 479"/>
              <a:gd name="T18" fmla="*/ 311 w 499"/>
              <a:gd name="T19" fmla="*/ 282 h 479"/>
              <a:gd name="T20" fmla="*/ 324 w 499"/>
              <a:gd name="T21" fmla="*/ 237 h 479"/>
              <a:gd name="T22" fmla="*/ 251 w 499"/>
              <a:gd name="T23" fmla="*/ 304 h 479"/>
              <a:gd name="T24" fmla="*/ 185 w 499"/>
              <a:gd name="T25" fmla="*/ 238 h 479"/>
              <a:gd name="T26" fmla="*/ 251 w 499"/>
              <a:gd name="T27" fmla="*/ 171 h 479"/>
              <a:gd name="T28" fmla="*/ 318 w 499"/>
              <a:gd name="T29" fmla="*/ 238 h 479"/>
              <a:gd name="T30" fmla="*/ 251 w 499"/>
              <a:gd name="T31" fmla="*/ 3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9" h="479">
                <a:moveTo>
                  <a:pt x="324" y="237"/>
                </a:moveTo>
                <a:cubicBezTo>
                  <a:pt x="499" y="233"/>
                  <a:pt x="448" y="87"/>
                  <a:pt x="309" y="194"/>
                </a:cubicBezTo>
                <a:cubicBezTo>
                  <a:pt x="448" y="87"/>
                  <a:pt x="320" y="0"/>
                  <a:pt x="271" y="168"/>
                </a:cubicBezTo>
                <a:cubicBezTo>
                  <a:pt x="320" y="0"/>
                  <a:pt x="166" y="4"/>
                  <a:pt x="225" y="169"/>
                </a:cubicBezTo>
                <a:cubicBezTo>
                  <a:pt x="166" y="4"/>
                  <a:pt x="43" y="98"/>
                  <a:pt x="188" y="197"/>
                </a:cubicBezTo>
                <a:cubicBezTo>
                  <a:pt x="43" y="98"/>
                  <a:pt x="0" y="246"/>
                  <a:pt x="175" y="241"/>
                </a:cubicBezTo>
                <a:cubicBezTo>
                  <a:pt x="0" y="246"/>
                  <a:pt x="52" y="392"/>
                  <a:pt x="190" y="285"/>
                </a:cubicBezTo>
                <a:cubicBezTo>
                  <a:pt x="52" y="392"/>
                  <a:pt x="179" y="479"/>
                  <a:pt x="228" y="311"/>
                </a:cubicBezTo>
                <a:cubicBezTo>
                  <a:pt x="179" y="479"/>
                  <a:pt x="333" y="475"/>
                  <a:pt x="275" y="310"/>
                </a:cubicBezTo>
                <a:cubicBezTo>
                  <a:pt x="333" y="475"/>
                  <a:pt x="456" y="381"/>
                  <a:pt x="311" y="282"/>
                </a:cubicBezTo>
                <a:cubicBezTo>
                  <a:pt x="456" y="381"/>
                  <a:pt x="499" y="233"/>
                  <a:pt x="324" y="237"/>
                </a:cubicBezTo>
                <a:close/>
                <a:moveTo>
                  <a:pt x="251" y="304"/>
                </a:moveTo>
                <a:cubicBezTo>
                  <a:pt x="215" y="304"/>
                  <a:pt x="185" y="274"/>
                  <a:pt x="185" y="238"/>
                </a:cubicBezTo>
                <a:cubicBezTo>
                  <a:pt x="185" y="201"/>
                  <a:pt x="215" y="171"/>
                  <a:pt x="251" y="171"/>
                </a:cubicBezTo>
                <a:cubicBezTo>
                  <a:pt x="288" y="171"/>
                  <a:pt x="318" y="201"/>
                  <a:pt x="318" y="238"/>
                </a:cubicBezTo>
                <a:cubicBezTo>
                  <a:pt x="318" y="274"/>
                  <a:pt x="288" y="304"/>
                  <a:pt x="251" y="304"/>
                </a:cubicBezTo>
                <a:close/>
              </a:path>
            </a:pathLst>
          </a:custGeom>
          <a:solidFill>
            <a:schemeClr val="accent5"/>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
        <p:nvSpPr>
          <p:cNvPr id="112" name="Oval 111">
            <a:extLst>
              <a:ext uri="{FF2B5EF4-FFF2-40B4-BE49-F238E27FC236}">
                <a16:creationId xmlns:a16="http://schemas.microsoft.com/office/drawing/2014/main" id="{BFA9A6AE-4C42-4C73-9920-2B5094B9DA27}"/>
              </a:ext>
            </a:extLst>
          </p:cNvPr>
          <p:cNvSpPr/>
          <p:nvPr userDrawn="1"/>
        </p:nvSpPr>
        <p:spPr>
          <a:xfrm>
            <a:off x="6185480" y="2936638"/>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113" name="Group 112">
            <a:extLst>
              <a:ext uri="{FF2B5EF4-FFF2-40B4-BE49-F238E27FC236}">
                <a16:creationId xmlns:a16="http://schemas.microsoft.com/office/drawing/2014/main" id="{00E69E7B-D1DD-48AE-8816-1CA78C0FF540}"/>
              </a:ext>
            </a:extLst>
          </p:cNvPr>
          <p:cNvGrpSpPr/>
          <p:nvPr userDrawn="1"/>
        </p:nvGrpSpPr>
        <p:grpSpPr>
          <a:xfrm>
            <a:off x="7100788" y="2936638"/>
            <a:ext cx="497840" cy="497840"/>
            <a:chOff x="7100788" y="2936638"/>
            <a:chExt cx="497840" cy="497840"/>
          </a:xfrm>
        </p:grpSpPr>
        <p:grpSp>
          <p:nvGrpSpPr>
            <p:cNvPr id="114" name="Group 113">
              <a:extLst>
                <a:ext uri="{FF2B5EF4-FFF2-40B4-BE49-F238E27FC236}">
                  <a16:creationId xmlns:a16="http://schemas.microsoft.com/office/drawing/2014/main" id="{852CF849-27D7-4B33-87D8-167E0EF20D36}"/>
                </a:ext>
              </a:extLst>
            </p:cNvPr>
            <p:cNvGrpSpPr>
              <a:grpSpLocks noChangeAspect="1"/>
            </p:cNvGrpSpPr>
            <p:nvPr/>
          </p:nvGrpSpPr>
          <p:grpSpPr>
            <a:xfrm>
              <a:off x="7213979" y="3032558"/>
              <a:ext cx="271459" cy="306000"/>
              <a:chOff x="12234440" y="-96838"/>
              <a:chExt cx="885825" cy="998538"/>
            </a:xfrm>
            <a:solidFill>
              <a:srgbClr val="F6911E"/>
            </a:solidFill>
          </p:grpSpPr>
          <p:sp>
            <p:nvSpPr>
              <p:cNvPr id="116" name="Freeform 7">
                <a:extLst>
                  <a:ext uri="{FF2B5EF4-FFF2-40B4-BE49-F238E27FC236}">
                    <a16:creationId xmlns:a16="http://schemas.microsoft.com/office/drawing/2014/main" id="{2CAD6FC0-D593-4C25-8C97-703ABE5308DC}"/>
                  </a:ext>
                </a:extLst>
              </p:cNvPr>
              <p:cNvSpPr>
                <a:spLocks/>
              </p:cNvSpPr>
              <p:nvPr/>
            </p:nvSpPr>
            <p:spPr bwMode="auto">
              <a:xfrm>
                <a:off x="12234440" y="717550"/>
                <a:ext cx="885825" cy="184150"/>
              </a:xfrm>
              <a:custGeom>
                <a:avLst/>
                <a:gdLst>
                  <a:gd name="T0" fmla="*/ 236 w 236"/>
                  <a:gd name="T1" fmla="*/ 42 h 49"/>
                  <a:gd name="T2" fmla="*/ 229 w 236"/>
                  <a:gd name="T3" fmla="*/ 49 h 49"/>
                  <a:gd name="T4" fmla="*/ 7 w 236"/>
                  <a:gd name="T5" fmla="*/ 49 h 49"/>
                  <a:gd name="T6" fmla="*/ 0 w 236"/>
                  <a:gd name="T7" fmla="*/ 42 h 49"/>
                  <a:gd name="T8" fmla="*/ 19 w 236"/>
                  <a:gd name="T9" fmla="*/ 7 h 49"/>
                  <a:gd name="T10" fmla="*/ 26 w 236"/>
                  <a:gd name="T11" fmla="*/ 0 h 49"/>
                  <a:gd name="T12" fmla="*/ 210 w 236"/>
                  <a:gd name="T13" fmla="*/ 0 h 49"/>
                  <a:gd name="T14" fmla="*/ 217 w 236"/>
                  <a:gd name="T15" fmla="*/ 7 h 49"/>
                  <a:gd name="T16" fmla="*/ 236 w 236"/>
                  <a:gd name="T17"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49">
                    <a:moveTo>
                      <a:pt x="236" y="42"/>
                    </a:moveTo>
                    <a:cubicBezTo>
                      <a:pt x="236" y="45"/>
                      <a:pt x="233" y="49"/>
                      <a:pt x="229" y="49"/>
                    </a:cubicBezTo>
                    <a:cubicBezTo>
                      <a:pt x="7" y="49"/>
                      <a:pt x="7" y="49"/>
                      <a:pt x="7" y="49"/>
                    </a:cubicBezTo>
                    <a:cubicBezTo>
                      <a:pt x="3" y="49"/>
                      <a:pt x="0" y="45"/>
                      <a:pt x="0" y="42"/>
                    </a:cubicBezTo>
                    <a:cubicBezTo>
                      <a:pt x="19" y="7"/>
                      <a:pt x="19" y="7"/>
                      <a:pt x="19" y="7"/>
                    </a:cubicBezTo>
                    <a:cubicBezTo>
                      <a:pt x="19" y="3"/>
                      <a:pt x="22" y="0"/>
                      <a:pt x="26" y="0"/>
                    </a:cubicBezTo>
                    <a:cubicBezTo>
                      <a:pt x="210" y="0"/>
                      <a:pt x="210" y="0"/>
                      <a:pt x="210" y="0"/>
                    </a:cubicBezTo>
                    <a:cubicBezTo>
                      <a:pt x="214" y="0"/>
                      <a:pt x="217" y="3"/>
                      <a:pt x="217" y="7"/>
                    </a:cubicBezTo>
                    <a:lnTo>
                      <a:pt x="236" y="42"/>
                    </a:lnTo>
                    <a:close/>
                  </a:path>
                </a:pathLst>
              </a:custGeom>
              <a:grp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17" name="Freeform 8">
                <a:extLst>
                  <a:ext uri="{FF2B5EF4-FFF2-40B4-BE49-F238E27FC236}">
                    <a16:creationId xmlns:a16="http://schemas.microsoft.com/office/drawing/2014/main" id="{FF57725F-AE29-488D-9995-C7A354B35C37}"/>
                  </a:ext>
                </a:extLst>
              </p:cNvPr>
              <p:cNvSpPr>
                <a:spLocks/>
              </p:cNvSpPr>
              <p:nvPr/>
            </p:nvSpPr>
            <p:spPr bwMode="auto">
              <a:xfrm>
                <a:off x="12421765" y="342900"/>
                <a:ext cx="506413" cy="306388"/>
              </a:xfrm>
              <a:custGeom>
                <a:avLst/>
                <a:gdLst>
                  <a:gd name="T0" fmla="*/ 20 w 135"/>
                  <a:gd name="T1" fmla="*/ 0 h 82"/>
                  <a:gd name="T2" fmla="*/ 0 w 135"/>
                  <a:gd name="T3" fmla="*/ 76 h 82"/>
                  <a:gd name="T4" fmla="*/ 7 w 135"/>
                  <a:gd name="T5" fmla="*/ 82 h 82"/>
                  <a:gd name="T6" fmla="*/ 128 w 135"/>
                  <a:gd name="T7" fmla="*/ 82 h 82"/>
                  <a:gd name="T8" fmla="*/ 135 w 135"/>
                  <a:gd name="T9" fmla="*/ 76 h 82"/>
                  <a:gd name="T10" fmla="*/ 116 w 135"/>
                  <a:gd name="T11" fmla="*/ 0 h 82"/>
                  <a:gd name="T12" fmla="*/ 20 w 135"/>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35" h="82">
                    <a:moveTo>
                      <a:pt x="20" y="0"/>
                    </a:moveTo>
                    <a:cubicBezTo>
                      <a:pt x="0" y="76"/>
                      <a:pt x="0" y="76"/>
                      <a:pt x="0" y="76"/>
                    </a:cubicBezTo>
                    <a:cubicBezTo>
                      <a:pt x="0" y="79"/>
                      <a:pt x="4" y="82"/>
                      <a:pt x="7" y="82"/>
                    </a:cubicBezTo>
                    <a:cubicBezTo>
                      <a:pt x="128" y="82"/>
                      <a:pt x="128" y="82"/>
                      <a:pt x="128" y="82"/>
                    </a:cubicBezTo>
                    <a:cubicBezTo>
                      <a:pt x="132" y="82"/>
                      <a:pt x="135" y="79"/>
                      <a:pt x="135" y="76"/>
                    </a:cubicBezTo>
                    <a:cubicBezTo>
                      <a:pt x="116" y="0"/>
                      <a:pt x="116" y="0"/>
                      <a:pt x="116" y="0"/>
                    </a:cubicBezTo>
                    <a:lnTo>
                      <a:pt x="20" y="0"/>
                    </a:lnTo>
                    <a:close/>
                  </a:path>
                </a:pathLst>
              </a:custGeom>
              <a:grp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18" name="Freeform 9">
                <a:extLst>
                  <a:ext uri="{FF2B5EF4-FFF2-40B4-BE49-F238E27FC236}">
                    <a16:creationId xmlns:a16="http://schemas.microsoft.com/office/drawing/2014/main" id="{7DD7E7D9-3AB1-45EE-A321-82E5184E09CB}"/>
                  </a:ext>
                </a:extLst>
              </p:cNvPr>
              <p:cNvSpPr>
                <a:spLocks/>
              </p:cNvSpPr>
              <p:nvPr/>
            </p:nvSpPr>
            <p:spPr bwMode="auto">
              <a:xfrm>
                <a:off x="12515428" y="-96838"/>
                <a:ext cx="323850" cy="368300"/>
              </a:xfrm>
              <a:custGeom>
                <a:avLst/>
                <a:gdLst>
                  <a:gd name="T0" fmla="*/ 86 w 86"/>
                  <a:gd name="T1" fmla="*/ 98 h 98"/>
                  <a:gd name="T2" fmla="*/ 62 w 86"/>
                  <a:gd name="T3" fmla="*/ 7 h 98"/>
                  <a:gd name="T4" fmla="*/ 56 w 86"/>
                  <a:gd name="T5" fmla="*/ 0 h 98"/>
                  <a:gd name="T6" fmla="*/ 30 w 86"/>
                  <a:gd name="T7" fmla="*/ 0 h 98"/>
                  <a:gd name="T8" fmla="*/ 23 w 86"/>
                  <a:gd name="T9" fmla="*/ 7 h 98"/>
                  <a:gd name="T10" fmla="*/ 0 w 86"/>
                  <a:gd name="T11" fmla="*/ 98 h 98"/>
                  <a:gd name="T12" fmla="*/ 86 w 86"/>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6" y="98"/>
                    </a:moveTo>
                    <a:cubicBezTo>
                      <a:pt x="62" y="7"/>
                      <a:pt x="62" y="7"/>
                      <a:pt x="62" y="7"/>
                    </a:cubicBezTo>
                    <a:cubicBezTo>
                      <a:pt x="62" y="3"/>
                      <a:pt x="59" y="0"/>
                      <a:pt x="56" y="0"/>
                    </a:cubicBezTo>
                    <a:cubicBezTo>
                      <a:pt x="30" y="0"/>
                      <a:pt x="30" y="0"/>
                      <a:pt x="30" y="0"/>
                    </a:cubicBezTo>
                    <a:cubicBezTo>
                      <a:pt x="26" y="0"/>
                      <a:pt x="23" y="3"/>
                      <a:pt x="23" y="7"/>
                    </a:cubicBezTo>
                    <a:cubicBezTo>
                      <a:pt x="0" y="98"/>
                      <a:pt x="0" y="98"/>
                      <a:pt x="0" y="98"/>
                    </a:cubicBezTo>
                    <a:lnTo>
                      <a:pt x="86" y="98"/>
                    </a:lnTo>
                    <a:close/>
                  </a:path>
                </a:pathLst>
              </a:custGeom>
              <a:grp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115" name="Oval 114">
              <a:extLst>
                <a:ext uri="{FF2B5EF4-FFF2-40B4-BE49-F238E27FC236}">
                  <a16:creationId xmlns:a16="http://schemas.microsoft.com/office/drawing/2014/main" id="{8749362B-FF54-4194-BC27-8979440AE1BC}"/>
                </a:ext>
              </a:extLst>
            </p:cNvPr>
            <p:cNvSpPr/>
            <p:nvPr/>
          </p:nvSpPr>
          <p:spPr>
            <a:xfrm>
              <a:off x="7100788" y="2936638"/>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119" name="Oval 118">
            <a:extLst>
              <a:ext uri="{FF2B5EF4-FFF2-40B4-BE49-F238E27FC236}">
                <a16:creationId xmlns:a16="http://schemas.microsoft.com/office/drawing/2014/main" id="{B229E150-6506-450B-95A1-65C5C1C9A28C}"/>
              </a:ext>
            </a:extLst>
          </p:cNvPr>
          <p:cNvSpPr/>
          <p:nvPr userDrawn="1"/>
        </p:nvSpPr>
        <p:spPr>
          <a:xfrm>
            <a:off x="8059472" y="2936638"/>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120" name="Freeform 6">
            <a:extLst>
              <a:ext uri="{FF2B5EF4-FFF2-40B4-BE49-F238E27FC236}">
                <a16:creationId xmlns:a16="http://schemas.microsoft.com/office/drawing/2014/main" id="{03F70F4F-92F7-44AF-86B4-70B01E9F4E8C}"/>
              </a:ext>
            </a:extLst>
          </p:cNvPr>
          <p:cNvSpPr>
            <a:spLocks noChangeAspect="1" noEditPoints="1"/>
          </p:cNvSpPr>
          <p:nvPr userDrawn="1"/>
        </p:nvSpPr>
        <p:spPr bwMode="auto">
          <a:xfrm>
            <a:off x="9113922" y="3032558"/>
            <a:ext cx="306314" cy="306000"/>
          </a:xfrm>
          <a:custGeom>
            <a:avLst/>
            <a:gdLst>
              <a:gd name="T0" fmla="*/ 232 w 413"/>
              <a:gd name="T1" fmla="*/ 51 h 413"/>
              <a:gd name="T2" fmla="*/ 51 w 413"/>
              <a:gd name="T3" fmla="*/ 51 h 413"/>
              <a:gd name="T4" fmla="*/ 51 w 413"/>
              <a:gd name="T5" fmla="*/ 232 h 413"/>
              <a:gd name="T6" fmla="*/ 220 w 413"/>
              <a:gd name="T7" fmla="*/ 242 h 413"/>
              <a:gd name="T8" fmla="*/ 254 w 413"/>
              <a:gd name="T9" fmla="*/ 277 h 413"/>
              <a:gd name="T10" fmla="*/ 254 w 413"/>
              <a:gd name="T11" fmla="*/ 300 h 413"/>
              <a:gd name="T12" fmla="*/ 368 w 413"/>
              <a:gd name="T13" fmla="*/ 413 h 413"/>
              <a:gd name="T14" fmla="*/ 413 w 413"/>
              <a:gd name="T15" fmla="*/ 368 h 413"/>
              <a:gd name="T16" fmla="*/ 300 w 413"/>
              <a:gd name="T17" fmla="*/ 254 h 413"/>
              <a:gd name="T18" fmla="*/ 277 w 413"/>
              <a:gd name="T19" fmla="*/ 254 h 413"/>
              <a:gd name="T20" fmla="*/ 242 w 413"/>
              <a:gd name="T21" fmla="*/ 220 h 413"/>
              <a:gd name="T22" fmla="*/ 232 w 413"/>
              <a:gd name="T23" fmla="*/ 51 h 413"/>
              <a:gd name="T24" fmla="*/ 73 w 413"/>
              <a:gd name="T25" fmla="*/ 209 h 413"/>
              <a:gd name="T26" fmla="*/ 73 w 413"/>
              <a:gd name="T27" fmla="*/ 73 h 413"/>
              <a:gd name="T28" fmla="*/ 209 w 413"/>
              <a:gd name="T29" fmla="*/ 73 h 413"/>
              <a:gd name="T30" fmla="*/ 209 w 413"/>
              <a:gd name="T31" fmla="*/ 209 h 413"/>
              <a:gd name="T32" fmla="*/ 73 w 413"/>
              <a:gd name="T33" fmla="*/ 209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 h="413">
                <a:moveTo>
                  <a:pt x="232" y="51"/>
                </a:moveTo>
                <a:cubicBezTo>
                  <a:pt x="182" y="0"/>
                  <a:pt x="101" y="0"/>
                  <a:pt x="51" y="51"/>
                </a:cubicBezTo>
                <a:cubicBezTo>
                  <a:pt x="0" y="101"/>
                  <a:pt x="0" y="182"/>
                  <a:pt x="51" y="232"/>
                </a:cubicBezTo>
                <a:cubicBezTo>
                  <a:pt x="97" y="278"/>
                  <a:pt x="169" y="281"/>
                  <a:pt x="220" y="242"/>
                </a:cubicBezTo>
                <a:cubicBezTo>
                  <a:pt x="254" y="277"/>
                  <a:pt x="254" y="277"/>
                  <a:pt x="254" y="277"/>
                </a:cubicBezTo>
                <a:cubicBezTo>
                  <a:pt x="254" y="300"/>
                  <a:pt x="254" y="300"/>
                  <a:pt x="254" y="300"/>
                </a:cubicBezTo>
                <a:cubicBezTo>
                  <a:pt x="368" y="413"/>
                  <a:pt x="368" y="413"/>
                  <a:pt x="368" y="413"/>
                </a:cubicBezTo>
                <a:cubicBezTo>
                  <a:pt x="413" y="368"/>
                  <a:pt x="413" y="368"/>
                  <a:pt x="413" y="368"/>
                </a:cubicBezTo>
                <a:cubicBezTo>
                  <a:pt x="300" y="254"/>
                  <a:pt x="300" y="254"/>
                  <a:pt x="300" y="254"/>
                </a:cubicBezTo>
                <a:cubicBezTo>
                  <a:pt x="277" y="254"/>
                  <a:pt x="277" y="254"/>
                  <a:pt x="277" y="254"/>
                </a:cubicBezTo>
                <a:cubicBezTo>
                  <a:pt x="242" y="220"/>
                  <a:pt x="242" y="220"/>
                  <a:pt x="242" y="220"/>
                </a:cubicBezTo>
                <a:cubicBezTo>
                  <a:pt x="281" y="169"/>
                  <a:pt x="278" y="97"/>
                  <a:pt x="232" y="51"/>
                </a:cubicBezTo>
                <a:close/>
                <a:moveTo>
                  <a:pt x="73" y="209"/>
                </a:moveTo>
                <a:cubicBezTo>
                  <a:pt x="36" y="172"/>
                  <a:pt x="36" y="111"/>
                  <a:pt x="73" y="73"/>
                </a:cubicBezTo>
                <a:cubicBezTo>
                  <a:pt x="111" y="36"/>
                  <a:pt x="172" y="36"/>
                  <a:pt x="209" y="73"/>
                </a:cubicBezTo>
                <a:cubicBezTo>
                  <a:pt x="247" y="111"/>
                  <a:pt x="247" y="172"/>
                  <a:pt x="209" y="209"/>
                </a:cubicBezTo>
                <a:cubicBezTo>
                  <a:pt x="172" y="247"/>
                  <a:pt x="111" y="247"/>
                  <a:pt x="73" y="209"/>
                </a:cubicBezTo>
                <a:close/>
              </a:path>
            </a:pathLst>
          </a:custGeom>
          <a:solidFill>
            <a:srgbClr val="9BACB6"/>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
        <p:nvSpPr>
          <p:cNvPr id="121" name="Oval 120">
            <a:extLst>
              <a:ext uri="{FF2B5EF4-FFF2-40B4-BE49-F238E27FC236}">
                <a16:creationId xmlns:a16="http://schemas.microsoft.com/office/drawing/2014/main" id="{F6C97CA4-8A2B-4BA8-A9EE-CFE1EF29F0DA}"/>
              </a:ext>
            </a:extLst>
          </p:cNvPr>
          <p:cNvSpPr/>
          <p:nvPr userDrawn="1"/>
        </p:nvSpPr>
        <p:spPr>
          <a:xfrm>
            <a:off x="9018159" y="2936638"/>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122" name="Group 121">
            <a:extLst>
              <a:ext uri="{FF2B5EF4-FFF2-40B4-BE49-F238E27FC236}">
                <a16:creationId xmlns:a16="http://schemas.microsoft.com/office/drawing/2014/main" id="{F00A6537-2FA1-47A0-BFC8-3AA2CCB21469}"/>
              </a:ext>
            </a:extLst>
          </p:cNvPr>
          <p:cNvGrpSpPr/>
          <p:nvPr userDrawn="1"/>
        </p:nvGrpSpPr>
        <p:grpSpPr>
          <a:xfrm>
            <a:off x="2307368" y="3813110"/>
            <a:ext cx="497840" cy="497840"/>
            <a:chOff x="2307368" y="3813110"/>
            <a:chExt cx="497840" cy="497840"/>
          </a:xfrm>
        </p:grpSpPr>
        <p:grpSp>
          <p:nvGrpSpPr>
            <p:cNvPr id="123" name="Group 5">
              <a:extLst>
                <a:ext uri="{FF2B5EF4-FFF2-40B4-BE49-F238E27FC236}">
                  <a16:creationId xmlns:a16="http://schemas.microsoft.com/office/drawing/2014/main" id="{6DEA1DD9-78FA-499E-9A30-D10F9F8596A7}"/>
                </a:ext>
              </a:extLst>
            </p:cNvPr>
            <p:cNvGrpSpPr>
              <a:grpSpLocks noChangeAspect="1"/>
            </p:cNvGrpSpPr>
            <p:nvPr/>
          </p:nvGrpSpPr>
          <p:grpSpPr bwMode="auto">
            <a:xfrm>
              <a:off x="2403450" y="3909030"/>
              <a:ext cx="305676" cy="306000"/>
              <a:chOff x="4742" y="1485"/>
              <a:chExt cx="944" cy="945"/>
            </a:xfrm>
            <a:solidFill>
              <a:srgbClr val="62BA46"/>
            </a:solidFill>
          </p:grpSpPr>
          <p:sp>
            <p:nvSpPr>
              <p:cNvPr id="125" name="Freeform 6">
                <a:extLst>
                  <a:ext uri="{FF2B5EF4-FFF2-40B4-BE49-F238E27FC236}">
                    <a16:creationId xmlns:a16="http://schemas.microsoft.com/office/drawing/2014/main" id="{F637EF1B-B558-479A-93FE-7647AEFAF897}"/>
                  </a:ext>
                </a:extLst>
              </p:cNvPr>
              <p:cNvSpPr>
                <a:spLocks noEditPoints="1"/>
              </p:cNvSpPr>
              <p:nvPr/>
            </p:nvSpPr>
            <p:spPr bwMode="auto">
              <a:xfrm>
                <a:off x="4742" y="1485"/>
                <a:ext cx="944" cy="945"/>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00 w 400"/>
                  <a:gd name="T11" fmla="*/ 378 h 400"/>
                  <a:gd name="T12" fmla="*/ 23 w 400"/>
                  <a:gd name="T13" fmla="*/ 200 h 400"/>
                  <a:gd name="T14" fmla="*/ 24 w 400"/>
                  <a:gd name="T15" fmla="*/ 177 h 400"/>
                  <a:gd name="T16" fmla="*/ 49 w 400"/>
                  <a:gd name="T17" fmla="*/ 214 h 400"/>
                  <a:gd name="T18" fmla="*/ 67 w 400"/>
                  <a:gd name="T19" fmla="*/ 214 h 400"/>
                  <a:gd name="T20" fmla="*/ 67 w 400"/>
                  <a:gd name="T21" fmla="*/ 192 h 400"/>
                  <a:gd name="T22" fmla="*/ 89 w 400"/>
                  <a:gd name="T23" fmla="*/ 192 h 400"/>
                  <a:gd name="T24" fmla="*/ 105 w 400"/>
                  <a:gd name="T25" fmla="*/ 176 h 400"/>
                  <a:gd name="T26" fmla="*/ 124 w 400"/>
                  <a:gd name="T27" fmla="*/ 176 h 400"/>
                  <a:gd name="T28" fmla="*/ 143 w 400"/>
                  <a:gd name="T29" fmla="*/ 156 h 400"/>
                  <a:gd name="T30" fmla="*/ 143 w 400"/>
                  <a:gd name="T31" fmla="*/ 138 h 400"/>
                  <a:gd name="T32" fmla="*/ 124 w 400"/>
                  <a:gd name="T33" fmla="*/ 119 h 400"/>
                  <a:gd name="T34" fmla="*/ 104 w 400"/>
                  <a:gd name="T35" fmla="*/ 119 h 400"/>
                  <a:gd name="T36" fmla="*/ 104 w 400"/>
                  <a:gd name="T37" fmla="*/ 135 h 400"/>
                  <a:gd name="T38" fmla="*/ 86 w 400"/>
                  <a:gd name="T39" fmla="*/ 135 h 400"/>
                  <a:gd name="T40" fmla="*/ 67 w 400"/>
                  <a:gd name="T41" fmla="*/ 117 h 400"/>
                  <a:gd name="T42" fmla="*/ 86 w 400"/>
                  <a:gd name="T43" fmla="*/ 99 h 400"/>
                  <a:gd name="T44" fmla="*/ 86 w 400"/>
                  <a:gd name="T45" fmla="*/ 81 h 400"/>
                  <a:gd name="T46" fmla="*/ 69 w 400"/>
                  <a:gd name="T47" fmla="*/ 81 h 400"/>
                  <a:gd name="T48" fmla="*/ 200 w 400"/>
                  <a:gd name="T49" fmla="*/ 23 h 400"/>
                  <a:gd name="T50" fmla="*/ 330 w 400"/>
                  <a:gd name="T51" fmla="*/ 79 h 400"/>
                  <a:gd name="T52" fmla="*/ 297 w 400"/>
                  <a:gd name="T53" fmla="*/ 99 h 400"/>
                  <a:gd name="T54" fmla="*/ 272 w 400"/>
                  <a:gd name="T55" fmla="*/ 86 h 400"/>
                  <a:gd name="T56" fmla="*/ 240 w 400"/>
                  <a:gd name="T57" fmla="*/ 118 h 400"/>
                  <a:gd name="T58" fmla="*/ 253 w 400"/>
                  <a:gd name="T59" fmla="*/ 123 h 400"/>
                  <a:gd name="T60" fmla="*/ 252 w 400"/>
                  <a:gd name="T61" fmla="*/ 127 h 400"/>
                  <a:gd name="T62" fmla="*/ 244 w 400"/>
                  <a:gd name="T63" fmla="*/ 125 h 400"/>
                  <a:gd name="T64" fmla="*/ 232 w 400"/>
                  <a:gd name="T65" fmla="*/ 133 h 400"/>
                  <a:gd name="T66" fmla="*/ 240 w 400"/>
                  <a:gd name="T67" fmla="*/ 150 h 400"/>
                  <a:gd name="T68" fmla="*/ 247 w 400"/>
                  <a:gd name="T69" fmla="*/ 150 h 400"/>
                  <a:gd name="T70" fmla="*/ 260 w 400"/>
                  <a:gd name="T71" fmla="*/ 164 h 400"/>
                  <a:gd name="T72" fmla="*/ 260 w 400"/>
                  <a:gd name="T73" fmla="*/ 182 h 400"/>
                  <a:gd name="T74" fmla="*/ 274 w 400"/>
                  <a:gd name="T75" fmla="*/ 182 h 400"/>
                  <a:gd name="T76" fmla="*/ 295 w 400"/>
                  <a:gd name="T77" fmla="*/ 171 h 400"/>
                  <a:gd name="T78" fmla="*/ 305 w 400"/>
                  <a:gd name="T79" fmla="*/ 182 h 400"/>
                  <a:gd name="T80" fmla="*/ 274 w 400"/>
                  <a:gd name="T81" fmla="*/ 182 h 400"/>
                  <a:gd name="T82" fmla="*/ 307 w 400"/>
                  <a:gd name="T83" fmla="*/ 225 h 400"/>
                  <a:gd name="T84" fmla="*/ 333 w 400"/>
                  <a:gd name="T85" fmla="*/ 199 h 400"/>
                  <a:gd name="T86" fmla="*/ 346 w 400"/>
                  <a:gd name="T87" fmla="*/ 199 h 400"/>
                  <a:gd name="T88" fmla="*/ 356 w 400"/>
                  <a:gd name="T89" fmla="*/ 209 h 400"/>
                  <a:gd name="T90" fmla="*/ 356 w 400"/>
                  <a:gd name="T91" fmla="*/ 209 h 400"/>
                  <a:gd name="T92" fmla="*/ 366 w 400"/>
                  <a:gd name="T93" fmla="*/ 219 h 400"/>
                  <a:gd name="T94" fmla="*/ 366 w 400"/>
                  <a:gd name="T95" fmla="*/ 243 h 400"/>
                  <a:gd name="T96" fmla="*/ 371 w 400"/>
                  <a:gd name="T97" fmla="*/ 246 h 400"/>
                  <a:gd name="T98" fmla="*/ 200 w 400"/>
                  <a:gd name="T99" fmla="*/ 37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200" y="378"/>
                    </a:moveTo>
                    <a:cubicBezTo>
                      <a:pt x="102" y="378"/>
                      <a:pt x="23" y="298"/>
                      <a:pt x="23" y="200"/>
                    </a:cubicBezTo>
                    <a:cubicBezTo>
                      <a:pt x="23" y="192"/>
                      <a:pt x="23" y="184"/>
                      <a:pt x="24" y="177"/>
                    </a:cubicBezTo>
                    <a:cubicBezTo>
                      <a:pt x="49" y="214"/>
                      <a:pt x="49" y="214"/>
                      <a:pt x="49" y="214"/>
                    </a:cubicBezTo>
                    <a:cubicBezTo>
                      <a:pt x="67" y="214"/>
                      <a:pt x="67" y="214"/>
                      <a:pt x="67" y="214"/>
                    </a:cubicBezTo>
                    <a:cubicBezTo>
                      <a:pt x="67" y="192"/>
                      <a:pt x="67" y="192"/>
                      <a:pt x="67" y="192"/>
                    </a:cubicBezTo>
                    <a:cubicBezTo>
                      <a:pt x="89" y="192"/>
                      <a:pt x="89" y="192"/>
                      <a:pt x="89" y="192"/>
                    </a:cubicBezTo>
                    <a:cubicBezTo>
                      <a:pt x="98" y="192"/>
                      <a:pt x="105" y="184"/>
                      <a:pt x="105" y="176"/>
                    </a:cubicBezTo>
                    <a:cubicBezTo>
                      <a:pt x="124" y="176"/>
                      <a:pt x="124" y="176"/>
                      <a:pt x="124" y="176"/>
                    </a:cubicBezTo>
                    <a:cubicBezTo>
                      <a:pt x="143" y="156"/>
                      <a:pt x="143" y="156"/>
                      <a:pt x="143" y="156"/>
                    </a:cubicBezTo>
                    <a:cubicBezTo>
                      <a:pt x="143" y="138"/>
                      <a:pt x="143" y="138"/>
                      <a:pt x="143" y="138"/>
                    </a:cubicBezTo>
                    <a:cubicBezTo>
                      <a:pt x="124" y="119"/>
                      <a:pt x="124" y="119"/>
                      <a:pt x="124" y="119"/>
                    </a:cubicBezTo>
                    <a:cubicBezTo>
                      <a:pt x="104" y="119"/>
                      <a:pt x="104" y="119"/>
                      <a:pt x="104" y="119"/>
                    </a:cubicBezTo>
                    <a:cubicBezTo>
                      <a:pt x="104" y="135"/>
                      <a:pt x="104" y="135"/>
                      <a:pt x="104" y="135"/>
                    </a:cubicBezTo>
                    <a:cubicBezTo>
                      <a:pt x="86" y="135"/>
                      <a:pt x="86" y="135"/>
                      <a:pt x="86" y="135"/>
                    </a:cubicBezTo>
                    <a:cubicBezTo>
                      <a:pt x="76" y="135"/>
                      <a:pt x="67" y="127"/>
                      <a:pt x="67" y="117"/>
                    </a:cubicBezTo>
                    <a:cubicBezTo>
                      <a:pt x="67" y="107"/>
                      <a:pt x="76" y="99"/>
                      <a:pt x="86" y="99"/>
                    </a:cubicBezTo>
                    <a:cubicBezTo>
                      <a:pt x="86" y="81"/>
                      <a:pt x="86" y="81"/>
                      <a:pt x="86" y="81"/>
                    </a:cubicBezTo>
                    <a:cubicBezTo>
                      <a:pt x="69" y="81"/>
                      <a:pt x="69" y="81"/>
                      <a:pt x="69" y="81"/>
                    </a:cubicBezTo>
                    <a:cubicBezTo>
                      <a:pt x="101" y="45"/>
                      <a:pt x="148" y="23"/>
                      <a:pt x="200" y="23"/>
                    </a:cubicBezTo>
                    <a:cubicBezTo>
                      <a:pt x="251" y="23"/>
                      <a:pt x="297" y="44"/>
                      <a:pt x="330" y="79"/>
                    </a:cubicBezTo>
                    <a:cubicBezTo>
                      <a:pt x="297" y="99"/>
                      <a:pt x="297" y="99"/>
                      <a:pt x="297" y="99"/>
                    </a:cubicBezTo>
                    <a:cubicBezTo>
                      <a:pt x="291" y="91"/>
                      <a:pt x="282" y="86"/>
                      <a:pt x="272" y="86"/>
                    </a:cubicBezTo>
                    <a:cubicBezTo>
                      <a:pt x="254" y="86"/>
                      <a:pt x="240" y="100"/>
                      <a:pt x="240" y="118"/>
                    </a:cubicBezTo>
                    <a:cubicBezTo>
                      <a:pt x="253" y="123"/>
                      <a:pt x="253" y="123"/>
                      <a:pt x="253" y="123"/>
                    </a:cubicBezTo>
                    <a:cubicBezTo>
                      <a:pt x="252" y="127"/>
                      <a:pt x="252" y="127"/>
                      <a:pt x="252" y="127"/>
                    </a:cubicBezTo>
                    <a:cubicBezTo>
                      <a:pt x="244" y="125"/>
                      <a:pt x="244" y="125"/>
                      <a:pt x="244" y="125"/>
                    </a:cubicBezTo>
                    <a:cubicBezTo>
                      <a:pt x="232" y="133"/>
                      <a:pt x="232" y="133"/>
                      <a:pt x="232" y="133"/>
                    </a:cubicBezTo>
                    <a:cubicBezTo>
                      <a:pt x="240" y="150"/>
                      <a:pt x="240" y="150"/>
                      <a:pt x="240" y="150"/>
                    </a:cubicBezTo>
                    <a:cubicBezTo>
                      <a:pt x="247" y="150"/>
                      <a:pt x="247" y="150"/>
                      <a:pt x="247" y="150"/>
                    </a:cubicBezTo>
                    <a:cubicBezTo>
                      <a:pt x="254" y="150"/>
                      <a:pt x="260" y="156"/>
                      <a:pt x="260" y="164"/>
                    </a:cubicBezTo>
                    <a:cubicBezTo>
                      <a:pt x="260" y="182"/>
                      <a:pt x="260" y="182"/>
                      <a:pt x="260" y="182"/>
                    </a:cubicBezTo>
                    <a:cubicBezTo>
                      <a:pt x="274" y="182"/>
                      <a:pt x="274" y="182"/>
                      <a:pt x="274" y="182"/>
                    </a:cubicBezTo>
                    <a:cubicBezTo>
                      <a:pt x="295" y="171"/>
                      <a:pt x="295" y="171"/>
                      <a:pt x="295" y="171"/>
                    </a:cubicBezTo>
                    <a:cubicBezTo>
                      <a:pt x="301" y="171"/>
                      <a:pt x="305" y="176"/>
                      <a:pt x="305" y="182"/>
                    </a:cubicBezTo>
                    <a:cubicBezTo>
                      <a:pt x="274" y="182"/>
                      <a:pt x="274" y="182"/>
                      <a:pt x="274" y="182"/>
                    </a:cubicBezTo>
                    <a:cubicBezTo>
                      <a:pt x="307" y="225"/>
                      <a:pt x="307" y="225"/>
                      <a:pt x="307" y="225"/>
                    </a:cubicBezTo>
                    <a:cubicBezTo>
                      <a:pt x="333" y="199"/>
                      <a:pt x="333" y="199"/>
                      <a:pt x="333" y="199"/>
                    </a:cubicBezTo>
                    <a:cubicBezTo>
                      <a:pt x="346" y="199"/>
                      <a:pt x="346" y="199"/>
                      <a:pt x="346" y="199"/>
                    </a:cubicBezTo>
                    <a:cubicBezTo>
                      <a:pt x="352" y="199"/>
                      <a:pt x="356" y="204"/>
                      <a:pt x="356" y="209"/>
                    </a:cubicBezTo>
                    <a:cubicBezTo>
                      <a:pt x="356" y="209"/>
                      <a:pt x="356" y="209"/>
                      <a:pt x="356" y="209"/>
                    </a:cubicBezTo>
                    <a:cubicBezTo>
                      <a:pt x="356" y="214"/>
                      <a:pt x="361" y="219"/>
                      <a:pt x="366" y="219"/>
                    </a:cubicBezTo>
                    <a:cubicBezTo>
                      <a:pt x="366" y="243"/>
                      <a:pt x="366" y="243"/>
                      <a:pt x="366" y="243"/>
                    </a:cubicBezTo>
                    <a:cubicBezTo>
                      <a:pt x="371" y="246"/>
                      <a:pt x="371" y="246"/>
                      <a:pt x="371" y="246"/>
                    </a:cubicBezTo>
                    <a:cubicBezTo>
                      <a:pt x="351" y="322"/>
                      <a:pt x="282" y="378"/>
                      <a:pt x="200" y="3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26" name="Freeform 7">
                <a:extLst>
                  <a:ext uri="{FF2B5EF4-FFF2-40B4-BE49-F238E27FC236}">
                    <a16:creationId xmlns:a16="http://schemas.microsoft.com/office/drawing/2014/main" id="{8163DCD8-328E-4D94-8DEF-5F678003840E}"/>
                  </a:ext>
                </a:extLst>
              </p:cNvPr>
              <p:cNvSpPr>
                <a:spLocks/>
              </p:cNvSpPr>
              <p:nvPr/>
            </p:nvSpPr>
            <p:spPr bwMode="auto">
              <a:xfrm>
                <a:off x="4900" y="1991"/>
                <a:ext cx="267" cy="321"/>
              </a:xfrm>
              <a:custGeom>
                <a:avLst/>
                <a:gdLst>
                  <a:gd name="T0" fmla="*/ 20 w 113"/>
                  <a:gd name="T1" fmla="*/ 36 h 136"/>
                  <a:gd name="T2" fmla="*/ 41 w 113"/>
                  <a:gd name="T3" fmla="*/ 57 h 136"/>
                  <a:gd name="T4" fmla="*/ 41 w 113"/>
                  <a:gd name="T5" fmla="*/ 127 h 136"/>
                  <a:gd name="T6" fmla="*/ 59 w 113"/>
                  <a:gd name="T7" fmla="*/ 136 h 136"/>
                  <a:gd name="T8" fmla="*/ 59 w 113"/>
                  <a:gd name="T9" fmla="*/ 122 h 136"/>
                  <a:gd name="T10" fmla="*/ 92 w 113"/>
                  <a:gd name="T11" fmla="*/ 90 h 136"/>
                  <a:gd name="T12" fmla="*/ 92 w 113"/>
                  <a:gd name="T13" fmla="*/ 74 h 136"/>
                  <a:gd name="T14" fmla="*/ 113 w 113"/>
                  <a:gd name="T15" fmla="*/ 53 h 136"/>
                  <a:gd name="T16" fmla="*/ 113 w 113"/>
                  <a:gd name="T17" fmla="*/ 38 h 136"/>
                  <a:gd name="T18" fmla="*/ 94 w 113"/>
                  <a:gd name="T19" fmla="*/ 38 h 136"/>
                  <a:gd name="T20" fmla="*/ 57 w 113"/>
                  <a:gd name="T21" fmla="*/ 0 h 136"/>
                  <a:gd name="T22" fmla="*/ 0 w 113"/>
                  <a:gd name="T23" fmla="*/ 0 h 136"/>
                  <a:gd name="T24" fmla="*/ 20 w 113"/>
                  <a:gd name="T25" fmla="*/ 20 h 136"/>
                  <a:gd name="T26" fmla="*/ 20 w 113"/>
                  <a:gd name="T27" fmla="*/ 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36">
                    <a:moveTo>
                      <a:pt x="20" y="36"/>
                    </a:moveTo>
                    <a:cubicBezTo>
                      <a:pt x="20" y="47"/>
                      <a:pt x="30" y="57"/>
                      <a:pt x="41" y="57"/>
                    </a:cubicBezTo>
                    <a:cubicBezTo>
                      <a:pt x="41" y="127"/>
                      <a:pt x="41" y="127"/>
                      <a:pt x="41" y="127"/>
                    </a:cubicBezTo>
                    <a:cubicBezTo>
                      <a:pt x="59" y="136"/>
                      <a:pt x="59" y="136"/>
                      <a:pt x="59" y="136"/>
                    </a:cubicBezTo>
                    <a:cubicBezTo>
                      <a:pt x="59" y="122"/>
                      <a:pt x="59" y="122"/>
                      <a:pt x="59" y="122"/>
                    </a:cubicBezTo>
                    <a:cubicBezTo>
                      <a:pt x="92" y="90"/>
                      <a:pt x="92" y="90"/>
                      <a:pt x="92" y="90"/>
                    </a:cubicBezTo>
                    <a:cubicBezTo>
                      <a:pt x="92" y="74"/>
                      <a:pt x="92" y="74"/>
                      <a:pt x="92" y="74"/>
                    </a:cubicBezTo>
                    <a:cubicBezTo>
                      <a:pt x="103" y="74"/>
                      <a:pt x="113" y="65"/>
                      <a:pt x="113" y="53"/>
                    </a:cubicBezTo>
                    <a:cubicBezTo>
                      <a:pt x="113" y="38"/>
                      <a:pt x="113" y="38"/>
                      <a:pt x="113" y="38"/>
                    </a:cubicBezTo>
                    <a:cubicBezTo>
                      <a:pt x="94" y="38"/>
                      <a:pt x="94" y="38"/>
                      <a:pt x="94" y="38"/>
                    </a:cubicBezTo>
                    <a:cubicBezTo>
                      <a:pt x="57" y="0"/>
                      <a:pt x="57" y="0"/>
                      <a:pt x="57" y="0"/>
                    </a:cubicBezTo>
                    <a:cubicBezTo>
                      <a:pt x="0" y="0"/>
                      <a:pt x="0" y="0"/>
                      <a:pt x="0" y="0"/>
                    </a:cubicBezTo>
                    <a:cubicBezTo>
                      <a:pt x="20" y="20"/>
                      <a:pt x="20" y="20"/>
                      <a:pt x="20" y="20"/>
                    </a:cubicBezTo>
                    <a:lnTo>
                      <a:pt x="2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27" name="Freeform 8">
                <a:extLst>
                  <a:ext uri="{FF2B5EF4-FFF2-40B4-BE49-F238E27FC236}">
                    <a16:creationId xmlns:a16="http://schemas.microsoft.com/office/drawing/2014/main" id="{5AF43C61-7E83-42BE-9D3E-AD5013C1E3D6}"/>
                  </a:ext>
                </a:extLst>
              </p:cNvPr>
              <p:cNvSpPr>
                <a:spLocks/>
              </p:cNvSpPr>
              <p:nvPr/>
            </p:nvSpPr>
            <p:spPr bwMode="auto">
              <a:xfrm>
                <a:off x="5245" y="1840"/>
                <a:ext cx="64" cy="63"/>
              </a:xfrm>
              <a:custGeom>
                <a:avLst/>
                <a:gdLst>
                  <a:gd name="T0" fmla="*/ 0 w 27"/>
                  <a:gd name="T1" fmla="*/ 27 h 27"/>
                  <a:gd name="T2" fmla="*/ 27 w 27"/>
                  <a:gd name="T3" fmla="*/ 0 h 27"/>
                  <a:gd name="T4" fmla="*/ 0 w 27"/>
                  <a:gd name="T5" fmla="*/ 0 h 27"/>
                  <a:gd name="T6" fmla="*/ 0 w 27"/>
                  <a:gd name="T7" fmla="*/ 27 h 27"/>
                </a:gdLst>
                <a:ahLst/>
                <a:cxnLst>
                  <a:cxn ang="0">
                    <a:pos x="T0" y="T1"/>
                  </a:cxn>
                  <a:cxn ang="0">
                    <a:pos x="T2" y="T3"/>
                  </a:cxn>
                  <a:cxn ang="0">
                    <a:pos x="T4" y="T5"/>
                  </a:cxn>
                  <a:cxn ang="0">
                    <a:pos x="T6" y="T7"/>
                  </a:cxn>
                </a:cxnLst>
                <a:rect l="0" t="0" r="r" b="b"/>
                <a:pathLst>
                  <a:path w="27" h="27">
                    <a:moveTo>
                      <a:pt x="0" y="27"/>
                    </a:moveTo>
                    <a:cubicBezTo>
                      <a:pt x="15" y="27"/>
                      <a:pt x="27" y="15"/>
                      <a:pt x="27" y="0"/>
                    </a:cubicBezTo>
                    <a:cubicBezTo>
                      <a:pt x="0" y="0"/>
                      <a:pt x="0" y="0"/>
                      <a:pt x="0" y="0"/>
                    </a:cubicBez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28" name="Freeform 9">
                <a:extLst>
                  <a:ext uri="{FF2B5EF4-FFF2-40B4-BE49-F238E27FC236}">
                    <a16:creationId xmlns:a16="http://schemas.microsoft.com/office/drawing/2014/main" id="{F0863934-E3F0-42FA-8A26-982536F7A93B}"/>
                  </a:ext>
                </a:extLst>
              </p:cNvPr>
              <p:cNvSpPr>
                <a:spLocks/>
              </p:cNvSpPr>
              <p:nvPr/>
            </p:nvSpPr>
            <p:spPr bwMode="auto">
              <a:xfrm>
                <a:off x="5190" y="1934"/>
                <a:ext cx="293" cy="297"/>
              </a:xfrm>
              <a:custGeom>
                <a:avLst/>
                <a:gdLst>
                  <a:gd name="T0" fmla="*/ 79 w 124"/>
                  <a:gd name="T1" fmla="*/ 0 h 126"/>
                  <a:gd name="T2" fmla="*/ 13 w 124"/>
                  <a:gd name="T3" fmla="*/ 0 h 126"/>
                  <a:gd name="T4" fmla="*/ 0 w 124"/>
                  <a:gd name="T5" fmla="*/ 13 h 126"/>
                  <a:gd name="T6" fmla="*/ 0 w 124"/>
                  <a:gd name="T7" fmla="*/ 25 h 126"/>
                  <a:gd name="T8" fmla="*/ 38 w 124"/>
                  <a:gd name="T9" fmla="*/ 63 h 126"/>
                  <a:gd name="T10" fmla="*/ 58 w 124"/>
                  <a:gd name="T11" fmla="*/ 63 h 126"/>
                  <a:gd name="T12" fmla="*/ 58 w 124"/>
                  <a:gd name="T13" fmla="*/ 109 h 126"/>
                  <a:gd name="T14" fmla="*/ 76 w 124"/>
                  <a:gd name="T15" fmla="*/ 126 h 126"/>
                  <a:gd name="T16" fmla="*/ 94 w 124"/>
                  <a:gd name="T17" fmla="*/ 126 h 126"/>
                  <a:gd name="T18" fmla="*/ 94 w 124"/>
                  <a:gd name="T19" fmla="*/ 107 h 126"/>
                  <a:gd name="T20" fmla="*/ 112 w 124"/>
                  <a:gd name="T21" fmla="*/ 89 h 126"/>
                  <a:gd name="T22" fmla="*/ 112 w 124"/>
                  <a:gd name="T23" fmla="*/ 56 h 126"/>
                  <a:gd name="T24" fmla="*/ 124 w 124"/>
                  <a:gd name="T25" fmla="*/ 44 h 126"/>
                  <a:gd name="T26" fmla="*/ 112 w 124"/>
                  <a:gd name="T27" fmla="*/ 44 h 126"/>
                  <a:gd name="T28" fmla="*/ 79 w 124"/>
                  <a:gd name="T2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26">
                    <a:moveTo>
                      <a:pt x="79" y="0"/>
                    </a:moveTo>
                    <a:cubicBezTo>
                      <a:pt x="13" y="0"/>
                      <a:pt x="13" y="0"/>
                      <a:pt x="13" y="0"/>
                    </a:cubicBezTo>
                    <a:cubicBezTo>
                      <a:pt x="6" y="0"/>
                      <a:pt x="0" y="6"/>
                      <a:pt x="0" y="13"/>
                    </a:cubicBezTo>
                    <a:cubicBezTo>
                      <a:pt x="0" y="25"/>
                      <a:pt x="0" y="25"/>
                      <a:pt x="0" y="25"/>
                    </a:cubicBezTo>
                    <a:cubicBezTo>
                      <a:pt x="0" y="46"/>
                      <a:pt x="17" y="63"/>
                      <a:pt x="38" y="63"/>
                    </a:cubicBezTo>
                    <a:cubicBezTo>
                      <a:pt x="58" y="63"/>
                      <a:pt x="58" y="63"/>
                      <a:pt x="58" y="63"/>
                    </a:cubicBezTo>
                    <a:cubicBezTo>
                      <a:pt x="58" y="109"/>
                      <a:pt x="58" y="109"/>
                      <a:pt x="58" y="109"/>
                    </a:cubicBezTo>
                    <a:cubicBezTo>
                      <a:pt x="76" y="126"/>
                      <a:pt x="76" y="126"/>
                      <a:pt x="76" y="126"/>
                    </a:cubicBezTo>
                    <a:cubicBezTo>
                      <a:pt x="94" y="126"/>
                      <a:pt x="94" y="126"/>
                      <a:pt x="94" y="126"/>
                    </a:cubicBezTo>
                    <a:cubicBezTo>
                      <a:pt x="94" y="107"/>
                      <a:pt x="94" y="107"/>
                      <a:pt x="94" y="107"/>
                    </a:cubicBezTo>
                    <a:cubicBezTo>
                      <a:pt x="112" y="89"/>
                      <a:pt x="112" y="89"/>
                      <a:pt x="112" y="89"/>
                    </a:cubicBezTo>
                    <a:cubicBezTo>
                      <a:pt x="112" y="56"/>
                      <a:pt x="112" y="56"/>
                      <a:pt x="112" y="56"/>
                    </a:cubicBezTo>
                    <a:cubicBezTo>
                      <a:pt x="118" y="56"/>
                      <a:pt x="124" y="51"/>
                      <a:pt x="124" y="44"/>
                    </a:cubicBezTo>
                    <a:cubicBezTo>
                      <a:pt x="112" y="44"/>
                      <a:pt x="112" y="44"/>
                      <a:pt x="112" y="44"/>
                    </a:cubicBezTo>
                    <a:lnTo>
                      <a:pt x="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29" name="Freeform 10">
                <a:extLst>
                  <a:ext uri="{FF2B5EF4-FFF2-40B4-BE49-F238E27FC236}">
                    <a16:creationId xmlns:a16="http://schemas.microsoft.com/office/drawing/2014/main" id="{6DBDAD32-1BF7-4349-A607-B792CF1E9087}"/>
                  </a:ext>
                </a:extLst>
              </p:cNvPr>
              <p:cNvSpPr>
                <a:spLocks/>
              </p:cNvSpPr>
              <p:nvPr/>
            </p:nvSpPr>
            <p:spPr bwMode="auto">
              <a:xfrm>
                <a:off x="5023" y="1625"/>
                <a:ext cx="170" cy="167"/>
              </a:xfrm>
              <a:custGeom>
                <a:avLst/>
                <a:gdLst>
                  <a:gd name="T0" fmla="*/ 14 w 72"/>
                  <a:gd name="T1" fmla="*/ 0 h 71"/>
                  <a:gd name="T2" fmla="*/ 0 w 72"/>
                  <a:gd name="T3" fmla="*/ 21 h 71"/>
                  <a:gd name="T4" fmla="*/ 8 w 72"/>
                  <a:gd name="T5" fmla="*/ 33 h 71"/>
                  <a:gd name="T6" fmla="*/ 8 w 72"/>
                  <a:gd name="T7" fmla="*/ 52 h 71"/>
                  <a:gd name="T8" fmla="*/ 27 w 72"/>
                  <a:gd name="T9" fmla="*/ 71 h 71"/>
                  <a:gd name="T10" fmla="*/ 38 w 72"/>
                  <a:gd name="T11" fmla="*/ 45 h 71"/>
                  <a:gd name="T12" fmla="*/ 72 w 72"/>
                  <a:gd name="T13" fmla="*/ 11 h 71"/>
                  <a:gd name="T14" fmla="*/ 14 w 72"/>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4" y="0"/>
                    </a:moveTo>
                    <a:cubicBezTo>
                      <a:pt x="0" y="21"/>
                      <a:pt x="0" y="21"/>
                      <a:pt x="0" y="21"/>
                    </a:cubicBezTo>
                    <a:cubicBezTo>
                      <a:pt x="8" y="33"/>
                      <a:pt x="8" y="33"/>
                      <a:pt x="8" y="33"/>
                    </a:cubicBezTo>
                    <a:cubicBezTo>
                      <a:pt x="8" y="52"/>
                      <a:pt x="8" y="52"/>
                      <a:pt x="8" y="52"/>
                    </a:cubicBezTo>
                    <a:cubicBezTo>
                      <a:pt x="27" y="71"/>
                      <a:pt x="27" y="71"/>
                      <a:pt x="27" y="71"/>
                    </a:cubicBezTo>
                    <a:cubicBezTo>
                      <a:pt x="38" y="45"/>
                      <a:pt x="38" y="45"/>
                      <a:pt x="38" y="45"/>
                    </a:cubicBezTo>
                    <a:cubicBezTo>
                      <a:pt x="57" y="45"/>
                      <a:pt x="72" y="30"/>
                      <a:pt x="72" y="11"/>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30" name="Freeform 11">
                <a:extLst>
                  <a:ext uri="{FF2B5EF4-FFF2-40B4-BE49-F238E27FC236}">
                    <a16:creationId xmlns:a16="http://schemas.microsoft.com/office/drawing/2014/main" id="{B3C2CAA5-56B6-4AEE-85FA-BB46E18DD040}"/>
                  </a:ext>
                </a:extLst>
              </p:cNvPr>
              <p:cNvSpPr>
                <a:spLocks/>
              </p:cNvSpPr>
              <p:nvPr/>
            </p:nvSpPr>
            <p:spPr bwMode="auto">
              <a:xfrm>
                <a:off x="5429" y="2182"/>
                <a:ext cx="26" cy="49"/>
              </a:xfrm>
              <a:custGeom>
                <a:avLst/>
                <a:gdLst>
                  <a:gd name="T0" fmla="*/ 0 w 11"/>
                  <a:gd name="T1" fmla="*/ 11 h 21"/>
                  <a:gd name="T2" fmla="*/ 0 w 11"/>
                  <a:gd name="T3" fmla="*/ 21 h 21"/>
                  <a:gd name="T4" fmla="*/ 11 w 11"/>
                  <a:gd name="T5" fmla="*/ 11 h 21"/>
                  <a:gd name="T6" fmla="*/ 11 w 11"/>
                  <a:gd name="T7" fmla="*/ 0 h 21"/>
                  <a:gd name="T8" fmla="*/ 0 w 11"/>
                  <a:gd name="T9" fmla="*/ 11 h 21"/>
                </a:gdLst>
                <a:ahLst/>
                <a:cxnLst>
                  <a:cxn ang="0">
                    <a:pos x="T0" y="T1"/>
                  </a:cxn>
                  <a:cxn ang="0">
                    <a:pos x="T2" y="T3"/>
                  </a:cxn>
                  <a:cxn ang="0">
                    <a:pos x="T4" y="T5"/>
                  </a:cxn>
                  <a:cxn ang="0">
                    <a:pos x="T6" y="T7"/>
                  </a:cxn>
                  <a:cxn ang="0">
                    <a:pos x="T8" y="T9"/>
                  </a:cxn>
                </a:cxnLst>
                <a:rect l="0" t="0" r="r" b="b"/>
                <a:pathLst>
                  <a:path w="11" h="21">
                    <a:moveTo>
                      <a:pt x="0" y="11"/>
                    </a:moveTo>
                    <a:cubicBezTo>
                      <a:pt x="0" y="21"/>
                      <a:pt x="0" y="21"/>
                      <a:pt x="0" y="21"/>
                    </a:cubicBezTo>
                    <a:cubicBezTo>
                      <a:pt x="6" y="21"/>
                      <a:pt x="11" y="17"/>
                      <a:pt x="11" y="11"/>
                    </a:cubicBezTo>
                    <a:cubicBezTo>
                      <a:pt x="11" y="0"/>
                      <a:pt x="11" y="0"/>
                      <a:pt x="11" y="0"/>
                    </a:cubicBezTo>
                    <a:cubicBezTo>
                      <a:pt x="5" y="0"/>
                      <a:pt x="0" y="5"/>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31" name="Freeform 12">
                <a:extLst>
                  <a:ext uri="{FF2B5EF4-FFF2-40B4-BE49-F238E27FC236}">
                    <a16:creationId xmlns:a16="http://schemas.microsoft.com/office/drawing/2014/main" id="{2DE3469B-75B5-41CD-BCE5-2DA93038F04F}"/>
                  </a:ext>
                </a:extLst>
              </p:cNvPr>
              <p:cNvSpPr>
                <a:spLocks/>
              </p:cNvSpPr>
              <p:nvPr/>
            </p:nvSpPr>
            <p:spPr bwMode="auto">
              <a:xfrm>
                <a:off x="5257" y="1769"/>
                <a:ext cx="33" cy="30"/>
              </a:xfrm>
              <a:custGeom>
                <a:avLst/>
                <a:gdLst>
                  <a:gd name="T0" fmla="*/ 0 w 14"/>
                  <a:gd name="T1" fmla="*/ 13 h 13"/>
                  <a:gd name="T2" fmla="*/ 14 w 14"/>
                  <a:gd name="T3" fmla="*/ 13 h 13"/>
                  <a:gd name="T4" fmla="*/ 14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cubicBezTo>
                      <a:pt x="14" y="13"/>
                      <a:pt x="14" y="13"/>
                      <a:pt x="14" y="13"/>
                    </a:cubicBezTo>
                    <a:cubicBezTo>
                      <a:pt x="14" y="0"/>
                      <a:pt x="14" y="0"/>
                      <a:pt x="14" y="0"/>
                    </a:cubicBezTo>
                    <a:cubicBezTo>
                      <a:pt x="6" y="0"/>
                      <a:pt x="0" y="6"/>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124" name="Oval 123">
              <a:extLst>
                <a:ext uri="{FF2B5EF4-FFF2-40B4-BE49-F238E27FC236}">
                  <a16:creationId xmlns:a16="http://schemas.microsoft.com/office/drawing/2014/main" id="{599670F9-1BBD-4575-92A2-FEC070593A4F}"/>
                </a:ext>
              </a:extLst>
            </p:cNvPr>
            <p:cNvSpPr/>
            <p:nvPr/>
          </p:nvSpPr>
          <p:spPr>
            <a:xfrm>
              <a:off x="2307368" y="3813110"/>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132" name="Group 131">
            <a:extLst>
              <a:ext uri="{FF2B5EF4-FFF2-40B4-BE49-F238E27FC236}">
                <a16:creationId xmlns:a16="http://schemas.microsoft.com/office/drawing/2014/main" id="{EC8DD0DD-24A2-413D-B6F9-E79AFAF049A8}"/>
              </a:ext>
            </a:extLst>
          </p:cNvPr>
          <p:cNvGrpSpPr/>
          <p:nvPr userDrawn="1"/>
        </p:nvGrpSpPr>
        <p:grpSpPr>
          <a:xfrm>
            <a:off x="1348684" y="3813110"/>
            <a:ext cx="497840" cy="497840"/>
            <a:chOff x="1348684" y="3442720"/>
            <a:chExt cx="497840" cy="497840"/>
          </a:xfrm>
        </p:grpSpPr>
        <p:grpSp>
          <p:nvGrpSpPr>
            <p:cNvPr id="133" name="Group 23">
              <a:extLst>
                <a:ext uri="{FF2B5EF4-FFF2-40B4-BE49-F238E27FC236}">
                  <a16:creationId xmlns:a16="http://schemas.microsoft.com/office/drawing/2014/main" id="{8195743C-450A-40D6-B471-0B6F89DDB78B}"/>
                </a:ext>
              </a:extLst>
            </p:cNvPr>
            <p:cNvGrpSpPr>
              <a:grpSpLocks noChangeAspect="1"/>
            </p:cNvGrpSpPr>
            <p:nvPr/>
          </p:nvGrpSpPr>
          <p:grpSpPr bwMode="auto">
            <a:xfrm>
              <a:off x="1444604" y="3583326"/>
              <a:ext cx="306000" cy="216629"/>
              <a:chOff x="2156" y="2568"/>
              <a:chExt cx="945" cy="669"/>
            </a:xfrm>
            <a:solidFill>
              <a:schemeClr val="bg2"/>
            </a:solidFill>
          </p:grpSpPr>
          <p:sp>
            <p:nvSpPr>
              <p:cNvPr id="135" name="Freeform 24">
                <a:extLst>
                  <a:ext uri="{FF2B5EF4-FFF2-40B4-BE49-F238E27FC236}">
                    <a16:creationId xmlns:a16="http://schemas.microsoft.com/office/drawing/2014/main" id="{E5684669-3F1C-4529-8DCF-93EE66609B63}"/>
                  </a:ext>
                </a:extLst>
              </p:cNvPr>
              <p:cNvSpPr>
                <a:spLocks/>
              </p:cNvSpPr>
              <p:nvPr/>
            </p:nvSpPr>
            <p:spPr bwMode="auto">
              <a:xfrm>
                <a:off x="2156" y="2568"/>
                <a:ext cx="945" cy="291"/>
              </a:xfrm>
              <a:custGeom>
                <a:avLst/>
                <a:gdLst>
                  <a:gd name="T0" fmla="*/ 361 w 400"/>
                  <a:gd name="T1" fmla="*/ 123 h 123"/>
                  <a:gd name="T2" fmla="*/ 359 w 400"/>
                  <a:gd name="T3" fmla="*/ 122 h 123"/>
                  <a:gd name="T4" fmla="*/ 200 w 400"/>
                  <a:gd name="T5" fmla="*/ 55 h 123"/>
                  <a:gd name="T6" fmla="*/ 40 w 400"/>
                  <a:gd name="T7" fmla="*/ 122 h 123"/>
                  <a:gd name="T8" fmla="*/ 40 w 400"/>
                  <a:gd name="T9" fmla="*/ 122 h 123"/>
                  <a:gd name="T10" fmla="*/ 0 w 400"/>
                  <a:gd name="T11" fmla="*/ 83 h 123"/>
                  <a:gd name="T12" fmla="*/ 0 w 400"/>
                  <a:gd name="T13" fmla="*/ 83 h 123"/>
                  <a:gd name="T14" fmla="*/ 200 w 400"/>
                  <a:gd name="T15" fmla="*/ 0 h 123"/>
                  <a:gd name="T16" fmla="*/ 400 w 400"/>
                  <a:gd name="T17" fmla="*/ 84 h 123"/>
                  <a:gd name="T18" fmla="*/ 361 w 400"/>
                  <a:gd name="T1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123">
                    <a:moveTo>
                      <a:pt x="361" y="123"/>
                    </a:moveTo>
                    <a:cubicBezTo>
                      <a:pt x="360" y="123"/>
                      <a:pt x="360" y="122"/>
                      <a:pt x="359" y="122"/>
                    </a:cubicBezTo>
                    <a:cubicBezTo>
                      <a:pt x="318" y="80"/>
                      <a:pt x="260" y="55"/>
                      <a:pt x="200" y="55"/>
                    </a:cubicBezTo>
                    <a:cubicBezTo>
                      <a:pt x="141" y="55"/>
                      <a:pt x="83" y="79"/>
                      <a:pt x="40" y="122"/>
                    </a:cubicBezTo>
                    <a:cubicBezTo>
                      <a:pt x="40" y="122"/>
                      <a:pt x="40" y="122"/>
                      <a:pt x="40" y="122"/>
                    </a:cubicBezTo>
                    <a:cubicBezTo>
                      <a:pt x="0" y="83"/>
                      <a:pt x="0" y="83"/>
                      <a:pt x="0" y="83"/>
                    </a:cubicBezTo>
                    <a:cubicBezTo>
                      <a:pt x="0" y="83"/>
                      <a:pt x="0" y="83"/>
                      <a:pt x="0" y="83"/>
                    </a:cubicBezTo>
                    <a:cubicBezTo>
                      <a:pt x="56" y="29"/>
                      <a:pt x="126" y="0"/>
                      <a:pt x="200" y="0"/>
                    </a:cubicBezTo>
                    <a:cubicBezTo>
                      <a:pt x="272" y="0"/>
                      <a:pt x="345" y="30"/>
                      <a:pt x="400" y="84"/>
                    </a:cubicBezTo>
                    <a:lnTo>
                      <a:pt x="361"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36" name="Freeform 25">
                <a:extLst>
                  <a:ext uri="{FF2B5EF4-FFF2-40B4-BE49-F238E27FC236}">
                    <a16:creationId xmlns:a16="http://schemas.microsoft.com/office/drawing/2014/main" id="{66DE51C1-01E1-4AEA-A4F5-1860AACC1245}"/>
                  </a:ext>
                </a:extLst>
              </p:cNvPr>
              <p:cNvSpPr>
                <a:spLocks/>
              </p:cNvSpPr>
              <p:nvPr/>
            </p:nvSpPr>
            <p:spPr bwMode="auto">
              <a:xfrm>
                <a:off x="2326" y="2807"/>
                <a:ext cx="607" cy="222"/>
              </a:xfrm>
              <a:custGeom>
                <a:avLst/>
                <a:gdLst>
                  <a:gd name="T0" fmla="*/ 217 w 257"/>
                  <a:gd name="T1" fmla="*/ 94 h 94"/>
                  <a:gd name="T2" fmla="*/ 128 w 257"/>
                  <a:gd name="T3" fmla="*/ 56 h 94"/>
                  <a:gd name="T4" fmla="*/ 39 w 257"/>
                  <a:gd name="T5" fmla="*/ 93 h 94"/>
                  <a:gd name="T6" fmla="*/ 0 w 257"/>
                  <a:gd name="T7" fmla="*/ 53 h 94"/>
                  <a:gd name="T8" fmla="*/ 0 w 257"/>
                  <a:gd name="T9" fmla="*/ 53 h 94"/>
                  <a:gd name="T10" fmla="*/ 128 w 257"/>
                  <a:gd name="T11" fmla="*/ 0 h 94"/>
                  <a:gd name="T12" fmla="*/ 257 w 257"/>
                  <a:gd name="T13" fmla="*/ 54 h 94"/>
                  <a:gd name="T14" fmla="*/ 217 w 257"/>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94">
                    <a:moveTo>
                      <a:pt x="217" y="94"/>
                    </a:moveTo>
                    <a:cubicBezTo>
                      <a:pt x="194" y="70"/>
                      <a:pt x="163" y="56"/>
                      <a:pt x="128" y="56"/>
                    </a:cubicBezTo>
                    <a:cubicBezTo>
                      <a:pt x="93" y="56"/>
                      <a:pt x="62" y="70"/>
                      <a:pt x="39" y="93"/>
                    </a:cubicBezTo>
                    <a:cubicBezTo>
                      <a:pt x="0" y="53"/>
                      <a:pt x="0" y="53"/>
                      <a:pt x="0" y="53"/>
                    </a:cubicBezTo>
                    <a:cubicBezTo>
                      <a:pt x="0" y="53"/>
                      <a:pt x="0" y="53"/>
                      <a:pt x="0" y="53"/>
                    </a:cubicBezTo>
                    <a:cubicBezTo>
                      <a:pt x="33" y="20"/>
                      <a:pt x="79" y="0"/>
                      <a:pt x="128" y="0"/>
                    </a:cubicBezTo>
                    <a:cubicBezTo>
                      <a:pt x="176" y="0"/>
                      <a:pt x="223" y="20"/>
                      <a:pt x="257" y="54"/>
                    </a:cubicBezTo>
                    <a:cubicBezTo>
                      <a:pt x="257" y="54"/>
                      <a:pt x="219" y="92"/>
                      <a:pt x="217"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37" name="Freeform 26">
                <a:extLst>
                  <a:ext uri="{FF2B5EF4-FFF2-40B4-BE49-F238E27FC236}">
                    <a16:creationId xmlns:a16="http://schemas.microsoft.com/office/drawing/2014/main" id="{EE4CC684-0077-445B-8132-1BFCCF1F8ED7}"/>
                  </a:ext>
                </a:extLst>
              </p:cNvPr>
              <p:cNvSpPr>
                <a:spLocks/>
              </p:cNvSpPr>
              <p:nvPr/>
            </p:nvSpPr>
            <p:spPr bwMode="auto">
              <a:xfrm>
                <a:off x="2496" y="3019"/>
                <a:ext cx="267" cy="218"/>
              </a:xfrm>
              <a:custGeom>
                <a:avLst/>
                <a:gdLst>
                  <a:gd name="T0" fmla="*/ 56 w 113"/>
                  <a:gd name="T1" fmla="*/ 92 h 92"/>
                  <a:gd name="T2" fmla="*/ 0 w 113"/>
                  <a:gd name="T3" fmla="*/ 35 h 92"/>
                  <a:gd name="T4" fmla="*/ 113 w 113"/>
                  <a:gd name="T5" fmla="*/ 35 h 92"/>
                  <a:gd name="T6" fmla="*/ 56 w 113"/>
                  <a:gd name="T7" fmla="*/ 92 h 92"/>
                </a:gdLst>
                <a:ahLst/>
                <a:cxnLst>
                  <a:cxn ang="0">
                    <a:pos x="T0" y="T1"/>
                  </a:cxn>
                  <a:cxn ang="0">
                    <a:pos x="T2" y="T3"/>
                  </a:cxn>
                  <a:cxn ang="0">
                    <a:pos x="T4" y="T5"/>
                  </a:cxn>
                  <a:cxn ang="0">
                    <a:pos x="T6" y="T7"/>
                  </a:cxn>
                </a:cxnLst>
                <a:rect l="0" t="0" r="r" b="b"/>
                <a:pathLst>
                  <a:path w="113" h="92">
                    <a:moveTo>
                      <a:pt x="56" y="92"/>
                    </a:moveTo>
                    <a:cubicBezTo>
                      <a:pt x="0" y="35"/>
                      <a:pt x="0" y="35"/>
                      <a:pt x="0" y="35"/>
                    </a:cubicBezTo>
                    <a:cubicBezTo>
                      <a:pt x="29" y="6"/>
                      <a:pt x="78" y="0"/>
                      <a:pt x="113" y="35"/>
                    </a:cubicBezTo>
                    <a:lnTo>
                      <a:pt x="5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134" name="Oval 133">
              <a:extLst>
                <a:ext uri="{FF2B5EF4-FFF2-40B4-BE49-F238E27FC236}">
                  <a16:creationId xmlns:a16="http://schemas.microsoft.com/office/drawing/2014/main" id="{872475BC-A25D-434B-AA2A-6C385EBCE72C}"/>
                </a:ext>
              </a:extLst>
            </p:cNvPr>
            <p:cNvSpPr/>
            <p:nvPr/>
          </p:nvSpPr>
          <p:spPr>
            <a:xfrm>
              <a:off x="1348684" y="3442720"/>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138" name="Oval 137">
            <a:extLst>
              <a:ext uri="{FF2B5EF4-FFF2-40B4-BE49-F238E27FC236}">
                <a16:creationId xmlns:a16="http://schemas.microsoft.com/office/drawing/2014/main" id="{02FF8F96-53CF-4602-9527-A7AC3D568626}"/>
              </a:ext>
            </a:extLst>
          </p:cNvPr>
          <p:cNvSpPr/>
          <p:nvPr userDrawn="1"/>
        </p:nvSpPr>
        <p:spPr>
          <a:xfrm>
            <a:off x="3266052" y="3813110"/>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139" name="Group 138">
            <a:extLst>
              <a:ext uri="{FF2B5EF4-FFF2-40B4-BE49-F238E27FC236}">
                <a16:creationId xmlns:a16="http://schemas.microsoft.com/office/drawing/2014/main" id="{5C822359-762E-437C-B256-312C27E62A59}"/>
              </a:ext>
            </a:extLst>
          </p:cNvPr>
          <p:cNvGrpSpPr/>
          <p:nvPr userDrawn="1"/>
        </p:nvGrpSpPr>
        <p:grpSpPr>
          <a:xfrm>
            <a:off x="4224736" y="3813110"/>
            <a:ext cx="497840" cy="497840"/>
            <a:chOff x="4224736" y="3813110"/>
            <a:chExt cx="497840" cy="497840"/>
          </a:xfrm>
        </p:grpSpPr>
        <p:sp>
          <p:nvSpPr>
            <p:cNvPr id="140" name="Freeform 31">
              <a:extLst>
                <a:ext uri="{FF2B5EF4-FFF2-40B4-BE49-F238E27FC236}">
                  <a16:creationId xmlns:a16="http://schemas.microsoft.com/office/drawing/2014/main" id="{21E9C1E2-68AC-44B6-A65A-D38ADF4EC760}"/>
                </a:ext>
              </a:extLst>
            </p:cNvPr>
            <p:cNvSpPr>
              <a:spLocks noChangeAspect="1"/>
            </p:cNvSpPr>
            <p:nvPr/>
          </p:nvSpPr>
          <p:spPr bwMode="auto">
            <a:xfrm>
              <a:off x="4300909" y="3909030"/>
              <a:ext cx="345495" cy="306000"/>
            </a:xfrm>
            <a:custGeom>
              <a:avLst/>
              <a:gdLst>
                <a:gd name="T0" fmla="*/ 213 w 426"/>
                <a:gd name="T1" fmla="*/ 377 h 377"/>
                <a:gd name="T2" fmla="*/ 375 w 426"/>
                <a:gd name="T3" fmla="*/ 215 h 377"/>
                <a:gd name="T4" fmla="*/ 379 w 426"/>
                <a:gd name="T5" fmla="*/ 45 h 377"/>
                <a:gd name="T6" fmla="*/ 213 w 426"/>
                <a:gd name="T7" fmla="*/ 46 h 377"/>
                <a:gd name="T8" fmla="*/ 47 w 426"/>
                <a:gd name="T9" fmla="*/ 45 h 377"/>
                <a:gd name="T10" fmla="*/ 51 w 426"/>
                <a:gd name="T11" fmla="*/ 215 h 377"/>
                <a:gd name="T12" fmla="*/ 213 w 426"/>
                <a:gd name="T13" fmla="*/ 377 h 377"/>
              </a:gdLst>
              <a:ahLst/>
              <a:cxnLst>
                <a:cxn ang="0">
                  <a:pos x="T0" y="T1"/>
                </a:cxn>
                <a:cxn ang="0">
                  <a:pos x="T2" y="T3"/>
                </a:cxn>
                <a:cxn ang="0">
                  <a:pos x="T4" y="T5"/>
                </a:cxn>
                <a:cxn ang="0">
                  <a:pos x="T6" y="T7"/>
                </a:cxn>
                <a:cxn ang="0">
                  <a:pos x="T8" y="T9"/>
                </a:cxn>
                <a:cxn ang="0">
                  <a:pos x="T10" y="T11"/>
                </a:cxn>
                <a:cxn ang="0">
                  <a:pos x="T12" y="T13"/>
                </a:cxn>
              </a:cxnLst>
              <a:rect l="0" t="0" r="r" b="b"/>
              <a:pathLst>
                <a:path w="426" h="377">
                  <a:moveTo>
                    <a:pt x="213" y="377"/>
                  </a:moveTo>
                  <a:cubicBezTo>
                    <a:pt x="229" y="361"/>
                    <a:pt x="319" y="271"/>
                    <a:pt x="375" y="215"/>
                  </a:cubicBezTo>
                  <a:cubicBezTo>
                    <a:pt x="426" y="164"/>
                    <a:pt x="424" y="91"/>
                    <a:pt x="379" y="45"/>
                  </a:cubicBezTo>
                  <a:cubicBezTo>
                    <a:pt x="333" y="0"/>
                    <a:pt x="259" y="0"/>
                    <a:pt x="213" y="46"/>
                  </a:cubicBezTo>
                  <a:cubicBezTo>
                    <a:pt x="167" y="0"/>
                    <a:pt x="93" y="0"/>
                    <a:pt x="47" y="45"/>
                  </a:cubicBezTo>
                  <a:cubicBezTo>
                    <a:pt x="2" y="91"/>
                    <a:pt x="0" y="164"/>
                    <a:pt x="51" y="215"/>
                  </a:cubicBezTo>
                  <a:cubicBezTo>
                    <a:pt x="107" y="271"/>
                    <a:pt x="197" y="361"/>
                    <a:pt x="213" y="377"/>
                  </a:cubicBezTo>
                  <a:close/>
                </a:path>
              </a:pathLst>
            </a:custGeom>
            <a:solidFill>
              <a:srgbClr val="F06464"/>
            </a:solid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41" name="Oval 140">
              <a:extLst>
                <a:ext uri="{FF2B5EF4-FFF2-40B4-BE49-F238E27FC236}">
                  <a16:creationId xmlns:a16="http://schemas.microsoft.com/office/drawing/2014/main" id="{E37FB863-A220-47EF-A2AF-70B76644D36B}"/>
                </a:ext>
              </a:extLst>
            </p:cNvPr>
            <p:cNvSpPr/>
            <p:nvPr/>
          </p:nvSpPr>
          <p:spPr>
            <a:xfrm>
              <a:off x="4224736" y="3813110"/>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142" name="Group 141">
            <a:extLst>
              <a:ext uri="{FF2B5EF4-FFF2-40B4-BE49-F238E27FC236}">
                <a16:creationId xmlns:a16="http://schemas.microsoft.com/office/drawing/2014/main" id="{B7411277-D1BD-49C8-832F-01D3FBC5DE19}"/>
              </a:ext>
            </a:extLst>
          </p:cNvPr>
          <p:cNvGrpSpPr/>
          <p:nvPr userDrawn="1"/>
        </p:nvGrpSpPr>
        <p:grpSpPr>
          <a:xfrm>
            <a:off x="5183420" y="3813110"/>
            <a:ext cx="497840" cy="497840"/>
            <a:chOff x="5183420" y="3813110"/>
            <a:chExt cx="497840" cy="497840"/>
          </a:xfrm>
        </p:grpSpPr>
        <p:sp>
          <p:nvSpPr>
            <p:cNvPr id="143" name="Freeform 5">
              <a:extLst>
                <a:ext uri="{FF2B5EF4-FFF2-40B4-BE49-F238E27FC236}">
                  <a16:creationId xmlns:a16="http://schemas.microsoft.com/office/drawing/2014/main" id="{56D089A6-D172-461D-AB2E-28204D5B35FF}"/>
                </a:ext>
              </a:extLst>
            </p:cNvPr>
            <p:cNvSpPr>
              <a:spLocks noChangeAspect="1" noEditPoints="1"/>
            </p:cNvSpPr>
            <p:nvPr/>
          </p:nvSpPr>
          <p:spPr bwMode="auto">
            <a:xfrm>
              <a:off x="5353833" y="3909030"/>
              <a:ext cx="157014" cy="306000"/>
            </a:xfrm>
            <a:custGeom>
              <a:avLst/>
              <a:gdLst>
                <a:gd name="T0" fmla="*/ 173 w 204"/>
                <a:gd name="T1" fmla="*/ 0 h 400"/>
                <a:gd name="T2" fmla="*/ 31 w 204"/>
                <a:gd name="T3" fmla="*/ 0 h 400"/>
                <a:gd name="T4" fmla="*/ 0 w 204"/>
                <a:gd name="T5" fmla="*/ 31 h 400"/>
                <a:gd name="T6" fmla="*/ 0 w 204"/>
                <a:gd name="T7" fmla="*/ 369 h 400"/>
                <a:gd name="T8" fmla="*/ 31 w 204"/>
                <a:gd name="T9" fmla="*/ 400 h 400"/>
                <a:gd name="T10" fmla="*/ 173 w 204"/>
                <a:gd name="T11" fmla="*/ 400 h 400"/>
                <a:gd name="T12" fmla="*/ 204 w 204"/>
                <a:gd name="T13" fmla="*/ 369 h 400"/>
                <a:gd name="T14" fmla="*/ 204 w 204"/>
                <a:gd name="T15" fmla="*/ 31 h 400"/>
                <a:gd name="T16" fmla="*/ 173 w 204"/>
                <a:gd name="T17" fmla="*/ 0 h 400"/>
                <a:gd name="T18" fmla="*/ 87 w 204"/>
                <a:gd name="T19" fmla="*/ 33 h 400"/>
                <a:gd name="T20" fmla="*/ 117 w 204"/>
                <a:gd name="T21" fmla="*/ 33 h 400"/>
                <a:gd name="T22" fmla="*/ 122 w 204"/>
                <a:gd name="T23" fmla="*/ 37 h 400"/>
                <a:gd name="T24" fmla="*/ 117 w 204"/>
                <a:gd name="T25" fmla="*/ 42 h 400"/>
                <a:gd name="T26" fmla="*/ 87 w 204"/>
                <a:gd name="T27" fmla="*/ 42 h 400"/>
                <a:gd name="T28" fmla="*/ 82 w 204"/>
                <a:gd name="T29" fmla="*/ 37 h 400"/>
                <a:gd name="T30" fmla="*/ 87 w 204"/>
                <a:gd name="T31" fmla="*/ 33 h 400"/>
                <a:gd name="T32" fmla="*/ 69 w 204"/>
                <a:gd name="T33" fmla="*/ 32 h 400"/>
                <a:gd name="T34" fmla="*/ 74 w 204"/>
                <a:gd name="T35" fmla="*/ 37 h 400"/>
                <a:gd name="T36" fmla="*/ 69 w 204"/>
                <a:gd name="T37" fmla="*/ 42 h 400"/>
                <a:gd name="T38" fmla="*/ 64 w 204"/>
                <a:gd name="T39" fmla="*/ 37 h 400"/>
                <a:gd name="T40" fmla="*/ 69 w 204"/>
                <a:gd name="T41" fmla="*/ 32 h 400"/>
                <a:gd name="T42" fmla="*/ 102 w 204"/>
                <a:gd name="T43" fmla="*/ 383 h 400"/>
                <a:gd name="T44" fmla="*/ 82 w 204"/>
                <a:gd name="T45" fmla="*/ 363 h 400"/>
                <a:gd name="T46" fmla="*/ 102 w 204"/>
                <a:gd name="T47" fmla="*/ 344 h 400"/>
                <a:gd name="T48" fmla="*/ 122 w 204"/>
                <a:gd name="T49" fmla="*/ 363 h 400"/>
                <a:gd name="T50" fmla="*/ 102 w 204"/>
                <a:gd name="T51" fmla="*/ 383 h 400"/>
                <a:gd name="T52" fmla="*/ 188 w 204"/>
                <a:gd name="T53" fmla="*/ 330 h 400"/>
                <a:gd name="T54" fmla="*/ 16 w 204"/>
                <a:gd name="T55" fmla="*/ 330 h 400"/>
                <a:gd name="T56" fmla="*/ 16 w 204"/>
                <a:gd name="T57" fmla="*/ 70 h 400"/>
                <a:gd name="T58" fmla="*/ 188 w 204"/>
                <a:gd name="T59" fmla="*/ 70 h 400"/>
                <a:gd name="T60" fmla="*/ 188 w 204"/>
                <a:gd name="T61" fmla="*/ 3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400">
                  <a:moveTo>
                    <a:pt x="173" y="0"/>
                  </a:moveTo>
                  <a:cubicBezTo>
                    <a:pt x="31" y="0"/>
                    <a:pt x="31" y="0"/>
                    <a:pt x="31" y="0"/>
                  </a:cubicBezTo>
                  <a:cubicBezTo>
                    <a:pt x="14" y="0"/>
                    <a:pt x="0" y="14"/>
                    <a:pt x="0" y="31"/>
                  </a:cubicBezTo>
                  <a:cubicBezTo>
                    <a:pt x="0" y="369"/>
                    <a:pt x="0" y="369"/>
                    <a:pt x="0" y="369"/>
                  </a:cubicBezTo>
                  <a:cubicBezTo>
                    <a:pt x="0" y="386"/>
                    <a:pt x="14" y="400"/>
                    <a:pt x="31" y="400"/>
                  </a:cubicBezTo>
                  <a:cubicBezTo>
                    <a:pt x="173" y="400"/>
                    <a:pt x="173" y="400"/>
                    <a:pt x="173" y="400"/>
                  </a:cubicBezTo>
                  <a:cubicBezTo>
                    <a:pt x="190" y="400"/>
                    <a:pt x="204" y="386"/>
                    <a:pt x="204" y="369"/>
                  </a:cubicBezTo>
                  <a:cubicBezTo>
                    <a:pt x="204" y="31"/>
                    <a:pt x="204" y="31"/>
                    <a:pt x="204" y="31"/>
                  </a:cubicBezTo>
                  <a:cubicBezTo>
                    <a:pt x="204" y="14"/>
                    <a:pt x="190" y="0"/>
                    <a:pt x="173" y="0"/>
                  </a:cubicBezTo>
                  <a:close/>
                  <a:moveTo>
                    <a:pt x="87" y="33"/>
                  </a:moveTo>
                  <a:cubicBezTo>
                    <a:pt x="117" y="33"/>
                    <a:pt x="117" y="33"/>
                    <a:pt x="117" y="33"/>
                  </a:cubicBezTo>
                  <a:cubicBezTo>
                    <a:pt x="120" y="33"/>
                    <a:pt x="122" y="35"/>
                    <a:pt x="122" y="37"/>
                  </a:cubicBezTo>
                  <a:cubicBezTo>
                    <a:pt x="122" y="40"/>
                    <a:pt x="120" y="42"/>
                    <a:pt x="117" y="42"/>
                  </a:cubicBezTo>
                  <a:cubicBezTo>
                    <a:pt x="87" y="42"/>
                    <a:pt x="87" y="42"/>
                    <a:pt x="87" y="42"/>
                  </a:cubicBezTo>
                  <a:cubicBezTo>
                    <a:pt x="84" y="42"/>
                    <a:pt x="82" y="40"/>
                    <a:pt x="82" y="37"/>
                  </a:cubicBezTo>
                  <a:cubicBezTo>
                    <a:pt x="82" y="35"/>
                    <a:pt x="84" y="33"/>
                    <a:pt x="87" y="33"/>
                  </a:cubicBezTo>
                  <a:close/>
                  <a:moveTo>
                    <a:pt x="69" y="32"/>
                  </a:moveTo>
                  <a:cubicBezTo>
                    <a:pt x="71" y="32"/>
                    <a:pt x="74" y="34"/>
                    <a:pt x="74" y="37"/>
                  </a:cubicBezTo>
                  <a:cubicBezTo>
                    <a:pt x="74" y="39"/>
                    <a:pt x="71" y="42"/>
                    <a:pt x="69" y="42"/>
                  </a:cubicBezTo>
                  <a:cubicBezTo>
                    <a:pt x="66" y="42"/>
                    <a:pt x="64" y="39"/>
                    <a:pt x="64" y="37"/>
                  </a:cubicBezTo>
                  <a:cubicBezTo>
                    <a:pt x="64" y="34"/>
                    <a:pt x="66" y="32"/>
                    <a:pt x="69" y="32"/>
                  </a:cubicBezTo>
                  <a:close/>
                  <a:moveTo>
                    <a:pt x="102" y="383"/>
                  </a:moveTo>
                  <a:cubicBezTo>
                    <a:pt x="91" y="383"/>
                    <a:pt x="82" y="374"/>
                    <a:pt x="82" y="363"/>
                  </a:cubicBezTo>
                  <a:cubicBezTo>
                    <a:pt x="82" y="353"/>
                    <a:pt x="91" y="344"/>
                    <a:pt x="102" y="344"/>
                  </a:cubicBezTo>
                  <a:cubicBezTo>
                    <a:pt x="113" y="344"/>
                    <a:pt x="122" y="353"/>
                    <a:pt x="122" y="363"/>
                  </a:cubicBezTo>
                  <a:cubicBezTo>
                    <a:pt x="122" y="374"/>
                    <a:pt x="113" y="383"/>
                    <a:pt x="102" y="383"/>
                  </a:cubicBezTo>
                  <a:close/>
                  <a:moveTo>
                    <a:pt x="188" y="330"/>
                  </a:moveTo>
                  <a:cubicBezTo>
                    <a:pt x="16" y="330"/>
                    <a:pt x="16" y="330"/>
                    <a:pt x="16" y="330"/>
                  </a:cubicBezTo>
                  <a:cubicBezTo>
                    <a:pt x="16" y="70"/>
                    <a:pt x="16" y="70"/>
                    <a:pt x="16" y="70"/>
                  </a:cubicBezTo>
                  <a:cubicBezTo>
                    <a:pt x="188" y="70"/>
                    <a:pt x="188" y="70"/>
                    <a:pt x="188" y="70"/>
                  </a:cubicBezTo>
                  <a:lnTo>
                    <a:pt x="188" y="33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44" name="Oval 143">
              <a:extLst>
                <a:ext uri="{FF2B5EF4-FFF2-40B4-BE49-F238E27FC236}">
                  <a16:creationId xmlns:a16="http://schemas.microsoft.com/office/drawing/2014/main" id="{2FB7D3EC-1E3A-4E22-AF7F-5B454B33BC9B}"/>
                </a:ext>
              </a:extLst>
            </p:cNvPr>
            <p:cNvSpPr/>
            <p:nvPr/>
          </p:nvSpPr>
          <p:spPr>
            <a:xfrm>
              <a:off x="5183420" y="3813110"/>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145" name="Group 26">
            <a:extLst>
              <a:ext uri="{FF2B5EF4-FFF2-40B4-BE49-F238E27FC236}">
                <a16:creationId xmlns:a16="http://schemas.microsoft.com/office/drawing/2014/main" id="{36C9D8FD-3E88-42DA-9DE0-8193C9251689}"/>
              </a:ext>
            </a:extLst>
          </p:cNvPr>
          <p:cNvGrpSpPr>
            <a:grpSpLocks noChangeAspect="1"/>
          </p:cNvGrpSpPr>
          <p:nvPr userDrawn="1"/>
        </p:nvGrpSpPr>
        <p:grpSpPr bwMode="auto">
          <a:xfrm>
            <a:off x="6263400" y="3909030"/>
            <a:ext cx="342000" cy="306000"/>
            <a:chOff x="4568" y="998"/>
            <a:chExt cx="494" cy="442"/>
          </a:xfrm>
          <a:solidFill>
            <a:schemeClr val="accent5"/>
          </a:solidFill>
        </p:grpSpPr>
        <p:sp>
          <p:nvSpPr>
            <p:cNvPr id="146" name="Freeform 27">
              <a:extLst>
                <a:ext uri="{FF2B5EF4-FFF2-40B4-BE49-F238E27FC236}">
                  <a16:creationId xmlns:a16="http://schemas.microsoft.com/office/drawing/2014/main" id="{5F585B41-47B8-4FD1-AB68-EEDECFE1B9A5}"/>
                </a:ext>
              </a:extLst>
            </p:cNvPr>
            <p:cNvSpPr>
              <a:spLocks noEditPoints="1"/>
            </p:cNvSpPr>
            <p:nvPr/>
          </p:nvSpPr>
          <p:spPr bwMode="auto">
            <a:xfrm>
              <a:off x="4568" y="1022"/>
              <a:ext cx="246" cy="396"/>
            </a:xfrm>
            <a:custGeom>
              <a:avLst/>
              <a:gdLst>
                <a:gd name="T0" fmla="*/ 153 w 184"/>
                <a:gd name="T1" fmla="*/ 9 h 296"/>
                <a:gd name="T2" fmla="*/ 83 w 184"/>
                <a:gd name="T3" fmla="*/ 62 h 296"/>
                <a:gd name="T4" fmla="*/ 19 w 184"/>
                <a:gd name="T5" fmla="*/ 62 h 296"/>
                <a:gd name="T6" fmla="*/ 0 w 184"/>
                <a:gd name="T7" fmla="*/ 81 h 296"/>
                <a:gd name="T8" fmla="*/ 0 w 184"/>
                <a:gd name="T9" fmla="*/ 215 h 296"/>
                <a:gd name="T10" fmla="*/ 19 w 184"/>
                <a:gd name="T11" fmla="*/ 234 h 296"/>
                <a:gd name="T12" fmla="*/ 83 w 184"/>
                <a:gd name="T13" fmla="*/ 234 h 296"/>
                <a:gd name="T14" fmla="*/ 153 w 184"/>
                <a:gd name="T15" fmla="*/ 286 h 296"/>
                <a:gd name="T16" fmla="*/ 184 w 184"/>
                <a:gd name="T17" fmla="*/ 271 h 296"/>
                <a:gd name="T18" fmla="*/ 184 w 184"/>
                <a:gd name="T19" fmla="*/ 25 h 296"/>
                <a:gd name="T20" fmla="*/ 153 w 184"/>
                <a:gd name="T21" fmla="*/ 9 h 296"/>
                <a:gd name="T22" fmla="*/ 153 w 184"/>
                <a:gd name="T23" fmla="*/ 9 h 296"/>
                <a:gd name="T24" fmla="*/ 153 w 184"/>
                <a:gd name="T25" fmla="*/ 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296">
                  <a:moveTo>
                    <a:pt x="153" y="9"/>
                  </a:moveTo>
                  <a:cubicBezTo>
                    <a:pt x="83" y="62"/>
                    <a:pt x="83" y="62"/>
                    <a:pt x="83" y="62"/>
                  </a:cubicBezTo>
                  <a:cubicBezTo>
                    <a:pt x="19" y="62"/>
                    <a:pt x="19" y="62"/>
                    <a:pt x="19" y="62"/>
                  </a:cubicBezTo>
                  <a:cubicBezTo>
                    <a:pt x="9" y="62"/>
                    <a:pt x="0" y="70"/>
                    <a:pt x="0" y="81"/>
                  </a:cubicBezTo>
                  <a:cubicBezTo>
                    <a:pt x="0" y="215"/>
                    <a:pt x="0" y="215"/>
                    <a:pt x="0" y="215"/>
                  </a:cubicBezTo>
                  <a:cubicBezTo>
                    <a:pt x="0" y="225"/>
                    <a:pt x="9" y="234"/>
                    <a:pt x="19" y="234"/>
                  </a:cubicBezTo>
                  <a:cubicBezTo>
                    <a:pt x="83" y="234"/>
                    <a:pt x="83" y="234"/>
                    <a:pt x="83" y="234"/>
                  </a:cubicBezTo>
                  <a:cubicBezTo>
                    <a:pt x="153" y="286"/>
                    <a:pt x="153" y="286"/>
                    <a:pt x="153" y="286"/>
                  </a:cubicBezTo>
                  <a:cubicBezTo>
                    <a:pt x="166" y="296"/>
                    <a:pt x="184" y="287"/>
                    <a:pt x="184" y="271"/>
                  </a:cubicBezTo>
                  <a:cubicBezTo>
                    <a:pt x="184" y="25"/>
                    <a:pt x="184" y="25"/>
                    <a:pt x="184" y="25"/>
                  </a:cubicBezTo>
                  <a:cubicBezTo>
                    <a:pt x="184" y="9"/>
                    <a:pt x="166" y="0"/>
                    <a:pt x="153" y="9"/>
                  </a:cubicBezTo>
                  <a:close/>
                  <a:moveTo>
                    <a:pt x="153" y="9"/>
                  </a:moveTo>
                  <a:cubicBezTo>
                    <a:pt x="153" y="9"/>
                    <a:pt x="153" y="9"/>
                    <a:pt x="15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47" name="Freeform 28">
              <a:extLst>
                <a:ext uri="{FF2B5EF4-FFF2-40B4-BE49-F238E27FC236}">
                  <a16:creationId xmlns:a16="http://schemas.microsoft.com/office/drawing/2014/main" id="{D22EDC63-ADDC-42C7-B314-59FFD501FAD1}"/>
                </a:ext>
              </a:extLst>
            </p:cNvPr>
            <p:cNvSpPr>
              <a:spLocks noEditPoints="1"/>
            </p:cNvSpPr>
            <p:nvPr/>
          </p:nvSpPr>
          <p:spPr bwMode="auto">
            <a:xfrm>
              <a:off x="4845" y="1065"/>
              <a:ext cx="134" cy="306"/>
            </a:xfrm>
            <a:custGeom>
              <a:avLst/>
              <a:gdLst>
                <a:gd name="T0" fmla="*/ 40 w 100"/>
                <a:gd name="T1" fmla="*/ 9 h 229"/>
                <a:gd name="T2" fmla="*/ 9 w 100"/>
                <a:gd name="T3" fmla="*/ 9 h 229"/>
                <a:gd name="T4" fmla="*/ 9 w 100"/>
                <a:gd name="T5" fmla="*/ 40 h 229"/>
                <a:gd name="T6" fmla="*/ 9 w 100"/>
                <a:gd name="T7" fmla="*/ 191 h 229"/>
                <a:gd name="T8" fmla="*/ 9 w 100"/>
                <a:gd name="T9" fmla="*/ 223 h 229"/>
                <a:gd name="T10" fmla="*/ 24 w 100"/>
                <a:gd name="T11" fmla="*/ 229 h 229"/>
                <a:gd name="T12" fmla="*/ 40 w 100"/>
                <a:gd name="T13" fmla="*/ 222 h 229"/>
                <a:gd name="T14" fmla="*/ 40 w 100"/>
                <a:gd name="T15" fmla="*/ 9 h 229"/>
                <a:gd name="T16" fmla="*/ 40 w 100"/>
                <a:gd name="T17" fmla="*/ 9 h 229"/>
                <a:gd name="T18" fmla="*/ 40 w 100"/>
                <a:gd name="T19" fmla="*/ 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229">
                  <a:moveTo>
                    <a:pt x="40" y="9"/>
                  </a:moveTo>
                  <a:cubicBezTo>
                    <a:pt x="32" y="0"/>
                    <a:pt x="17" y="0"/>
                    <a:pt x="9" y="9"/>
                  </a:cubicBezTo>
                  <a:cubicBezTo>
                    <a:pt x="0" y="17"/>
                    <a:pt x="0" y="32"/>
                    <a:pt x="9" y="40"/>
                  </a:cubicBezTo>
                  <a:cubicBezTo>
                    <a:pt x="50" y="82"/>
                    <a:pt x="50" y="149"/>
                    <a:pt x="9" y="191"/>
                  </a:cubicBezTo>
                  <a:cubicBezTo>
                    <a:pt x="0" y="200"/>
                    <a:pt x="0" y="214"/>
                    <a:pt x="9" y="223"/>
                  </a:cubicBezTo>
                  <a:cubicBezTo>
                    <a:pt x="13" y="227"/>
                    <a:pt x="19" y="229"/>
                    <a:pt x="24" y="229"/>
                  </a:cubicBezTo>
                  <a:cubicBezTo>
                    <a:pt x="30" y="229"/>
                    <a:pt x="36" y="227"/>
                    <a:pt x="40" y="222"/>
                  </a:cubicBezTo>
                  <a:cubicBezTo>
                    <a:pt x="100" y="164"/>
                    <a:pt x="100" y="68"/>
                    <a:pt x="40" y="9"/>
                  </a:cubicBezTo>
                  <a:close/>
                  <a:moveTo>
                    <a:pt x="40" y="9"/>
                  </a:moveTo>
                  <a:cubicBezTo>
                    <a:pt x="40" y="9"/>
                    <a:pt x="40" y="9"/>
                    <a:pt x="40"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48" name="Freeform 29">
              <a:extLst>
                <a:ext uri="{FF2B5EF4-FFF2-40B4-BE49-F238E27FC236}">
                  <a16:creationId xmlns:a16="http://schemas.microsoft.com/office/drawing/2014/main" id="{69B0A286-E418-4E30-A8AB-9B7F54D7C02A}"/>
                </a:ext>
              </a:extLst>
            </p:cNvPr>
            <p:cNvSpPr>
              <a:spLocks noEditPoints="1"/>
            </p:cNvSpPr>
            <p:nvPr/>
          </p:nvSpPr>
          <p:spPr bwMode="auto">
            <a:xfrm>
              <a:off x="4921" y="998"/>
              <a:ext cx="141" cy="442"/>
            </a:xfrm>
            <a:custGeom>
              <a:avLst/>
              <a:gdLst>
                <a:gd name="T0" fmla="*/ 8 w 105"/>
                <a:gd name="T1" fmla="*/ 8 h 330"/>
                <a:gd name="T2" fmla="*/ 8 w 105"/>
                <a:gd name="T3" fmla="*/ 40 h 330"/>
                <a:gd name="T4" fmla="*/ 60 w 105"/>
                <a:gd name="T5" fmla="*/ 166 h 330"/>
                <a:gd name="T6" fmla="*/ 8 w 105"/>
                <a:gd name="T7" fmla="*/ 292 h 330"/>
                <a:gd name="T8" fmla="*/ 8 w 105"/>
                <a:gd name="T9" fmla="*/ 323 h 330"/>
                <a:gd name="T10" fmla="*/ 24 w 105"/>
                <a:gd name="T11" fmla="*/ 330 h 330"/>
                <a:gd name="T12" fmla="*/ 40 w 105"/>
                <a:gd name="T13" fmla="*/ 324 h 330"/>
                <a:gd name="T14" fmla="*/ 105 w 105"/>
                <a:gd name="T15" fmla="*/ 166 h 330"/>
                <a:gd name="T16" fmla="*/ 40 w 105"/>
                <a:gd name="T17" fmla="*/ 9 h 330"/>
                <a:gd name="T18" fmla="*/ 8 w 105"/>
                <a:gd name="T19" fmla="*/ 8 h 330"/>
                <a:gd name="T20" fmla="*/ 8 w 105"/>
                <a:gd name="T21" fmla="*/ 8 h 330"/>
                <a:gd name="T22" fmla="*/ 8 w 105"/>
                <a:gd name="T23" fmla="*/ 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330">
                  <a:moveTo>
                    <a:pt x="8" y="8"/>
                  </a:moveTo>
                  <a:cubicBezTo>
                    <a:pt x="0" y="17"/>
                    <a:pt x="0" y="31"/>
                    <a:pt x="8" y="40"/>
                  </a:cubicBezTo>
                  <a:cubicBezTo>
                    <a:pt x="42" y="74"/>
                    <a:pt x="60" y="118"/>
                    <a:pt x="60" y="166"/>
                  </a:cubicBezTo>
                  <a:cubicBezTo>
                    <a:pt x="60" y="214"/>
                    <a:pt x="42" y="258"/>
                    <a:pt x="8" y="292"/>
                  </a:cubicBezTo>
                  <a:cubicBezTo>
                    <a:pt x="0" y="300"/>
                    <a:pt x="0" y="315"/>
                    <a:pt x="8" y="323"/>
                  </a:cubicBezTo>
                  <a:cubicBezTo>
                    <a:pt x="13" y="328"/>
                    <a:pt x="19" y="330"/>
                    <a:pt x="24" y="330"/>
                  </a:cubicBezTo>
                  <a:cubicBezTo>
                    <a:pt x="30" y="330"/>
                    <a:pt x="36" y="328"/>
                    <a:pt x="40" y="324"/>
                  </a:cubicBezTo>
                  <a:cubicBezTo>
                    <a:pt x="82" y="282"/>
                    <a:pt x="105" y="226"/>
                    <a:pt x="105" y="166"/>
                  </a:cubicBezTo>
                  <a:cubicBezTo>
                    <a:pt x="105" y="107"/>
                    <a:pt x="82" y="51"/>
                    <a:pt x="40" y="9"/>
                  </a:cubicBezTo>
                  <a:cubicBezTo>
                    <a:pt x="31" y="0"/>
                    <a:pt x="17" y="0"/>
                    <a:pt x="8" y="8"/>
                  </a:cubicBezTo>
                  <a:close/>
                  <a:moveTo>
                    <a:pt x="8" y="8"/>
                  </a:moveTo>
                  <a:cubicBezTo>
                    <a:pt x="8" y="8"/>
                    <a:pt x="8" y="8"/>
                    <a:pt x="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grpSp>
        <p:nvGrpSpPr>
          <p:cNvPr id="149" name="Group 148">
            <a:extLst>
              <a:ext uri="{FF2B5EF4-FFF2-40B4-BE49-F238E27FC236}">
                <a16:creationId xmlns:a16="http://schemas.microsoft.com/office/drawing/2014/main" id="{951F9780-1EFF-459A-B960-44B6E8D25335}"/>
              </a:ext>
            </a:extLst>
          </p:cNvPr>
          <p:cNvGrpSpPr/>
          <p:nvPr userDrawn="1"/>
        </p:nvGrpSpPr>
        <p:grpSpPr>
          <a:xfrm>
            <a:off x="6185480" y="3813110"/>
            <a:ext cx="497840" cy="497840"/>
            <a:chOff x="6185480" y="3406177"/>
            <a:chExt cx="497840" cy="497840"/>
          </a:xfrm>
        </p:grpSpPr>
        <p:grpSp>
          <p:nvGrpSpPr>
            <p:cNvPr id="150" name="Group 149">
              <a:extLst>
                <a:ext uri="{FF2B5EF4-FFF2-40B4-BE49-F238E27FC236}">
                  <a16:creationId xmlns:a16="http://schemas.microsoft.com/office/drawing/2014/main" id="{AA9673A7-2F34-423A-B2F8-2B43B2D9B890}"/>
                </a:ext>
              </a:extLst>
            </p:cNvPr>
            <p:cNvGrpSpPr>
              <a:grpSpLocks noChangeAspect="1"/>
            </p:cNvGrpSpPr>
            <p:nvPr/>
          </p:nvGrpSpPr>
          <p:grpSpPr bwMode="auto">
            <a:xfrm>
              <a:off x="6410735" y="3582288"/>
              <a:ext cx="47885" cy="26901"/>
              <a:chOff x="1703" y="976"/>
              <a:chExt cx="89" cy="50"/>
            </a:xfrm>
            <a:solidFill>
              <a:schemeClr val="accent5"/>
            </a:solidFill>
          </p:grpSpPr>
          <p:sp>
            <p:nvSpPr>
              <p:cNvPr id="152" name="Freeform 6">
                <a:extLst>
                  <a:ext uri="{FF2B5EF4-FFF2-40B4-BE49-F238E27FC236}">
                    <a16:creationId xmlns:a16="http://schemas.microsoft.com/office/drawing/2014/main" id="{299DEC35-62EF-49B0-9EE8-07F11BC686A3}"/>
                  </a:ext>
                </a:extLst>
              </p:cNvPr>
              <p:cNvSpPr>
                <a:spLocks/>
              </p:cNvSpPr>
              <p:nvPr/>
            </p:nvSpPr>
            <p:spPr bwMode="auto">
              <a:xfrm>
                <a:off x="1757" y="976"/>
                <a:ext cx="35" cy="50"/>
              </a:xfrm>
              <a:custGeom>
                <a:avLst/>
                <a:gdLst>
                  <a:gd name="T0" fmla="*/ 42 w 42"/>
                  <a:gd name="T1" fmla="*/ 0 h 60"/>
                  <a:gd name="T2" fmla="*/ 0 w 42"/>
                  <a:gd name="T3" fmla="*/ 60 h 60"/>
                  <a:gd name="T4" fmla="*/ 7 w 42"/>
                  <a:gd name="T5" fmla="*/ 60 h 60"/>
                  <a:gd name="T6" fmla="*/ 42 w 42"/>
                  <a:gd name="T7" fmla="*/ 0 h 60"/>
                </a:gdLst>
                <a:ahLst/>
                <a:cxnLst>
                  <a:cxn ang="0">
                    <a:pos x="T0" y="T1"/>
                  </a:cxn>
                  <a:cxn ang="0">
                    <a:pos x="T2" y="T3"/>
                  </a:cxn>
                  <a:cxn ang="0">
                    <a:pos x="T4" y="T5"/>
                  </a:cxn>
                  <a:cxn ang="0">
                    <a:pos x="T6" y="T7"/>
                  </a:cxn>
                </a:cxnLst>
                <a:rect l="0" t="0" r="r" b="b"/>
                <a:pathLst>
                  <a:path w="42" h="60">
                    <a:moveTo>
                      <a:pt x="42" y="0"/>
                    </a:moveTo>
                    <a:cubicBezTo>
                      <a:pt x="17" y="8"/>
                      <a:pt x="1" y="32"/>
                      <a:pt x="0" y="60"/>
                    </a:cubicBezTo>
                    <a:cubicBezTo>
                      <a:pt x="3" y="60"/>
                      <a:pt x="5" y="60"/>
                      <a:pt x="7" y="60"/>
                    </a:cubicBezTo>
                    <a:cubicBezTo>
                      <a:pt x="12" y="33"/>
                      <a:pt x="28" y="17"/>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53" name="Freeform 8">
                <a:extLst>
                  <a:ext uri="{FF2B5EF4-FFF2-40B4-BE49-F238E27FC236}">
                    <a16:creationId xmlns:a16="http://schemas.microsoft.com/office/drawing/2014/main" id="{FA2F688F-46A8-4702-A233-E739622740B1}"/>
                  </a:ext>
                </a:extLst>
              </p:cNvPr>
              <p:cNvSpPr>
                <a:spLocks/>
              </p:cNvSpPr>
              <p:nvPr/>
            </p:nvSpPr>
            <p:spPr bwMode="auto">
              <a:xfrm>
                <a:off x="1703" y="976"/>
                <a:ext cx="34" cy="50"/>
              </a:xfrm>
              <a:custGeom>
                <a:avLst/>
                <a:gdLst>
                  <a:gd name="T0" fmla="*/ 41 w 41"/>
                  <a:gd name="T1" fmla="*/ 60 h 60"/>
                  <a:gd name="T2" fmla="*/ 0 w 41"/>
                  <a:gd name="T3" fmla="*/ 0 h 60"/>
                  <a:gd name="T4" fmla="*/ 34 w 41"/>
                  <a:gd name="T5" fmla="*/ 60 h 60"/>
                  <a:gd name="T6" fmla="*/ 41 w 41"/>
                  <a:gd name="T7" fmla="*/ 60 h 60"/>
                </a:gdLst>
                <a:ahLst/>
                <a:cxnLst>
                  <a:cxn ang="0">
                    <a:pos x="T0" y="T1"/>
                  </a:cxn>
                  <a:cxn ang="0">
                    <a:pos x="T2" y="T3"/>
                  </a:cxn>
                  <a:cxn ang="0">
                    <a:pos x="T4" y="T5"/>
                  </a:cxn>
                  <a:cxn ang="0">
                    <a:pos x="T6" y="T7"/>
                  </a:cxn>
                </a:cxnLst>
                <a:rect l="0" t="0" r="r" b="b"/>
                <a:pathLst>
                  <a:path w="41" h="60">
                    <a:moveTo>
                      <a:pt x="41" y="60"/>
                    </a:moveTo>
                    <a:cubicBezTo>
                      <a:pt x="41" y="32"/>
                      <a:pt x="25" y="8"/>
                      <a:pt x="0" y="0"/>
                    </a:cubicBezTo>
                    <a:cubicBezTo>
                      <a:pt x="14" y="17"/>
                      <a:pt x="29" y="33"/>
                      <a:pt x="34" y="60"/>
                    </a:cubicBezTo>
                    <a:cubicBezTo>
                      <a:pt x="37" y="60"/>
                      <a:pt x="39" y="60"/>
                      <a:pt x="4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151" name="Oval 150">
              <a:extLst>
                <a:ext uri="{FF2B5EF4-FFF2-40B4-BE49-F238E27FC236}">
                  <a16:creationId xmlns:a16="http://schemas.microsoft.com/office/drawing/2014/main" id="{5DABBEC2-C6AB-4B50-BA6F-CF745862B524}"/>
                </a:ext>
              </a:extLst>
            </p:cNvPr>
            <p:cNvSpPr/>
            <p:nvPr/>
          </p:nvSpPr>
          <p:spPr>
            <a:xfrm>
              <a:off x="6185480" y="3406177"/>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154" name="Group 153">
            <a:extLst>
              <a:ext uri="{FF2B5EF4-FFF2-40B4-BE49-F238E27FC236}">
                <a16:creationId xmlns:a16="http://schemas.microsoft.com/office/drawing/2014/main" id="{27ABA8DC-3BAB-4D8A-8323-DBDF70608554}"/>
              </a:ext>
            </a:extLst>
          </p:cNvPr>
          <p:cNvGrpSpPr/>
          <p:nvPr userDrawn="1"/>
        </p:nvGrpSpPr>
        <p:grpSpPr>
          <a:xfrm>
            <a:off x="7100788" y="3813110"/>
            <a:ext cx="497840" cy="497840"/>
            <a:chOff x="7100788" y="3813110"/>
            <a:chExt cx="497840" cy="497840"/>
          </a:xfrm>
        </p:grpSpPr>
        <p:grpSp>
          <p:nvGrpSpPr>
            <p:cNvPr id="155" name="Group 154">
              <a:extLst>
                <a:ext uri="{FF2B5EF4-FFF2-40B4-BE49-F238E27FC236}">
                  <a16:creationId xmlns:a16="http://schemas.microsoft.com/office/drawing/2014/main" id="{E4FF5166-B7D6-4B34-9FCC-5995A261C511}"/>
                </a:ext>
              </a:extLst>
            </p:cNvPr>
            <p:cNvGrpSpPr>
              <a:grpSpLocks noChangeAspect="1"/>
            </p:cNvGrpSpPr>
            <p:nvPr/>
          </p:nvGrpSpPr>
          <p:grpSpPr>
            <a:xfrm>
              <a:off x="7169708" y="3949605"/>
              <a:ext cx="360000" cy="224850"/>
              <a:chOff x="3518695" y="4921331"/>
              <a:chExt cx="955675" cy="596901"/>
            </a:xfrm>
            <a:solidFill>
              <a:srgbClr val="F6911E"/>
            </a:solidFill>
            <a:effectLst/>
          </p:grpSpPr>
          <p:sp>
            <p:nvSpPr>
              <p:cNvPr id="157" name="Freeform 5">
                <a:extLst>
                  <a:ext uri="{FF2B5EF4-FFF2-40B4-BE49-F238E27FC236}">
                    <a16:creationId xmlns:a16="http://schemas.microsoft.com/office/drawing/2014/main" id="{646F752C-5C71-4047-AD73-0830E5B61199}"/>
                  </a:ext>
                </a:extLst>
              </p:cNvPr>
              <p:cNvSpPr>
                <a:spLocks/>
              </p:cNvSpPr>
              <p:nvPr/>
            </p:nvSpPr>
            <p:spPr bwMode="auto">
              <a:xfrm>
                <a:off x="4009232" y="5086431"/>
                <a:ext cx="7938" cy="3175"/>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1" y="0"/>
                      <a:pt x="0" y="1"/>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58" name="Freeform 6">
                <a:extLst>
                  <a:ext uri="{FF2B5EF4-FFF2-40B4-BE49-F238E27FC236}">
                    <a16:creationId xmlns:a16="http://schemas.microsoft.com/office/drawing/2014/main" id="{BB6CCD85-C1D3-49F7-B091-5EA34F95230E}"/>
                  </a:ext>
                </a:extLst>
              </p:cNvPr>
              <p:cNvSpPr>
                <a:spLocks/>
              </p:cNvSpPr>
              <p:nvPr/>
            </p:nvSpPr>
            <p:spPr bwMode="auto">
              <a:xfrm>
                <a:off x="3972720" y="5418219"/>
                <a:ext cx="79375" cy="100013"/>
              </a:xfrm>
              <a:custGeom>
                <a:avLst/>
                <a:gdLst>
                  <a:gd name="T0" fmla="*/ 18 w 21"/>
                  <a:gd name="T1" fmla="*/ 21 h 26"/>
                  <a:gd name="T2" fmla="*/ 18 w 21"/>
                  <a:gd name="T3" fmla="*/ 21 h 26"/>
                  <a:gd name="T4" fmla="*/ 18 w 21"/>
                  <a:gd name="T5" fmla="*/ 21 h 26"/>
                  <a:gd name="T6" fmla="*/ 4 w 21"/>
                  <a:gd name="T7" fmla="*/ 22 h 26"/>
                  <a:gd name="T8" fmla="*/ 3 w 21"/>
                  <a:gd name="T9" fmla="*/ 21 h 26"/>
                  <a:gd name="T10" fmla="*/ 0 w 21"/>
                  <a:gd name="T11" fmla="*/ 19 h 26"/>
                  <a:gd name="T12" fmla="*/ 1 w 21"/>
                  <a:gd name="T13" fmla="*/ 18 h 26"/>
                  <a:gd name="T14" fmla="*/ 7 w 21"/>
                  <a:gd name="T15" fmla="*/ 0 h 26"/>
                  <a:gd name="T16" fmla="*/ 8 w 21"/>
                  <a:gd name="T17" fmla="*/ 1 h 26"/>
                  <a:gd name="T18" fmla="*/ 10 w 21"/>
                  <a:gd name="T19" fmla="*/ 2 h 26"/>
                  <a:gd name="T20" fmla="*/ 11 w 21"/>
                  <a:gd name="T21" fmla="*/ 3 h 26"/>
                  <a:gd name="T22" fmla="*/ 12 w 21"/>
                  <a:gd name="T23" fmla="*/ 4 h 26"/>
                  <a:gd name="T24" fmla="*/ 13 w 21"/>
                  <a:gd name="T25" fmla="*/ 4 h 26"/>
                  <a:gd name="T26" fmla="*/ 15 w 21"/>
                  <a:gd name="T27" fmla="*/ 6 h 26"/>
                  <a:gd name="T28" fmla="*/ 16 w 21"/>
                  <a:gd name="T29" fmla="*/ 7 h 26"/>
                  <a:gd name="T30" fmla="*/ 18 w 21"/>
                  <a:gd name="T3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6">
                    <a:moveTo>
                      <a:pt x="18" y="21"/>
                    </a:moveTo>
                    <a:cubicBezTo>
                      <a:pt x="18" y="21"/>
                      <a:pt x="18" y="21"/>
                      <a:pt x="18" y="21"/>
                    </a:cubicBezTo>
                    <a:cubicBezTo>
                      <a:pt x="18" y="21"/>
                      <a:pt x="18" y="21"/>
                      <a:pt x="18" y="21"/>
                    </a:cubicBezTo>
                    <a:cubicBezTo>
                      <a:pt x="15" y="25"/>
                      <a:pt x="9" y="26"/>
                      <a:pt x="4" y="22"/>
                    </a:cubicBezTo>
                    <a:cubicBezTo>
                      <a:pt x="3" y="21"/>
                      <a:pt x="3" y="21"/>
                      <a:pt x="3" y="21"/>
                    </a:cubicBezTo>
                    <a:cubicBezTo>
                      <a:pt x="0" y="19"/>
                      <a:pt x="0" y="19"/>
                      <a:pt x="0" y="19"/>
                    </a:cubicBezTo>
                    <a:cubicBezTo>
                      <a:pt x="1" y="19"/>
                      <a:pt x="1" y="18"/>
                      <a:pt x="1" y="18"/>
                    </a:cubicBezTo>
                    <a:cubicBezTo>
                      <a:pt x="7" y="0"/>
                      <a:pt x="7" y="0"/>
                      <a:pt x="7" y="0"/>
                    </a:cubicBezTo>
                    <a:cubicBezTo>
                      <a:pt x="8" y="0"/>
                      <a:pt x="8" y="0"/>
                      <a:pt x="8" y="1"/>
                    </a:cubicBezTo>
                    <a:cubicBezTo>
                      <a:pt x="9" y="1"/>
                      <a:pt x="9" y="2"/>
                      <a:pt x="10" y="2"/>
                    </a:cubicBezTo>
                    <a:cubicBezTo>
                      <a:pt x="10" y="2"/>
                      <a:pt x="11" y="3"/>
                      <a:pt x="11" y="3"/>
                    </a:cubicBezTo>
                    <a:cubicBezTo>
                      <a:pt x="11" y="3"/>
                      <a:pt x="12" y="4"/>
                      <a:pt x="12" y="4"/>
                    </a:cubicBezTo>
                    <a:cubicBezTo>
                      <a:pt x="13" y="4"/>
                      <a:pt x="13" y="4"/>
                      <a:pt x="13" y="4"/>
                    </a:cubicBezTo>
                    <a:cubicBezTo>
                      <a:pt x="14" y="5"/>
                      <a:pt x="14" y="5"/>
                      <a:pt x="15" y="6"/>
                    </a:cubicBezTo>
                    <a:cubicBezTo>
                      <a:pt x="16" y="7"/>
                      <a:pt x="16" y="7"/>
                      <a:pt x="16" y="7"/>
                    </a:cubicBezTo>
                    <a:cubicBezTo>
                      <a:pt x="21" y="10"/>
                      <a:pt x="21" y="16"/>
                      <a:pt x="1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59" name="Freeform 7">
                <a:extLst>
                  <a:ext uri="{FF2B5EF4-FFF2-40B4-BE49-F238E27FC236}">
                    <a16:creationId xmlns:a16="http://schemas.microsoft.com/office/drawing/2014/main" id="{F32031E6-4B4B-4DD7-9B06-406B5CA06518}"/>
                  </a:ext>
                </a:extLst>
              </p:cNvPr>
              <p:cNvSpPr>
                <a:spLocks/>
              </p:cNvSpPr>
              <p:nvPr/>
            </p:nvSpPr>
            <p:spPr bwMode="auto">
              <a:xfrm>
                <a:off x="3518695" y="4964194"/>
                <a:ext cx="823913" cy="515938"/>
              </a:xfrm>
              <a:custGeom>
                <a:avLst/>
                <a:gdLst>
                  <a:gd name="T0" fmla="*/ 215 w 218"/>
                  <a:gd name="T1" fmla="*/ 107 h 135"/>
                  <a:gd name="T2" fmla="*/ 200 w 218"/>
                  <a:gd name="T3" fmla="*/ 107 h 135"/>
                  <a:gd name="T4" fmla="*/ 182 w 218"/>
                  <a:gd name="T5" fmla="*/ 93 h 135"/>
                  <a:gd name="T6" fmla="*/ 173 w 218"/>
                  <a:gd name="T7" fmla="*/ 86 h 135"/>
                  <a:gd name="T8" fmla="*/ 136 w 218"/>
                  <a:gd name="T9" fmla="*/ 58 h 135"/>
                  <a:gd name="T10" fmla="*/ 164 w 218"/>
                  <a:gd name="T11" fmla="*/ 86 h 135"/>
                  <a:gd name="T12" fmla="*/ 168 w 218"/>
                  <a:gd name="T13" fmla="*/ 89 h 135"/>
                  <a:gd name="T14" fmla="*/ 173 w 218"/>
                  <a:gd name="T15" fmla="*/ 92 h 135"/>
                  <a:gd name="T16" fmla="*/ 184 w 218"/>
                  <a:gd name="T17" fmla="*/ 101 h 135"/>
                  <a:gd name="T18" fmla="*/ 186 w 218"/>
                  <a:gd name="T19" fmla="*/ 103 h 135"/>
                  <a:gd name="T20" fmla="*/ 186 w 218"/>
                  <a:gd name="T21" fmla="*/ 103 h 135"/>
                  <a:gd name="T22" fmla="*/ 190 w 218"/>
                  <a:gd name="T23" fmla="*/ 118 h 135"/>
                  <a:gd name="T24" fmla="*/ 190 w 218"/>
                  <a:gd name="T25" fmla="*/ 118 h 135"/>
                  <a:gd name="T26" fmla="*/ 176 w 218"/>
                  <a:gd name="T27" fmla="*/ 120 h 135"/>
                  <a:gd name="T28" fmla="*/ 174 w 218"/>
                  <a:gd name="T29" fmla="*/ 119 h 135"/>
                  <a:gd name="T30" fmla="*/ 174 w 218"/>
                  <a:gd name="T31" fmla="*/ 118 h 135"/>
                  <a:gd name="T32" fmla="*/ 173 w 218"/>
                  <a:gd name="T33" fmla="*/ 117 h 135"/>
                  <a:gd name="T34" fmla="*/ 171 w 218"/>
                  <a:gd name="T35" fmla="*/ 116 h 135"/>
                  <a:gd name="T36" fmla="*/ 167 w 218"/>
                  <a:gd name="T37" fmla="*/ 113 h 135"/>
                  <a:gd name="T38" fmla="*/ 164 w 218"/>
                  <a:gd name="T39" fmla="*/ 110 h 135"/>
                  <a:gd name="T40" fmla="*/ 150 w 218"/>
                  <a:gd name="T41" fmla="*/ 99 h 135"/>
                  <a:gd name="T42" fmla="*/ 118 w 218"/>
                  <a:gd name="T43" fmla="*/ 81 h 135"/>
                  <a:gd name="T44" fmla="*/ 149 w 218"/>
                  <a:gd name="T45" fmla="*/ 105 h 135"/>
                  <a:gd name="T46" fmla="*/ 154 w 218"/>
                  <a:gd name="T47" fmla="*/ 109 h 135"/>
                  <a:gd name="T48" fmla="*/ 159 w 218"/>
                  <a:gd name="T49" fmla="*/ 113 h 135"/>
                  <a:gd name="T50" fmla="*/ 160 w 218"/>
                  <a:gd name="T51" fmla="*/ 114 h 135"/>
                  <a:gd name="T52" fmla="*/ 163 w 218"/>
                  <a:gd name="T53" fmla="*/ 116 h 135"/>
                  <a:gd name="T54" fmla="*/ 165 w 218"/>
                  <a:gd name="T55" fmla="*/ 130 h 135"/>
                  <a:gd name="T56" fmla="*/ 165 w 218"/>
                  <a:gd name="T57" fmla="*/ 130 h 135"/>
                  <a:gd name="T58" fmla="*/ 150 w 218"/>
                  <a:gd name="T59" fmla="*/ 130 h 135"/>
                  <a:gd name="T60" fmla="*/ 149 w 218"/>
                  <a:gd name="T61" fmla="*/ 130 h 135"/>
                  <a:gd name="T62" fmla="*/ 139 w 218"/>
                  <a:gd name="T63" fmla="*/ 122 h 135"/>
                  <a:gd name="T64" fmla="*/ 132 w 218"/>
                  <a:gd name="T65" fmla="*/ 116 h 135"/>
                  <a:gd name="T66" fmla="*/ 127 w 218"/>
                  <a:gd name="T67" fmla="*/ 107 h 135"/>
                  <a:gd name="T68" fmla="*/ 115 w 218"/>
                  <a:gd name="T69" fmla="*/ 99 h 135"/>
                  <a:gd name="T70" fmla="*/ 107 w 218"/>
                  <a:gd name="T71" fmla="*/ 96 h 135"/>
                  <a:gd name="T72" fmla="*/ 98 w 218"/>
                  <a:gd name="T73" fmla="*/ 88 h 135"/>
                  <a:gd name="T74" fmla="*/ 83 w 218"/>
                  <a:gd name="T75" fmla="*/ 93 h 135"/>
                  <a:gd name="T76" fmla="*/ 70 w 218"/>
                  <a:gd name="T77" fmla="*/ 83 h 135"/>
                  <a:gd name="T78" fmla="*/ 51 w 218"/>
                  <a:gd name="T79" fmla="*/ 79 h 135"/>
                  <a:gd name="T80" fmla="*/ 34 w 218"/>
                  <a:gd name="T81" fmla="*/ 88 h 135"/>
                  <a:gd name="T82" fmla="*/ 31 w 218"/>
                  <a:gd name="T83" fmla="*/ 87 h 135"/>
                  <a:gd name="T84" fmla="*/ 0 w 218"/>
                  <a:gd name="T85" fmla="*/ 66 h 135"/>
                  <a:gd name="T86" fmla="*/ 36 w 218"/>
                  <a:gd name="T87" fmla="*/ 6 h 135"/>
                  <a:gd name="T88" fmla="*/ 56 w 218"/>
                  <a:gd name="T89" fmla="*/ 13 h 135"/>
                  <a:gd name="T90" fmla="*/ 97 w 218"/>
                  <a:gd name="T91" fmla="*/ 1 h 135"/>
                  <a:gd name="T92" fmla="*/ 101 w 218"/>
                  <a:gd name="T93" fmla="*/ 3 h 135"/>
                  <a:gd name="T94" fmla="*/ 97 w 218"/>
                  <a:gd name="T95" fmla="*/ 6 h 135"/>
                  <a:gd name="T96" fmla="*/ 66 w 218"/>
                  <a:gd name="T97" fmla="*/ 39 h 135"/>
                  <a:gd name="T98" fmla="*/ 91 w 218"/>
                  <a:gd name="T99" fmla="*/ 49 h 135"/>
                  <a:gd name="T100" fmla="*/ 120 w 218"/>
                  <a:gd name="T101" fmla="*/ 37 h 135"/>
                  <a:gd name="T102" fmla="*/ 130 w 218"/>
                  <a:gd name="T103" fmla="*/ 33 h 135"/>
                  <a:gd name="T104" fmla="*/ 132 w 218"/>
                  <a:gd name="T105" fmla="*/ 32 h 135"/>
                  <a:gd name="T106" fmla="*/ 136 w 218"/>
                  <a:gd name="T107" fmla="*/ 33 h 135"/>
                  <a:gd name="T108" fmla="*/ 150 w 218"/>
                  <a:gd name="T109" fmla="*/ 44 h 135"/>
                  <a:gd name="T110" fmla="*/ 211 w 218"/>
                  <a:gd name="T111" fmla="*/ 92 h 135"/>
                  <a:gd name="T112" fmla="*/ 215 w 218"/>
                  <a:gd name="T113"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 h="135">
                    <a:moveTo>
                      <a:pt x="215" y="107"/>
                    </a:moveTo>
                    <a:cubicBezTo>
                      <a:pt x="215" y="107"/>
                      <a:pt x="215" y="107"/>
                      <a:pt x="215" y="107"/>
                    </a:cubicBezTo>
                    <a:cubicBezTo>
                      <a:pt x="211" y="111"/>
                      <a:pt x="205" y="112"/>
                      <a:pt x="201" y="109"/>
                    </a:cubicBezTo>
                    <a:cubicBezTo>
                      <a:pt x="201" y="109"/>
                      <a:pt x="201" y="108"/>
                      <a:pt x="200" y="107"/>
                    </a:cubicBezTo>
                    <a:cubicBezTo>
                      <a:pt x="197" y="105"/>
                      <a:pt x="191" y="101"/>
                      <a:pt x="184" y="96"/>
                    </a:cubicBezTo>
                    <a:cubicBezTo>
                      <a:pt x="183" y="95"/>
                      <a:pt x="182" y="94"/>
                      <a:pt x="182" y="93"/>
                    </a:cubicBezTo>
                    <a:cubicBezTo>
                      <a:pt x="179" y="91"/>
                      <a:pt x="176" y="89"/>
                      <a:pt x="174" y="87"/>
                    </a:cubicBezTo>
                    <a:cubicBezTo>
                      <a:pt x="173" y="87"/>
                      <a:pt x="173" y="86"/>
                      <a:pt x="173" y="86"/>
                    </a:cubicBezTo>
                    <a:cubicBezTo>
                      <a:pt x="171" y="85"/>
                      <a:pt x="169" y="84"/>
                      <a:pt x="168" y="83"/>
                    </a:cubicBezTo>
                    <a:cubicBezTo>
                      <a:pt x="153" y="70"/>
                      <a:pt x="137" y="58"/>
                      <a:pt x="136" y="58"/>
                    </a:cubicBezTo>
                    <a:cubicBezTo>
                      <a:pt x="133" y="55"/>
                      <a:pt x="130" y="59"/>
                      <a:pt x="133" y="61"/>
                    </a:cubicBezTo>
                    <a:cubicBezTo>
                      <a:pt x="135" y="63"/>
                      <a:pt x="150" y="75"/>
                      <a:pt x="164" y="86"/>
                    </a:cubicBezTo>
                    <a:cubicBezTo>
                      <a:pt x="165" y="86"/>
                      <a:pt x="165" y="87"/>
                      <a:pt x="166" y="87"/>
                    </a:cubicBezTo>
                    <a:cubicBezTo>
                      <a:pt x="166" y="88"/>
                      <a:pt x="167" y="88"/>
                      <a:pt x="168" y="89"/>
                    </a:cubicBezTo>
                    <a:cubicBezTo>
                      <a:pt x="169" y="90"/>
                      <a:pt x="170" y="91"/>
                      <a:pt x="171" y="91"/>
                    </a:cubicBezTo>
                    <a:cubicBezTo>
                      <a:pt x="172" y="92"/>
                      <a:pt x="172" y="92"/>
                      <a:pt x="173" y="92"/>
                    </a:cubicBezTo>
                    <a:cubicBezTo>
                      <a:pt x="176" y="95"/>
                      <a:pt x="180" y="98"/>
                      <a:pt x="182" y="100"/>
                    </a:cubicBezTo>
                    <a:cubicBezTo>
                      <a:pt x="183" y="100"/>
                      <a:pt x="183" y="101"/>
                      <a:pt x="184" y="101"/>
                    </a:cubicBezTo>
                    <a:cubicBezTo>
                      <a:pt x="184" y="102"/>
                      <a:pt x="185" y="102"/>
                      <a:pt x="186" y="103"/>
                    </a:cubicBezTo>
                    <a:cubicBezTo>
                      <a:pt x="186" y="103"/>
                      <a:pt x="186" y="103"/>
                      <a:pt x="186" y="103"/>
                    </a:cubicBezTo>
                    <a:cubicBezTo>
                      <a:pt x="186" y="103"/>
                      <a:pt x="186" y="103"/>
                      <a:pt x="186" y="103"/>
                    </a:cubicBezTo>
                    <a:cubicBezTo>
                      <a:pt x="186" y="103"/>
                      <a:pt x="186" y="103"/>
                      <a:pt x="186" y="103"/>
                    </a:cubicBezTo>
                    <a:cubicBezTo>
                      <a:pt x="188" y="104"/>
                      <a:pt x="188" y="105"/>
                      <a:pt x="188" y="105"/>
                    </a:cubicBezTo>
                    <a:cubicBezTo>
                      <a:pt x="192" y="108"/>
                      <a:pt x="193" y="114"/>
                      <a:pt x="190" y="118"/>
                    </a:cubicBezTo>
                    <a:cubicBezTo>
                      <a:pt x="190" y="118"/>
                      <a:pt x="190" y="118"/>
                      <a:pt x="190" y="118"/>
                    </a:cubicBezTo>
                    <a:cubicBezTo>
                      <a:pt x="190" y="118"/>
                      <a:pt x="190" y="118"/>
                      <a:pt x="190" y="118"/>
                    </a:cubicBezTo>
                    <a:cubicBezTo>
                      <a:pt x="190" y="118"/>
                      <a:pt x="190" y="118"/>
                      <a:pt x="190" y="118"/>
                    </a:cubicBezTo>
                    <a:cubicBezTo>
                      <a:pt x="186" y="123"/>
                      <a:pt x="180" y="123"/>
                      <a:pt x="176" y="120"/>
                    </a:cubicBezTo>
                    <a:cubicBezTo>
                      <a:pt x="176" y="120"/>
                      <a:pt x="176" y="120"/>
                      <a:pt x="175" y="119"/>
                    </a:cubicBezTo>
                    <a:cubicBezTo>
                      <a:pt x="175" y="119"/>
                      <a:pt x="175" y="119"/>
                      <a:pt x="174" y="119"/>
                    </a:cubicBezTo>
                    <a:cubicBezTo>
                      <a:pt x="174" y="118"/>
                      <a:pt x="174" y="118"/>
                      <a:pt x="174" y="118"/>
                    </a:cubicBezTo>
                    <a:cubicBezTo>
                      <a:pt x="174" y="118"/>
                      <a:pt x="174" y="118"/>
                      <a:pt x="174" y="118"/>
                    </a:cubicBezTo>
                    <a:cubicBezTo>
                      <a:pt x="173" y="118"/>
                      <a:pt x="173" y="118"/>
                      <a:pt x="173" y="118"/>
                    </a:cubicBezTo>
                    <a:cubicBezTo>
                      <a:pt x="173" y="117"/>
                      <a:pt x="173" y="117"/>
                      <a:pt x="173" y="117"/>
                    </a:cubicBezTo>
                    <a:cubicBezTo>
                      <a:pt x="172" y="117"/>
                      <a:pt x="172" y="117"/>
                      <a:pt x="172" y="116"/>
                    </a:cubicBezTo>
                    <a:cubicBezTo>
                      <a:pt x="172" y="116"/>
                      <a:pt x="172" y="116"/>
                      <a:pt x="171" y="116"/>
                    </a:cubicBezTo>
                    <a:cubicBezTo>
                      <a:pt x="171" y="116"/>
                      <a:pt x="169" y="115"/>
                      <a:pt x="168" y="114"/>
                    </a:cubicBezTo>
                    <a:cubicBezTo>
                      <a:pt x="168" y="113"/>
                      <a:pt x="168" y="113"/>
                      <a:pt x="167" y="113"/>
                    </a:cubicBezTo>
                    <a:cubicBezTo>
                      <a:pt x="167" y="113"/>
                      <a:pt x="166" y="112"/>
                      <a:pt x="166" y="112"/>
                    </a:cubicBezTo>
                    <a:cubicBezTo>
                      <a:pt x="165" y="111"/>
                      <a:pt x="164" y="111"/>
                      <a:pt x="164" y="110"/>
                    </a:cubicBezTo>
                    <a:cubicBezTo>
                      <a:pt x="163" y="110"/>
                      <a:pt x="163" y="109"/>
                      <a:pt x="162" y="109"/>
                    </a:cubicBezTo>
                    <a:cubicBezTo>
                      <a:pt x="158" y="106"/>
                      <a:pt x="154" y="103"/>
                      <a:pt x="150" y="99"/>
                    </a:cubicBezTo>
                    <a:cubicBezTo>
                      <a:pt x="137" y="89"/>
                      <a:pt x="123" y="78"/>
                      <a:pt x="121" y="77"/>
                    </a:cubicBezTo>
                    <a:cubicBezTo>
                      <a:pt x="118" y="74"/>
                      <a:pt x="115" y="78"/>
                      <a:pt x="118" y="81"/>
                    </a:cubicBezTo>
                    <a:cubicBezTo>
                      <a:pt x="120" y="82"/>
                      <a:pt x="134" y="93"/>
                      <a:pt x="146" y="103"/>
                    </a:cubicBezTo>
                    <a:cubicBezTo>
                      <a:pt x="147" y="104"/>
                      <a:pt x="148" y="104"/>
                      <a:pt x="149" y="105"/>
                    </a:cubicBezTo>
                    <a:cubicBezTo>
                      <a:pt x="150" y="106"/>
                      <a:pt x="151" y="107"/>
                      <a:pt x="152" y="107"/>
                    </a:cubicBezTo>
                    <a:cubicBezTo>
                      <a:pt x="153" y="108"/>
                      <a:pt x="153" y="108"/>
                      <a:pt x="154" y="109"/>
                    </a:cubicBezTo>
                    <a:cubicBezTo>
                      <a:pt x="155" y="110"/>
                      <a:pt x="157" y="111"/>
                      <a:pt x="158" y="112"/>
                    </a:cubicBezTo>
                    <a:cubicBezTo>
                      <a:pt x="158" y="112"/>
                      <a:pt x="158" y="112"/>
                      <a:pt x="159" y="113"/>
                    </a:cubicBezTo>
                    <a:cubicBezTo>
                      <a:pt x="159" y="113"/>
                      <a:pt x="159" y="113"/>
                      <a:pt x="159" y="113"/>
                    </a:cubicBezTo>
                    <a:cubicBezTo>
                      <a:pt x="160" y="113"/>
                      <a:pt x="160" y="114"/>
                      <a:pt x="160" y="114"/>
                    </a:cubicBezTo>
                    <a:cubicBezTo>
                      <a:pt x="161" y="114"/>
                      <a:pt x="161" y="115"/>
                      <a:pt x="162" y="115"/>
                    </a:cubicBezTo>
                    <a:cubicBezTo>
                      <a:pt x="163" y="116"/>
                      <a:pt x="163" y="116"/>
                      <a:pt x="163" y="116"/>
                    </a:cubicBezTo>
                    <a:cubicBezTo>
                      <a:pt x="167" y="119"/>
                      <a:pt x="168" y="125"/>
                      <a:pt x="165" y="130"/>
                    </a:cubicBezTo>
                    <a:cubicBezTo>
                      <a:pt x="165" y="130"/>
                      <a:pt x="165" y="130"/>
                      <a:pt x="165" y="130"/>
                    </a:cubicBezTo>
                    <a:cubicBezTo>
                      <a:pt x="165" y="130"/>
                      <a:pt x="165" y="130"/>
                      <a:pt x="165" y="130"/>
                    </a:cubicBezTo>
                    <a:cubicBezTo>
                      <a:pt x="165" y="130"/>
                      <a:pt x="165" y="130"/>
                      <a:pt x="165" y="130"/>
                    </a:cubicBezTo>
                    <a:cubicBezTo>
                      <a:pt x="161" y="134"/>
                      <a:pt x="155" y="135"/>
                      <a:pt x="151" y="131"/>
                    </a:cubicBezTo>
                    <a:cubicBezTo>
                      <a:pt x="151" y="131"/>
                      <a:pt x="151" y="131"/>
                      <a:pt x="150" y="130"/>
                    </a:cubicBezTo>
                    <a:cubicBezTo>
                      <a:pt x="150" y="130"/>
                      <a:pt x="149" y="130"/>
                      <a:pt x="149" y="130"/>
                    </a:cubicBezTo>
                    <a:cubicBezTo>
                      <a:pt x="149" y="130"/>
                      <a:pt x="149" y="130"/>
                      <a:pt x="149" y="130"/>
                    </a:cubicBezTo>
                    <a:cubicBezTo>
                      <a:pt x="149" y="130"/>
                      <a:pt x="148" y="129"/>
                      <a:pt x="148" y="129"/>
                    </a:cubicBezTo>
                    <a:cubicBezTo>
                      <a:pt x="146" y="127"/>
                      <a:pt x="143" y="125"/>
                      <a:pt x="139" y="122"/>
                    </a:cubicBezTo>
                    <a:cubicBezTo>
                      <a:pt x="138" y="121"/>
                      <a:pt x="137" y="120"/>
                      <a:pt x="136" y="120"/>
                    </a:cubicBezTo>
                    <a:cubicBezTo>
                      <a:pt x="135" y="119"/>
                      <a:pt x="133" y="117"/>
                      <a:pt x="132" y="116"/>
                    </a:cubicBezTo>
                    <a:cubicBezTo>
                      <a:pt x="131" y="115"/>
                      <a:pt x="130" y="114"/>
                      <a:pt x="129" y="114"/>
                    </a:cubicBezTo>
                    <a:cubicBezTo>
                      <a:pt x="129" y="111"/>
                      <a:pt x="128" y="109"/>
                      <a:pt x="127" y="107"/>
                    </a:cubicBezTo>
                    <a:cubicBezTo>
                      <a:pt x="126" y="104"/>
                      <a:pt x="123" y="101"/>
                      <a:pt x="120" y="100"/>
                    </a:cubicBezTo>
                    <a:cubicBezTo>
                      <a:pt x="118" y="100"/>
                      <a:pt x="117" y="99"/>
                      <a:pt x="115" y="99"/>
                    </a:cubicBezTo>
                    <a:cubicBezTo>
                      <a:pt x="114" y="99"/>
                      <a:pt x="113" y="100"/>
                      <a:pt x="111" y="100"/>
                    </a:cubicBezTo>
                    <a:cubicBezTo>
                      <a:pt x="109" y="98"/>
                      <a:pt x="107" y="97"/>
                      <a:pt x="107" y="96"/>
                    </a:cubicBezTo>
                    <a:cubicBezTo>
                      <a:pt x="106" y="96"/>
                      <a:pt x="106" y="95"/>
                      <a:pt x="106" y="95"/>
                    </a:cubicBezTo>
                    <a:cubicBezTo>
                      <a:pt x="105" y="92"/>
                      <a:pt x="102" y="89"/>
                      <a:pt x="98" y="88"/>
                    </a:cubicBezTo>
                    <a:cubicBezTo>
                      <a:pt x="97" y="88"/>
                      <a:pt x="96" y="87"/>
                      <a:pt x="94" y="87"/>
                    </a:cubicBezTo>
                    <a:cubicBezTo>
                      <a:pt x="90" y="87"/>
                      <a:pt x="86" y="90"/>
                      <a:pt x="83" y="93"/>
                    </a:cubicBezTo>
                    <a:cubicBezTo>
                      <a:pt x="82" y="89"/>
                      <a:pt x="79" y="85"/>
                      <a:pt x="75" y="83"/>
                    </a:cubicBezTo>
                    <a:cubicBezTo>
                      <a:pt x="73" y="83"/>
                      <a:pt x="72" y="83"/>
                      <a:pt x="70" y="83"/>
                    </a:cubicBezTo>
                    <a:cubicBezTo>
                      <a:pt x="66" y="83"/>
                      <a:pt x="62" y="85"/>
                      <a:pt x="59" y="89"/>
                    </a:cubicBezTo>
                    <a:cubicBezTo>
                      <a:pt x="58" y="84"/>
                      <a:pt x="55" y="81"/>
                      <a:pt x="51" y="79"/>
                    </a:cubicBezTo>
                    <a:cubicBezTo>
                      <a:pt x="49" y="79"/>
                      <a:pt x="48" y="78"/>
                      <a:pt x="46" y="78"/>
                    </a:cubicBezTo>
                    <a:cubicBezTo>
                      <a:pt x="41" y="78"/>
                      <a:pt x="36" y="82"/>
                      <a:pt x="34" y="88"/>
                    </a:cubicBezTo>
                    <a:cubicBezTo>
                      <a:pt x="34" y="88"/>
                      <a:pt x="34" y="88"/>
                      <a:pt x="34" y="88"/>
                    </a:cubicBezTo>
                    <a:cubicBezTo>
                      <a:pt x="33" y="88"/>
                      <a:pt x="32" y="87"/>
                      <a:pt x="31" y="87"/>
                    </a:cubicBezTo>
                    <a:cubicBezTo>
                      <a:pt x="1" y="69"/>
                      <a:pt x="1" y="69"/>
                      <a:pt x="1" y="69"/>
                    </a:cubicBezTo>
                    <a:cubicBezTo>
                      <a:pt x="0" y="69"/>
                      <a:pt x="0" y="67"/>
                      <a:pt x="0" y="66"/>
                    </a:cubicBezTo>
                    <a:cubicBezTo>
                      <a:pt x="33" y="8"/>
                      <a:pt x="33" y="8"/>
                      <a:pt x="33" y="8"/>
                    </a:cubicBezTo>
                    <a:cubicBezTo>
                      <a:pt x="33" y="7"/>
                      <a:pt x="35" y="6"/>
                      <a:pt x="36" y="6"/>
                    </a:cubicBezTo>
                    <a:cubicBezTo>
                      <a:pt x="51" y="12"/>
                      <a:pt x="51" y="12"/>
                      <a:pt x="51" y="12"/>
                    </a:cubicBezTo>
                    <a:cubicBezTo>
                      <a:pt x="53" y="13"/>
                      <a:pt x="55" y="13"/>
                      <a:pt x="56" y="13"/>
                    </a:cubicBezTo>
                    <a:cubicBezTo>
                      <a:pt x="93" y="1"/>
                      <a:pt x="93" y="1"/>
                      <a:pt x="93" y="1"/>
                    </a:cubicBezTo>
                    <a:cubicBezTo>
                      <a:pt x="94" y="0"/>
                      <a:pt x="96" y="0"/>
                      <a:pt x="97" y="1"/>
                    </a:cubicBezTo>
                    <a:cubicBezTo>
                      <a:pt x="100" y="1"/>
                      <a:pt x="100" y="1"/>
                      <a:pt x="100" y="1"/>
                    </a:cubicBezTo>
                    <a:cubicBezTo>
                      <a:pt x="101" y="1"/>
                      <a:pt x="102" y="2"/>
                      <a:pt x="101" y="3"/>
                    </a:cubicBezTo>
                    <a:cubicBezTo>
                      <a:pt x="97" y="6"/>
                      <a:pt x="97" y="6"/>
                      <a:pt x="97" y="6"/>
                    </a:cubicBezTo>
                    <a:cubicBezTo>
                      <a:pt x="97" y="6"/>
                      <a:pt x="97" y="6"/>
                      <a:pt x="97" y="6"/>
                    </a:cubicBezTo>
                    <a:cubicBezTo>
                      <a:pt x="88" y="12"/>
                      <a:pt x="77" y="21"/>
                      <a:pt x="71" y="24"/>
                    </a:cubicBezTo>
                    <a:cubicBezTo>
                      <a:pt x="66" y="28"/>
                      <a:pt x="64" y="33"/>
                      <a:pt x="66" y="39"/>
                    </a:cubicBezTo>
                    <a:cubicBezTo>
                      <a:pt x="68" y="46"/>
                      <a:pt x="75" y="51"/>
                      <a:pt x="83" y="51"/>
                    </a:cubicBezTo>
                    <a:cubicBezTo>
                      <a:pt x="86" y="51"/>
                      <a:pt x="89" y="50"/>
                      <a:pt x="91" y="49"/>
                    </a:cubicBezTo>
                    <a:cubicBezTo>
                      <a:pt x="99" y="46"/>
                      <a:pt x="111" y="41"/>
                      <a:pt x="120" y="37"/>
                    </a:cubicBezTo>
                    <a:cubicBezTo>
                      <a:pt x="120" y="37"/>
                      <a:pt x="120" y="37"/>
                      <a:pt x="120" y="37"/>
                    </a:cubicBezTo>
                    <a:cubicBezTo>
                      <a:pt x="124" y="35"/>
                      <a:pt x="124" y="35"/>
                      <a:pt x="124" y="35"/>
                    </a:cubicBezTo>
                    <a:cubicBezTo>
                      <a:pt x="126" y="34"/>
                      <a:pt x="128" y="33"/>
                      <a:pt x="130" y="33"/>
                    </a:cubicBezTo>
                    <a:cubicBezTo>
                      <a:pt x="132" y="32"/>
                      <a:pt x="132" y="32"/>
                      <a:pt x="132" y="32"/>
                    </a:cubicBezTo>
                    <a:cubicBezTo>
                      <a:pt x="132" y="32"/>
                      <a:pt x="132" y="32"/>
                      <a:pt x="132" y="32"/>
                    </a:cubicBezTo>
                    <a:cubicBezTo>
                      <a:pt x="132" y="32"/>
                      <a:pt x="132" y="32"/>
                      <a:pt x="132" y="32"/>
                    </a:cubicBezTo>
                    <a:cubicBezTo>
                      <a:pt x="133" y="32"/>
                      <a:pt x="135" y="32"/>
                      <a:pt x="136" y="33"/>
                    </a:cubicBezTo>
                    <a:cubicBezTo>
                      <a:pt x="146" y="41"/>
                      <a:pt x="146" y="41"/>
                      <a:pt x="146" y="41"/>
                    </a:cubicBezTo>
                    <a:cubicBezTo>
                      <a:pt x="147" y="42"/>
                      <a:pt x="149" y="43"/>
                      <a:pt x="150" y="44"/>
                    </a:cubicBezTo>
                    <a:cubicBezTo>
                      <a:pt x="182" y="69"/>
                      <a:pt x="182" y="69"/>
                      <a:pt x="182" y="69"/>
                    </a:cubicBezTo>
                    <a:cubicBezTo>
                      <a:pt x="211" y="92"/>
                      <a:pt x="211" y="92"/>
                      <a:pt x="211" y="92"/>
                    </a:cubicBezTo>
                    <a:cubicBezTo>
                      <a:pt x="213" y="94"/>
                      <a:pt x="213" y="94"/>
                      <a:pt x="213" y="94"/>
                    </a:cubicBezTo>
                    <a:cubicBezTo>
                      <a:pt x="217" y="97"/>
                      <a:pt x="218" y="103"/>
                      <a:pt x="215"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60" name="Freeform 8">
                <a:extLst>
                  <a:ext uri="{FF2B5EF4-FFF2-40B4-BE49-F238E27FC236}">
                    <a16:creationId xmlns:a16="http://schemas.microsoft.com/office/drawing/2014/main" id="{77EAF0E3-94C6-48CD-8C88-C5472934F7E7}"/>
                  </a:ext>
                </a:extLst>
              </p:cNvPr>
              <p:cNvSpPr>
                <a:spLocks/>
              </p:cNvSpPr>
              <p:nvPr/>
            </p:nvSpPr>
            <p:spPr bwMode="auto">
              <a:xfrm>
                <a:off x="4017170" y="5407106"/>
                <a:ext cx="15875" cy="15875"/>
              </a:xfrm>
              <a:custGeom>
                <a:avLst/>
                <a:gdLst>
                  <a:gd name="T0" fmla="*/ 4 w 4"/>
                  <a:gd name="T1" fmla="*/ 4 h 4"/>
                  <a:gd name="T2" fmla="*/ 0 w 4"/>
                  <a:gd name="T3" fmla="*/ 0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cubicBezTo>
                      <a:pt x="3" y="3"/>
                      <a:pt x="1" y="1"/>
                      <a:pt x="0" y="0"/>
                    </a:cubicBezTo>
                    <a:cubicBezTo>
                      <a:pt x="0" y="0"/>
                      <a:pt x="0" y="0"/>
                      <a:pt x="0" y="0"/>
                    </a:cubicBezTo>
                    <a:cubicBezTo>
                      <a:pt x="1" y="1"/>
                      <a:pt x="3"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61" name="Freeform 9">
                <a:extLst>
                  <a:ext uri="{FF2B5EF4-FFF2-40B4-BE49-F238E27FC236}">
                    <a16:creationId xmlns:a16="http://schemas.microsoft.com/office/drawing/2014/main" id="{7DFAF3B6-2FDB-4C2F-98AB-67400B917F2D}"/>
                  </a:ext>
                </a:extLst>
              </p:cNvPr>
              <p:cNvSpPr>
                <a:spLocks/>
              </p:cNvSpPr>
              <p:nvPr/>
            </p:nvSpPr>
            <p:spPr bwMode="auto">
              <a:xfrm>
                <a:off x="4137820" y="5292806"/>
                <a:ext cx="7938" cy="3175"/>
              </a:xfrm>
              <a:custGeom>
                <a:avLst/>
                <a:gdLst>
                  <a:gd name="T0" fmla="*/ 2 w 2"/>
                  <a:gd name="T1" fmla="*/ 1 h 1"/>
                  <a:gd name="T2" fmla="*/ 0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0"/>
                      <a:pt x="0" y="0"/>
                    </a:cubicBezTo>
                    <a:cubicBezTo>
                      <a:pt x="0" y="0"/>
                      <a:pt x="0" y="0"/>
                      <a:pt x="0" y="0"/>
                    </a:cubicBezTo>
                    <a:cubicBezTo>
                      <a:pt x="1" y="0"/>
                      <a:pt x="1"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62" name="Freeform 10">
                <a:extLst>
                  <a:ext uri="{FF2B5EF4-FFF2-40B4-BE49-F238E27FC236}">
                    <a16:creationId xmlns:a16="http://schemas.microsoft.com/office/drawing/2014/main" id="{BEB0A33D-0A61-4EE3-B38A-600FCC0DAFA4}"/>
                  </a:ext>
                </a:extLst>
              </p:cNvPr>
              <p:cNvSpPr>
                <a:spLocks/>
              </p:cNvSpPr>
              <p:nvPr/>
            </p:nvSpPr>
            <p:spPr bwMode="auto">
              <a:xfrm>
                <a:off x="3752057" y="4921331"/>
                <a:ext cx="722313" cy="393700"/>
              </a:xfrm>
              <a:custGeom>
                <a:avLst/>
                <a:gdLst>
                  <a:gd name="T0" fmla="*/ 45 w 191"/>
                  <a:gd name="T1" fmla="*/ 15 h 103"/>
                  <a:gd name="T2" fmla="*/ 49 w 191"/>
                  <a:gd name="T3" fmla="*/ 12 h 103"/>
                  <a:gd name="T4" fmla="*/ 85 w 191"/>
                  <a:gd name="T5" fmla="*/ 1 h 103"/>
                  <a:gd name="T6" fmla="*/ 89 w 191"/>
                  <a:gd name="T7" fmla="*/ 1 h 103"/>
                  <a:gd name="T8" fmla="*/ 135 w 191"/>
                  <a:gd name="T9" fmla="*/ 23 h 103"/>
                  <a:gd name="T10" fmla="*/ 140 w 191"/>
                  <a:gd name="T11" fmla="*/ 23 h 103"/>
                  <a:gd name="T12" fmla="*/ 155 w 191"/>
                  <a:gd name="T13" fmla="*/ 17 h 103"/>
                  <a:gd name="T14" fmla="*/ 158 w 191"/>
                  <a:gd name="T15" fmla="*/ 19 h 103"/>
                  <a:gd name="T16" fmla="*/ 191 w 191"/>
                  <a:gd name="T17" fmla="*/ 77 h 103"/>
                  <a:gd name="T18" fmla="*/ 190 w 191"/>
                  <a:gd name="T19" fmla="*/ 81 h 103"/>
                  <a:gd name="T20" fmla="*/ 160 w 191"/>
                  <a:gd name="T21" fmla="*/ 102 h 103"/>
                  <a:gd name="T22" fmla="*/ 156 w 191"/>
                  <a:gd name="T23" fmla="*/ 102 h 103"/>
                  <a:gd name="T24" fmla="*/ 75 w 191"/>
                  <a:gd name="T25" fmla="*/ 38 h 103"/>
                  <a:gd name="T26" fmla="*/ 71 w 191"/>
                  <a:gd name="T27" fmla="*/ 38 h 103"/>
                  <a:gd name="T28" fmla="*/ 28 w 191"/>
                  <a:gd name="T29" fmla="*/ 56 h 103"/>
                  <a:gd name="T30" fmla="*/ 12 w 191"/>
                  <a:gd name="T31" fmla="*/ 39 h 103"/>
                  <a:gd name="T32" fmla="*/ 45 w 191"/>
                  <a:gd name="T33"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1" h="103">
                    <a:moveTo>
                      <a:pt x="45" y="15"/>
                    </a:moveTo>
                    <a:cubicBezTo>
                      <a:pt x="46" y="14"/>
                      <a:pt x="48" y="13"/>
                      <a:pt x="49" y="12"/>
                    </a:cubicBezTo>
                    <a:cubicBezTo>
                      <a:pt x="85" y="1"/>
                      <a:pt x="85" y="1"/>
                      <a:pt x="85" y="1"/>
                    </a:cubicBezTo>
                    <a:cubicBezTo>
                      <a:pt x="86" y="0"/>
                      <a:pt x="88" y="1"/>
                      <a:pt x="89" y="1"/>
                    </a:cubicBezTo>
                    <a:cubicBezTo>
                      <a:pt x="135" y="23"/>
                      <a:pt x="135" y="23"/>
                      <a:pt x="135" y="23"/>
                    </a:cubicBezTo>
                    <a:cubicBezTo>
                      <a:pt x="136" y="24"/>
                      <a:pt x="138" y="24"/>
                      <a:pt x="140" y="23"/>
                    </a:cubicBezTo>
                    <a:cubicBezTo>
                      <a:pt x="155" y="17"/>
                      <a:pt x="155" y="17"/>
                      <a:pt x="155" y="17"/>
                    </a:cubicBezTo>
                    <a:cubicBezTo>
                      <a:pt x="156" y="17"/>
                      <a:pt x="158" y="18"/>
                      <a:pt x="158" y="19"/>
                    </a:cubicBezTo>
                    <a:cubicBezTo>
                      <a:pt x="191" y="77"/>
                      <a:pt x="191" y="77"/>
                      <a:pt x="191" y="77"/>
                    </a:cubicBezTo>
                    <a:cubicBezTo>
                      <a:pt x="191" y="78"/>
                      <a:pt x="191" y="80"/>
                      <a:pt x="190" y="81"/>
                    </a:cubicBezTo>
                    <a:cubicBezTo>
                      <a:pt x="160" y="102"/>
                      <a:pt x="160" y="102"/>
                      <a:pt x="160" y="102"/>
                    </a:cubicBezTo>
                    <a:cubicBezTo>
                      <a:pt x="159" y="103"/>
                      <a:pt x="157" y="103"/>
                      <a:pt x="156" y="102"/>
                    </a:cubicBezTo>
                    <a:cubicBezTo>
                      <a:pt x="75" y="38"/>
                      <a:pt x="75" y="38"/>
                      <a:pt x="75" y="38"/>
                    </a:cubicBezTo>
                    <a:cubicBezTo>
                      <a:pt x="74" y="37"/>
                      <a:pt x="72" y="37"/>
                      <a:pt x="71" y="38"/>
                    </a:cubicBezTo>
                    <a:cubicBezTo>
                      <a:pt x="71" y="38"/>
                      <a:pt x="43" y="49"/>
                      <a:pt x="28" y="56"/>
                    </a:cubicBezTo>
                    <a:cubicBezTo>
                      <a:pt x="14" y="62"/>
                      <a:pt x="0" y="46"/>
                      <a:pt x="12" y="39"/>
                    </a:cubicBezTo>
                    <a:cubicBezTo>
                      <a:pt x="21" y="33"/>
                      <a:pt x="45" y="15"/>
                      <a:pt x="4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63" name="Freeform 11">
                <a:extLst>
                  <a:ext uri="{FF2B5EF4-FFF2-40B4-BE49-F238E27FC236}">
                    <a16:creationId xmlns:a16="http://schemas.microsoft.com/office/drawing/2014/main" id="{5620CC83-3FDF-4521-A0E2-8F4FEABDDE17}"/>
                  </a:ext>
                </a:extLst>
              </p:cNvPr>
              <p:cNvSpPr>
                <a:spLocks/>
              </p:cNvSpPr>
              <p:nvPr/>
            </p:nvSpPr>
            <p:spPr bwMode="auto">
              <a:xfrm>
                <a:off x="3885407" y="5353131"/>
                <a:ext cx="109538" cy="161925"/>
              </a:xfrm>
              <a:custGeom>
                <a:avLst/>
                <a:gdLst>
                  <a:gd name="T0" fmla="*/ 21 w 29"/>
                  <a:gd name="T1" fmla="*/ 1 h 42"/>
                  <a:gd name="T2" fmla="*/ 28 w 29"/>
                  <a:gd name="T3" fmla="*/ 14 h 42"/>
                  <a:gd name="T4" fmla="*/ 21 w 29"/>
                  <a:gd name="T5" fmla="*/ 34 h 42"/>
                  <a:gd name="T6" fmla="*/ 8 w 29"/>
                  <a:gd name="T7" fmla="*/ 40 h 42"/>
                  <a:gd name="T8" fmla="*/ 8 w 29"/>
                  <a:gd name="T9" fmla="*/ 40 h 42"/>
                  <a:gd name="T10" fmla="*/ 2 w 29"/>
                  <a:gd name="T11" fmla="*/ 28 h 42"/>
                  <a:gd name="T12" fmla="*/ 9 w 29"/>
                  <a:gd name="T13" fmla="*/ 7 h 42"/>
                  <a:gd name="T14" fmla="*/ 21 w 29"/>
                  <a:gd name="T15" fmla="*/ 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2">
                    <a:moveTo>
                      <a:pt x="21" y="1"/>
                    </a:moveTo>
                    <a:cubicBezTo>
                      <a:pt x="27" y="3"/>
                      <a:pt x="29" y="9"/>
                      <a:pt x="28" y="14"/>
                    </a:cubicBezTo>
                    <a:cubicBezTo>
                      <a:pt x="21" y="34"/>
                      <a:pt x="21" y="34"/>
                      <a:pt x="21" y="34"/>
                    </a:cubicBezTo>
                    <a:cubicBezTo>
                      <a:pt x="19" y="39"/>
                      <a:pt x="13" y="42"/>
                      <a:pt x="8" y="40"/>
                    </a:cubicBezTo>
                    <a:cubicBezTo>
                      <a:pt x="8" y="40"/>
                      <a:pt x="8" y="40"/>
                      <a:pt x="8" y="40"/>
                    </a:cubicBezTo>
                    <a:cubicBezTo>
                      <a:pt x="3" y="38"/>
                      <a:pt x="0" y="33"/>
                      <a:pt x="2" y="28"/>
                    </a:cubicBezTo>
                    <a:cubicBezTo>
                      <a:pt x="9" y="7"/>
                      <a:pt x="9" y="7"/>
                      <a:pt x="9" y="7"/>
                    </a:cubicBezTo>
                    <a:cubicBezTo>
                      <a:pt x="11" y="2"/>
                      <a:pt x="16"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64" name="Freeform 12">
                <a:extLst>
                  <a:ext uri="{FF2B5EF4-FFF2-40B4-BE49-F238E27FC236}">
                    <a16:creationId xmlns:a16="http://schemas.microsoft.com/office/drawing/2014/main" id="{53B21468-E2A5-4874-B11B-42A9A8A749E1}"/>
                  </a:ext>
                </a:extLst>
              </p:cNvPr>
              <p:cNvSpPr>
                <a:spLocks/>
              </p:cNvSpPr>
              <p:nvPr/>
            </p:nvSpPr>
            <p:spPr bwMode="auto">
              <a:xfrm>
                <a:off x="3806032" y="5308681"/>
                <a:ext cx="109538" cy="160338"/>
              </a:xfrm>
              <a:custGeom>
                <a:avLst/>
                <a:gdLst>
                  <a:gd name="T0" fmla="*/ 21 w 29"/>
                  <a:gd name="T1" fmla="*/ 2 h 42"/>
                  <a:gd name="T2" fmla="*/ 27 w 29"/>
                  <a:gd name="T3" fmla="*/ 14 h 42"/>
                  <a:gd name="T4" fmla="*/ 20 w 29"/>
                  <a:gd name="T5" fmla="*/ 34 h 42"/>
                  <a:gd name="T6" fmla="*/ 8 w 29"/>
                  <a:gd name="T7" fmla="*/ 40 h 42"/>
                  <a:gd name="T8" fmla="*/ 8 w 29"/>
                  <a:gd name="T9" fmla="*/ 40 h 42"/>
                  <a:gd name="T10" fmla="*/ 2 w 29"/>
                  <a:gd name="T11" fmla="*/ 28 h 42"/>
                  <a:gd name="T12" fmla="*/ 9 w 29"/>
                  <a:gd name="T13" fmla="*/ 8 h 42"/>
                  <a:gd name="T14" fmla="*/ 21 w 29"/>
                  <a:gd name="T15" fmla="*/ 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2">
                    <a:moveTo>
                      <a:pt x="21" y="2"/>
                    </a:moveTo>
                    <a:cubicBezTo>
                      <a:pt x="26" y="3"/>
                      <a:pt x="29" y="9"/>
                      <a:pt x="27" y="14"/>
                    </a:cubicBezTo>
                    <a:cubicBezTo>
                      <a:pt x="20" y="34"/>
                      <a:pt x="20" y="34"/>
                      <a:pt x="20" y="34"/>
                    </a:cubicBezTo>
                    <a:cubicBezTo>
                      <a:pt x="19" y="39"/>
                      <a:pt x="13" y="42"/>
                      <a:pt x="8" y="40"/>
                    </a:cubicBezTo>
                    <a:cubicBezTo>
                      <a:pt x="8" y="40"/>
                      <a:pt x="8" y="40"/>
                      <a:pt x="8" y="40"/>
                    </a:cubicBezTo>
                    <a:cubicBezTo>
                      <a:pt x="3" y="38"/>
                      <a:pt x="0" y="33"/>
                      <a:pt x="2" y="28"/>
                    </a:cubicBezTo>
                    <a:cubicBezTo>
                      <a:pt x="9" y="8"/>
                      <a:pt x="9" y="8"/>
                      <a:pt x="9" y="8"/>
                    </a:cubicBezTo>
                    <a:cubicBezTo>
                      <a:pt x="11" y="3"/>
                      <a:pt x="16" y="0"/>
                      <a:pt x="2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65" name="Freeform 13">
                <a:extLst>
                  <a:ext uri="{FF2B5EF4-FFF2-40B4-BE49-F238E27FC236}">
                    <a16:creationId xmlns:a16="http://schemas.microsoft.com/office/drawing/2014/main" id="{3F6D156F-B503-44AD-B006-2F837930D20F}"/>
                  </a:ext>
                </a:extLst>
              </p:cNvPr>
              <p:cNvSpPr>
                <a:spLocks/>
              </p:cNvSpPr>
              <p:nvPr/>
            </p:nvSpPr>
            <p:spPr bwMode="auto">
              <a:xfrm>
                <a:off x="3726657" y="5288044"/>
                <a:ext cx="98425" cy="130175"/>
              </a:xfrm>
              <a:custGeom>
                <a:avLst/>
                <a:gdLst>
                  <a:gd name="T0" fmla="*/ 19 w 26"/>
                  <a:gd name="T1" fmla="*/ 2 h 34"/>
                  <a:gd name="T2" fmla="*/ 25 w 26"/>
                  <a:gd name="T3" fmla="*/ 14 h 34"/>
                  <a:gd name="T4" fmla="*/ 20 w 26"/>
                  <a:gd name="T5" fmla="*/ 26 h 34"/>
                  <a:gd name="T6" fmla="*/ 8 w 26"/>
                  <a:gd name="T7" fmla="*/ 32 h 34"/>
                  <a:gd name="T8" fmla="*/ 8 w 26"/>
                  <a:gd name="T9" fmla="*/ 32 h 34"/>
                  <a:gd name="T10" fmla="*/ 2 w 26"/>
                  <a:gd name="T11" fmla="*/ 20 h 34"/>
                  <a:gd name="T12" fmla="*/ 6 w 26"/>
                  <a:gd name="T13" fmla="*/ 8 h 34"/>
                  <a:gd name="T14" fmla="*/ 19 w 26"/>
                  <a:gd name="T15" fmla="*/ 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4">
                    <a:moveTo>
                      <a:pt x="19" y="2"/>
                    </a:moveTo>
                    <a:cubicBezTo>
                      <a:pt x="24" y="4"/>
                      <a:pt x="26" y="9"/>
                      <a:pt x="25" y="14"/>
                    </a:cubicBezTo>
                    <a:cubicBezTo>
                      <a:pt x="20" y="26"/>
                      <a:pt x="20" y="26"/>
                      <a:pt x="20" y="26"/>
                    </a:cubicBezTo>
                    <a:cubicBezTo>
                      <a:pt x="19" y="31"/>
                      <a:pt x="13" y="34"/>
                      <a:pt x="8" y="32"/>
                    </a:cubicBezTo>
                    <a:cubicBezTo>
                      <a:pt x="8" y="32"/>
                      <a:pt x="8" y="32"/>
                      <a:pt x="8" y="32"/>
                    </a:cubicBezTo>
                    <a:cubicBezTo>
                      <a:pt x="3" y="31"/>
                      <a:pt x="0" y="25"/>
                      <a:pt x="2" y="20"/>
                    </a:cubicBezTo>
                    <a:cubicBezTo>
                      <a:pt x="6" y="8"/>
                      <a:pt x="6" y="8"/>
                      <a:pt x="6" y="8"/>
                    </a:cubicBezTo>
                    <a:cubicBezTo>
                      <a:pt x="8" y="3"/>
                      <a:pt x="13" y="0"/>
                      <a:pt x="1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66" name="Freeform 14">
                <a:extLst>
                  <a:ext uri="{FF2B5EF4-FFF2-40B4-BE49-F238E27FC236}">
                    <a16:creationId xmlns:a16="http://schemas.microsoft.com/office/drawing/2014/main" id="{0CB1C76F-0DE2-4BDF-B144-7C44A3AE7936}"/>
                  </a:ext>
                </a:extLst>
              </p:cNvPr>
              <p:cNvSpPr>
                <a:spLocks/>
              </p:cNvSpPr>
              <p:nvPr/>
            </p:nvSpPr>
            <p:spPr bwMode="auto">
              <a:xfrm>
                <a:off x="3647282" y="5273756"/>
                <a:ext cx="85725" cy="98425"/>
              </a:xfrm>
              <a:custGeom>
                <a:avLst/>
                <a:gdLst>
                  <a:gd name="T0" fmla="*/ 16 w 23"/>
                  <a:gd name="T1" fmla="*/ 2 h 26"/>
                  <a:gd name="T2" fmla="*/ 22 w 23"/>
                  <a:gd name="T3" fmla="*/ 14 h 26"/>
                  <a:gd name="T4" fmla="*/ 20 w 23"/>
                  <a:gd name="T5" fmla="*/ 18 h 26"/>
                  <a:gd name="T6" fmla="*/ 8 w 23"/>
                  <a:gd name="T7" fmla="*/ 24 h 26"/>
                  <a:gd name="T8" fmla="*/ 8 w 23"/>
                  <a:gd name="T9" fmla="*/ 24 h 26"/>
                  <a:gd name="T10" fmla="*/ 2 w 23"/>
                  <a:gd name="T11" fmla="*/ 12 h 26"/>
                  <a:gd name="T12" fmla="*/ 3 w 23"/>
                  <a:gd name="T13" fmla="*/ 8 h 26"/>
                  <a:gd name="T14" fmla="*/ 16 w 23"/>
                  <a:gd name="T15" fmla="*/ 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6">
                    <a:moveTo>
                      <a:pt x="16" y="2"/>
                    </a:moveTo>
                    <a:cubicBezTo>
                      <a:pt x="21" y="3"/>
                      <a:pt x="23" y="9"/>
                      <a:pt x="22" y="14"/>
                    </a:cubicBezTo>
                    <a:cubicBezTo>
                      <a:pt x="20" y="18"/>
                      <a:pt x="20" y="18"/>
                      <a:pt x="20" y="18"/>
                    </a:cubicBezTo>
                    <a:cubicBezTo>
                      <a:pt x="18" y="24"/>
                      <a:pt x="13" y="26"/>
                      <a:pt x="8" y="24"/>
                    </a:cubicBezTo>
                    <a:cubicBezTo>
                      <a:pt x="8" y="24"/>
                      <a:pt x="8" y="24"/>
                      <a:pt x="8" y="24"/>
                    </a:cubicBezTo>
                    <a:cubicBezTo>
                      <a:pt x="3" y="23"/>
                      <a:pt x="0" y="17"/>
                      <a:pt x="2" y="12"/>
                    </a:cubicBezTo>
                    <a:cubicBezTo>
                      <a:pt x="3" y="8"/>
                      <a:pt x="3" y="8"/>
                      <a:pt x="3" y="8"/>
                    </a:cubicBezTo>
                    <a:cubicBezTo>
                      <a:pt x="5" y="3"/>
                      <a:pt x="11"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156" name="Oval 155">
              <a:extLst>
                <a:ext uri="{FF2B5EF4-FFF2-40B4-BE49-F238E27FC236}">
                  <a16:creationId xmlns:a16="http://schemas.microsoft.com/office/drawing/2014/main" id="{CB7A6E6A-26FE-46C9-AA9B-A2F7A7C26A8C}"/>
                </a:ext>
              </a:extLst>
            </p:cNvPr>
            <p:cNvSpPr/>
            <p:nvPr/>
          </p:nvSpPr>
          <p:spPr>
            <a:xfrm>
              <a:off x="7100788" y="3813110"/>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167" name="Freeform 9">
            <a:extLst>
              <a:ext uri="{FF2B5EF4-FFF2-40B4-BE49-F238E27FC236}">
                <a16:creationId xmlns:a16="http://schemas.microsoft.com/office/drawing/2014/main" id="{E1DD7AE3-F5CC-4DC3-AD2C-2B4A41623061}"/>
              </a:ext>
            </a:extLst>
          </p:cNvPr>
          <p:cNvSpPr>
            <a:spLocks noChangeAspect="1" noEditPoints="1"/>
          </p:cNvSpPr>
          <p:nvPr userDrawn="1"/>
        </p:nvSpPr>
        <p:spPr bwMode="auto">
          <a:xfrm>
            <a:off x="8154570" y="3909030"/>
            <a:ext cx="307645" cy="306000"/>
          </a:xfrm>
          <a:custGeom>
            <a:avLst/>
            <a:gdLst>
              <a:gd name="T0" fmla="*/ 129 w 1646"/>
              <a:gd name="T1" fmla="*/ 818 h 1638"/>
              <a:gd name="T2" fmla="*/ 110 w 1646"/>
              <a:gd name="T3" fmla="*/ 819 h 1638"/>
              <a:gd name="T4" fmla="*/ 10 w 1646"/>
              <a:gd name="T5" fmla="*/ 735 h 1638"/>
              <a:gd name="T6" fmla="*/ 92 w 1646"/>
              <a:gd name="T7" fmla="*/ 616 h 1638"/>
              <a:gd name="T8" fmla="*/ 893 w 1646"/>
              <a:gd name="T9" fmla="*/ 238 h 1638"/>
              <a:gd name="T10" fmla="*/ 775 w 1646"/>
              <a:gd name="T11" fmla="*/ 94 h 1638"/>
              <a:gd name="T12" fmla="*/ 1339 w 1646"/>
              <a:gd name="T13" fmla="*/ 0 h 1638"/>
              <a:gd name="T14" fmla="*/ 1139 w 1646"/>
              <a:gd name="T15" fmla="*/ 536 h 1638"/>
              <a:gd name="T16" fmla="*/ 1024 w 1646"/>
              <a:gd name="T17" fmla="*/ 396 h 1638"/>
              <a:gd name="T18" fmla="*/ 129 w 1646"/>
              <a:gd name="T19" fmla="*/ 818 h 1638"/>
              <a:gd name="T20" fmla="*/ 315 w 1646"/>
              <a:gd name="T21" fmla="*/ 1126 h 1638"/>
              <a:gd name="T22" fmla="*/ 213 w 1646"/>
              <a:gd name="T23" fmla="*/ 1126 h 1638"/>
              <a:gd name="T24" fmla="*/ 110 w 1646"/>
              <a:gd name="T25" fmla="*/ 1229 h 1638"/>
              <a:gd name="T26" fmla="*/ 110 w 1646"/>
              <a:gd name="T27" fmla="*/ 1536 h 1638"/>
              <a:gd name="T28" fmla="*/ 213 w 1646"/>
              <a:gd name="T29" fmla="*/ 1638 h 1638"/>
              <a:gd name="T30" fmla="*/ 315 w 1646"/>
              <a:gd name="T31" fmla="*/ 1638 h 1638"/>
              <a:gd name="T32" fmla="*/ 418 w 1646"/>
              <a:gd name="T33" fmla="*/ 1536 h 1638"/>
              <a:gd name="T34" fmla="*/ 418 w 1646"/>
              <a:gd name="T35" fmla="*/ 1229 h 1638"/>
              <a:gd name="T36" fmla="*/ 315 w 1646"/>
              <a:gd name="T37" fmla="*/ 1126 h 1638"/>
              <a:gd name="T38" fmla="*/ 1134 w 1646"/>
              <a:gd name="T39" fmla="*/ 717 h 1638"/>
              <a:gd name="T40" fmla="*/ 1032 w 1646"/>
              <a:gd name="T41" fmla="*/ 717 h 1638"/>
              <a:gd name="T42" fmla="*/ 930 w 1646"/>
              <a:gd name="T43" fmla="*/ 819 h 1638"/>
              <a:gd name="T44" fmla="*/ 930 w 1646"/>
              <a:gd name="T45" fmla="*/ 1536 h 1638"/>
              <a:gd name="T46" fmla="*/ 1032 w 1646"/>
              <a:gd name="T47" fmla="*/ 1638 h 1638"/>
              <a:gd name="T48" fmla="*/ 1134 w 1646"/>
              <a:gd name="T49" fmla="*/ 1638 h 1638"/>
              <a:gd name="T50" fmla="*/ 1237 w 1646"/>
              <a:gd name="T51" fmla="*/ 1536 h 1638"/>
              <a:gd name="T52" fmla="*/ 1237 w 1646"/>
              <a:gd name="T53" fmla="*/ 819 h 1638"/>
              <a:gd name="T54" fmla="*/ 1134 w 1646"/>
              <a:gd name="T55" fmla="*/ 717 h 1638"/>
              <a:gd name="T56" fmla="*/ 1544 w 1646"/>
              <a:gd name="T57" fmla="*/ 512 h 1638"/>
              <a:gd name="T58" fmla="*/ 1442 w 1646"/>
              <a:gd name="T59" fmla="*/ 512 h 1638"/>
              <a:gd name="T60" fmla="*/ 1339 w 1646"/>
              <a:gd name="T61" fmla="*/ 614 h 1638"/>
              <a:gd name="T62" fmla="*/ 1339 w 1646"/>
              <a:gd name="T63" fmla="*/ 1536 h 1638"/>
              <a:gd name="T64" fmla="*/ 1442 w 1646"/>
              <a:gd name="T65" fmla="*/ 1638 h 1638"/>
              <a:gd name="T66" fmla="*/ 1544 w 1646"/>
              <a:gd name="T67" fmla="*/ 1638 h 1638"/>
              <a:gd name="T68" fmla="*/ 1646 w 1646"/>
              <a:gd name="T69" fmla="*/ 1536 h 1638"/>
              <a:gd name="T70" fmla="*/ 1646 w 1646"/>
              <a:gd name="T71" fmla="*/ 614 h 1638"/>
              <a:gd name="T72" fmla="*/ 1544 w 1646"/>
              <a:gd name="T73" fmla="*/ 512 h 1638"/>
              <a:gd name="T74" fmla="*/ 725 w 1646"/>
              <a:gd name="T75" fmla="*/ 922 h 1638"/>
              <a:gd name="T76" fmla="*/ 622 w 1646"/>
              <a:gd name="T77" fmla="*/ 922 h 1638"/>
              <a:gd name="T78" fmla="*/ 520 w 1646"/>
              <a:gd name="T79" fmla="*/ 1024 h 1638"/>
              <a:gd name="T80" fmla="*/ 520 w 1646"/>
              <a:gd name="T81" fmla="*/ 1536 h 1638"/>
              <a:gd name="T82" fmla="*/ 622 w 1646"/>
              <a:gd name="T83" fmla="*/ 1638 h 1638"/>
              <a:gd name="T84" fmla="*/ 725 w 1646"/>
              <a:gd name="T85" fmla="*/ 1638 h 1638"/>
              <a:gd name="T86" fmla="*/ 827 w 1646"/>
              <a:gd name="T87" fmla="*/ 1536 h 1638"/>
              <a:gd name="T88" fmla="*/ 827 w 1646"/>
              <a:gd name="T89" fmla="*/ 1024 h 1638"/>
              <a:gd name="T90" fmla="*/ 725 w 1646"/>
              <a:gd name="T91" fmla="*/ 922 h 1638"/>
              <a:gd name="T92" fmla="*/ 725 w 1646"/>
              <a:gd name="T93" fmla="*/ 922 h 1638"/>
              <a:gd name="T94" fmla="*/ 725 w 1646"/>
              <a:gd name="T95" fmla="*/ 9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6" h="1638">
                <a:moveTo>
                  <a:pt x="129" y="818"/>
                </a:moveTo>
                <a:cubicBezTo>
                  <a:pt x="122" y="819"/>
                  <a:pt x="116" y="819"/>
                  <a:pt x="110" y="819"/>
                </a:cubicBezTo>
                <a:cubicBezTo>
                  <a:pt x="62" y="819"/>
                  <a:pt x="19" y="784"/>
                  <a:pt x="10" y="735"/>
                </a:cubicBezTo>
                <a:cubicBezTo>
                  <a:pt x="0" y="679"/>
                  <a:pt x="37" y="626"/>
                  <a:pt x="92" y="616"/>
                </a:cubicBezTo>
                <a:cubicBezTo>
                  <a:pt x="343" y="571"/>
                  <a:pt x="612" y="443"/>
                  <a:pt x="893" y="238"/>
                </a:cubicBezTo>
                <a:cubicBezTo>
                  <a:pt x="775" y="94"/>
                  <a:pt x="775" y="94"/>
                  <a:pt x="775" y="94"/>
                </a:cubicBezTo>
                <a:cubicBezTo>
                  <a:pt x="1339" y="0"/>
                  <a:pt x="1339" y="0"/>
                  <a:pt x="1339" y="0"/>
                </a:cubicBezTo>
                <a:cubicBezTo>
                  <a:pt x="1139" y="536"/>
                  <a:pt x="1139" y="536"/>
                  <a:pt x="1139" y="536"/>
                </a:cubicBezTo>
                <a:cubicBezTo>
                  <a:pt x="1024" y="396"/>
                  <a:pt x="1024" y="396"/>
                  <a:pt x="1024" y="396"/>
                </a:cubicBezTo>
                <a:cubicBezTo>
                  <a:pt x="711" y="627"/>
                  <a:pt x="417" y="766"/>
                  <a:pt x="129" y="818"/>
                </a:cubicBezTo>
                <a:close/>
                <a:moveTo>
                  <a:pt x="315" y="1126"/>
                </a:moveTo>
                <a:cubicBezTo>
                  <a:pt x="213" y="1126"/>
                  <a:pt x="213" y="1126"/>
                  <a:pt x="213" y="1126"/>
                </a:cubicBezTo>
                <a:cubicBezTo>
                  <a:pt x="156" y="1126"/>
                  <a:pt x="110" y="1172"/>
                  <a:pt x="110" y="1229"/>
                </a:cubicBezTo>
                <a:cubicBezTo>
                  <a:pt x="110" y="1536"/>
                  <a:pt x="110" y="1536"/>
                  <a:pt x="110" y="1536"/>
                </a:cubicBezTo>
                <a:cubicBezTo>
                  <a:pt x="110" y="1593"/>
                  <a:pt x="156" y="1638"/>
                  <a:pt x="213" y="1638"/>
                </a:cubicBezTo>
                <a:cubicBezTo>
                  <a:pt x="315" y="1638"/>
                  <a:pt x="315" y="1638"/>
                  <a:pt x="315" y="1638"/>
                </a:cubicBezTo>
                <a:cubicBezTo>
                  <a:pt x="372" y="1638"/>
                  <a:pt x="418" y="1593"/>
                  <a:pt x="418" y="1536"/>
                </a:cubicBezTo>
                <a:cubicBezTo>
                  <a:pt x="418" y="1229"/>
                  <a:pt x="418" y="1229"/>
                  <a:pt x="418" y="1229"/>
                </a:cubicBezTo>
                <a:cubicBezTo>
                  <a:pt x="418" y="1172"/>
                  <a:pt x="372" y="1126"/>
                  <a:pt x="315" y="1126"/>
                </a:cubicBezTo>
                <a:close/>
                <a:moveTo>
                  <a:pt x="1134" y="717"/>
                </a:moveTo>
                <a:cubicBezTo>
                  <a:pt x="1032" y="717"/>
                  <a:pt x="1032" y="717"/>
                  <a:pt x="1032" y="717"/>
                </a:cubicBezTo>
                <a:cubicBezTo>
                  <a:pt x="975" y="717"/>
                  <a:pt x="930" y="763"/>
                  <a:pt x="930" y="819"/>
                </a:cubicBezTo>
                <a:cubicBezTo>
                  <a:pt x="930" y="1536"/>
                  <a:pt x="930" y="1536"/>
                  <a:pt x="930" y="1536"/>
                </a:cubicBezTo>
                <a:cubicBezTo>
                  <a:pt x="930" y="1593"/>
                  <a:pt x="975" y="1638"/>
                  <a:pt x="1032" y="1638"/>
                </a:cubicBezTo>
                <a:cubicBezTo>
                  <a:pt x="1134" y="1638"/>
                  <a:pt x="1134" y="1638"/>
                  <a:pt x="1134" y="1638"/>
                </a:cubicBezTo>
                <a:cubicBezTo>
                  <a:pt x="1191" y="1638"/>
                  <a:pt x="1237" y="1593"/>
                  <a:pt x="1237" y="1536"/>
                </a:cubicBezTo>
                <a:cubicBezTo>
                  <a:pt x="1237" y="819"/>
                  <a:pt x="1237" y="819"/>
                  <a:pt x="1237" y="819"/>
                </a:cubicBezTo>
                <a:cubicBezTo>
                  <a:pt x="1237" y="763"/>
                  <a:pt x="1191" y="717"/>
                  <a:pt x="1134" y="717"/>
                </a:cubicBezTo>
                <a:close/>
                <a:moveTo>
                  <a:pt x="1544" y="512"/>
                </a:moveTo>
                <a:cubicBezTo>
                  <a:pt x="1442" y="512"/>
                  <a:pt x="1442" y="512"/>
                  <a:pt x="1442" y="512"/>
                </a:cubicBezTo>
                <a:cubicBezTo>
                  <a:pt x="1385" y="512"/>
                  <a:pt x="1339" y="558"/>
                  <a:pt x="1339" y="614"/>
                </a:cubicBezTo>
                <a:cubicBezTo>
                  <a:pt x="1339" y="1536"/>
                  <a:pt x="1339" y="1536"/>
                  <a:pt x="1339" y="1536"/>
                </a:cubicBezTo>
                <a:cubicBezTo>
                  <a:pt x="1339" y="1593"/>
                  <a:pt x="1385" y="1638"/>
                  <a:pt x="1442" y="1638"/>
                </a:cubicBezTo>
                <a:cubicBezTo>
                  <a:pt x="1544" y="1638"/>
                  <a:pt x="1544" y="1638"/>
                  <a:pt x="1544" y="1638"/>
                </a:cubicBezTo>
                <a:cubicBezTo>
                  <a:pt x="1601" y="1638"/>
                  <a:pt x="1646" y="1593"/>
                  <a:pt x="1646" y="1536"/>
                </a:cubicBezTo>
                <a:cubicBezTo>
                  <a:pt x="1646" y="614"/>
                  <a:pt x="1646" y="614"/>
                  <a:pt x="1646" y="614"/>
                </a:cubicBezTo>
                <a:cubicBezTo>
                  <a:pt x="1646" y="558"/>
                  <a:pt x="1601" y="512"/>
                  <a:pt x="1544" y="512"/>
                </a:cubicBezTo>
                <a:close/>
                <a:moveTo>
                  <a:pt x="725" y="922"/>
                </a:moveTo>
                <a:cubicBezTo>
                  <a:pt x="622" y="922"/>
                  <a:pt x="622" y="922"/>
                  <a:pt x="622" y="922"/>
                </a:cubicBezTo>
                <a:cubicBezTo>
                  <a:pt x="566" y="922"/>
                  <a:pt x="520" y="967"/>
                  <a:pt x="520" y="1024"/>
                </a:cubicBezTo>
                <a:cubicBezTo>
                  <a:pt x="520" y="1536"/>
                  <a:pt x="520" y="1536"/>
                  <a:pt x="520" y="1536"/>
                </a:cubicBezTo>
                <a:cubicBezTo>
                  <a:pt x="520" y="1593"/>
                  <a:pt x="566" y="1638"/>
                  <a:pt x="622" y="1638"/>
                </a:cubicBezTo>
                <a:cubicBezTo>
                  <a:pt x="725" y="1638"/>
                  <a:pt x="725" y="1638"/>
                  <a:pt x="725" y="1638"/>
                </a:cubicBezTo>
                <a:cubicBezTo>
                  <a:pt x="781" y="1638"/>
                  <a:pt x="827" y="1593"/>
                  <a:pt x="827" y="1536"/>
                </a:cubicBezTo>
                <a:cubicBezTo>
                  <a:pt x="827" y="1024"/>
                  <a:pt x="827" y="1024"/>
                  <a:pt x="827" y="1024"/>
                </a:cubicBezTo>
                <a:cubicBezTo>
                  <a:pt x="827" y="967"/>
                  <a:pt x="781" y="922"/>
                  <a:pt x="725" y="922"/>
                </a:cubicBezTo>
                <a:close/>
                <a:moveTo>
                  <a:pt x="725" y="922"/>
                </a:moveTo>
                <a:cubicBezTo>
                  <a:pt x="725" y="922"/>
                  <a:pt x="725" y="922"/>
                  <a:pt x="725" y="922"/>
                </a:cubicBezTo>
              </a:path>
            </a:pathLst>
          </a:custGeom>
          <a:solidFill>
            <a:schemeClr val="tx1"/>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
        <p:nvSpPr>
          <p:cNvPr id="168" name="Oval 167">
            <a:extLst>
              <a:ext uri="{FF2B5EF4-FFF2-40B4-BE49-F238E27FC236}">
                <a16:creationId xmlns:a16="http://schemas.microsoft.com/office/drawing/2014/main" id="{1572B0B6-D2CB-4EE8-945E-E3CDBABB5D24}"/>
              </a:ext>
            </a:extLst>
          </p:cNvPr>
          <p:cNvSpPr/>
          <p:nvPr userDrawn="1"/>
        </p:nvSpPr>
        <p:spPr>
          <a:xfrm>
            <a:off x="8059472" y="3813110"/>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169" name="Group 168">
            <a:extLst>
              <a:ext uri="{FF2B5EF4-FFF2-40B4-BE49-F238E27FC236}">
                <a16:creationId xmlns:a16="http://schemas.microsoft.com/office/drawing/2014/main" id="{F97E96EC-B917-494C-9932-37DDD9095253}"/>
              </a:ext>
            </a:extLst>
          </p:cNvPr>
          <p:cNvGrpSpPr>
            <a:grpSpLocks noChangeAspect="1"/>
          </p:cNvGrpSpPr>
          <p:nvPr userDrawn="1"/>
        </p:nvGrpSpPr>
        <p:grpSpPr>
          <a:xfrm>
            <a:off x="9097353" y="3905403"/>
            <a:ext cx="360000" cy="272158"/>
            <a:chOff x="15187166" y="-89644"/>
            <a:chExt cx="1125538" cy="850900"/>
          </a:xfrm>
          <a:solidFill>
            <a:srgbClr val="9BACB6"/>
          </a:solidFill>
        </p:grpSpPr>
        <p:sp>
          <p:nvSpPr>
            <p:cNvPr id="170" name="Freeform 21">
              <a:extLst>
                <a:ext uri="{FF2B5EF4-FFF2-40B4-BE49-F238E27FC236}">
                  <a16:creationId xmlns:a16="http://schemas.microsoft.com/office/drawing/2014/main" id="{DA6FB1F3-BD9D-468F-B6F8-992C76DC1B14}"/>
                </a:ext>
              </a:extLst>
            </p:cNvPr>
            <p:cNvSpPr>
              <a:spLocks/>
            </p:cNvSpPr>
            <p:nvPr/>
          </p:nvSpPr>
          <p:spPr bwMode="auto">
            <a:xfrm>
              <a:off x="15644366" y="218331"/>
              <a:ext cx="252414" cy="385762"/>
            </a:xfrm>
            <a:custGeom>
              <a:avLst/>
              <a:gdLst>
                <a:gd name="T0" fmla="*/ 45 w 67"/>
                <a:gd name="T1" fmla="*/ 54 h 103"/>
                <a:gd name="T2" fmla="*/ 67 w 67"/>
                <a:gd name="T3" fmla="*/ 3 h 103"/>
                <a:gd name="T4" fmla="*/ 62 w 67"/>
                <a:gd name="T5" fmla="*/ 0 h 103"/>
                <a:gd name="T6" fmla="*/ 32 w 67"/>
                <a:gd name="T7" fmla="*/ 48 h 103"/>
                <a:gd name="T8" fmla="*/ 28 w 67"/>
                <a:gd name="T9" fmla="*/ 48 h 103"/>
                <a:gd name="T10" fmla="*/ 0 w 67"/>
                <a:gd name="T11" fmla="*/ 75 h 103"/>
                <a:gd name="T12" fmla="*/ 28 w 67"/>
                <a:gd name="T13" fmla="*/ 103 h 103"/>
                <a:gd name="T14" fmla="*/ 56 w 67"/>
                <a:gd name="T15" fmla="*/ 75 h 103"/>
                <a:gd name="T16" fmla="*/ 45 w 67"/>
                <a:gd name="T17"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03">
                  <a:moveTo>
                    <a:pt x="45" y="54"/>
                  </a:moveTo>
                  <a:cubicBezTo>
                    <a:pt x="67" y="3"/>
                    <a:pt x="67" y="3"/>
                    <a:pt x="67" y="3"/>
                  </a:cubicBezTo>
                  <a:cubicBezTo>
                    <a:pt x="62" y="0"/>
                    <a:pt x="62" y="0"/>
                    <a:pt x="62" y="0"/>
                  </a:cubicBezTo>
                  <a:cubicBezTo>
                    <a:pt x="32" y="48"/>
                    <a:pt x="32" y="48"/>
                    <a:pt x="32" y="48"/>
                  </a:cubicBezTo>
                  <a:cubicBezTo>
                    <a:pt x="31" y="48"/>
                    <a:pt x="29" y="48"/>
                    <a:pt x="28" y="48"/>
                  </a:cubicBezTo>
                  <a:cubicBezTo>
                    <a:pt x="13" y="48"/>
                    <a:pt x="0" y="60"/>
                    <a:pt x="0" y="75"/>
                  </a:cubicBezTo>
                  <a:cubicBezTo>
                    <a:pt x="0" y="91"/>
                    <a:pt x="13" y="103"/>
                    <a:pt x="28" y="103"/>
                  </a:cubicBezTo>
                  <a:cubicBezTo>
                    <a:pt x="43" y="103"/>
                    <a:pt x="56" y="91"/>
                    <a:pt x="56" y="75"/>
                  </a:cubicBezTo>
                  <a:cubicBezTo>
                    <a:pt x="56" y="67"/>
                    <a:pt x="51" y="59"/>
                    <a:pt x="45"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71" name="Freeform 22">
              <a:extLst>
                <a:ext uri="{FF2B5EF4-FFF2-40B4-BE49-F238E27FC236}">
                  <a16:creationId xmlns:a16="http://schemas.microsoft.com/office/drawing/2014/main" id="{743B1B85-86AF-41D1-A095-7622CF7DB2BB}"/>
                </a:ext>
              </a:extLst>
            </p:cNvPr>
            <p:cNvSpPr>
              <a:spLocks/>
            </p:cNvSpPr>
            <p:nvPr/>
          </p:nvSpPr>
          <p:spPr bwMode="auto">
            <a:xfrm>
              <a:off x="15187166" y="-89644"/>
              <a:ext cx="1125538" cy="850900"/>
            </a:xfrm>
            <a:custGeom>
              <a:avLst/>
              <a:gdLst>
                <a:gd name="T0" fmla="*/ 32 w 300"/>
                <a:gd name="T1" fmla="*/ 213 h 227"/>
                <a:gd name="T2" fmla="*/ 20 w 300"/>
                <a:gd name="T3" fmla="*/ 168 h 227"/>
                <a:gd name="T4" fmla="*/ 42 w 300"/>
                <a:gd name="T5" fmla="*/ 165 h 227"/>
                <a:gd name="T6" fmla="*/ 42 w 300"/>
                <a:gd name="T7" fmla="*/ 162 h 227"/>
                <a:gd name="T8" fmla="*/ 43 w 300"/>
                <a:gd name="T9" fmla="*/ 150 h 227"/>
                <a:gd name="T10" fmla="*/ 20 w 300"/>
                <a:gd name="T11" fmla="*/ 150 h 227"/>
                <a:gd name="T12" fmla="*/ 34 w 300"/>
                <a:gd name="T13" fmla="*/ 101 h 227"/>
                <a:gd name="T14" fmla="*/ 55 w 300"/>
                <a:gd name="T15" fmla="*/ 110 h 227"/>
                <a:gd name="T16" fmla="*/ 63 w 300"/>
                <a:gd name="T17" fmla="*/ 99 h 227"/>
                <a:gd name="T18" fmla="*/ 42 w 300"/>
                <a:gd name="T19" fmla="*/ 87 h 227"/>
                <a:gd name="T20" fmla="*/ 76 w 300"/>
                <a:gd name="T21" fmla="*/ 52 h 227"/>
                <a:gd name="T22" fmla="*/ 91 w 300"/>
                <a:gd name="T23" fmla="*/ 72 h 227"/>
                <a:gd name="T24" fmla="*/ 102 w 300"/>
                <a:gd name="T25" fmla="*/ 66 h 227"/>
                <a:gd name="T26" fmla="*/ 89 w 300"/>
                <a:gd name="T27" fmla="*/ 43 h 227"/>
                <a:gd name="T28" fmla="*/ 134 w 300"/>
                <a:gd name="T29" fmla="*/ 29 h 227"/>
                <a:gd name="T30" fmla="*/ 138 w 300"/>
                <a:gd name="T31" fmla="*/ 55 h 227"/>
                <a:gd name="T32" fmla="*/ 150 w 300"/>
                <a:gd name="T33" fmla="*/ 54 h 227"/>
                <a:gd name="T34" fmla="*/ 150 w 300"/>
                <a:gd name="T35" fmla="*/ 28 h 227"/>
                <a:gd name="T36" fmla="*/ 196 w 300"/>
                <a:gd name="T37" fmla="*/ 37 h 227"/>
                <a:gd name="T38" fmla="*/ 186 w 300"/>
                <a:gd name="T39" fmla="*/ 61 h 227"/>
                <a:gd name="T40" fmla="*/ 198 w 300"/>
                <a:gd name="T41" fmla="*/ 66 h 227"/>
                <a:gd name="T42" fmla="*/ 211 w 300"/>
                <a:gd name="T43" fmla="*/ 43 h 227"/>
                <a:gd name="T44" fmla="*/ 248 w 300"/>
                <a:gd name="T45" fmla="*/ 73 h 227"/>
                <a:gd name="T46" fmla="*/ 229 w 300"/>
                <a:gd name="T47" fmla="*/ 89 h 227"/>
                <a:gd name="T48" fmla="*/ 237 w 300"/>
                <a:gd name="T49" fmla="*/ 99 h 227"/>
                <a:gd name="T50" fmla="*/ 258 w 300"/>
                <a:gd name="T51" fmla="*/ 87 h 227"/>
                <a:gd name="T52" fmla="*/ 277 w 300"/>
                <a:gd name="T53" fmla="*/ 133 h 227"/>
                <a:gd name="T54" fmla="*/ 254 w 300"/>
                <a:gd name="T55" fmla="*/ 136 h 227"/>
                <a:gd name="T56" fmla="*/ 257 w 300"/>
                <a:gd name="T57" fmla="*/ 150 h 227"/>
                <a:gd name="T58" fmla="*/ 279 w 300"/>
                <a:gd name="T59" fmla="*/ 150 h 227"/>
                <a:gd name="T60" fmla="*/ 280 w 300"/>
                <a:gd name="T61" fmla="*/ 159 h 227"/>
                <a:gd name="T62" fmla="*/ 268 w 300"/>
                <a:gd name="T63" fmla="*/ 213 h 227"/>
                <a:gd name="T64" fmla="*/ 279 w 300"/>
                <a:gd name="T65" fmla="*/ 227 h 227"/>
                <a:gd name="T66" fmla="*/ 300 w 300"/>
                <a:gd name="T67" fmla="*/ 150 h 227"/>
                <a:gd name="T68" fmla="*/ 150 w 300"/>
                <a:gd name="T69" fmla="*/ 0 h 227"/>
                <a:gd name="T70" fmla="*/ 0 w 300"/>
                <a:gd name="T71" fmla="*/ 150 h 227"/>
                <a:gd name="T72" fmla="*/ 21 w 300"/>
                <a:gd name="T73" fmla="*/ 227 h 227"/>
                <a:gd name="T74" fmla="*/ 32 w 300"/>
                <a:gd name="T75" fmla="*/ 2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227">
                  <a:moveTo>
                    <a:pt x="32" y="213"/>
                  </a:moveTo>
                  <a:cubicBezTo>
                    <a:pt x="26" y="199"/>
                    <a:pt x="22" y="184"/>
                    <a:pt x="20" y="168"/>
                  </a:cubicBezTo>
                  <a:cubicBezTo>
                    <a:pt x="42" y="165"/>
                    <a:pt x="42" y="165"/>
                    <a:pt x="42" y="165"/>
                  </a:cubicBezTo>
                  <a:cubicBezTo>
                    <a:pt x="42" y="164"/>
                    <a:pt x="42" y="163"/>
                    <a:pt x="42" y="162"/>
                  </a:cubicBezTo>
                  <a:cubicBezTo>
                    <a:pt x="42" y="158"/>
                    <a:pt x="42" y="154"/>
                    <a:pt x="43" y="150"/>
                  </a:cubicBezTo>
                  <a:cubicBezTo>
                    <a:pt x="20" y="150"/>
                    <a:pt x="20" y="150"/>
                    <a:pt x="20" y="150"/>
                  </a:cubicBezTo>
                  <a:cubicBezTo>
                    <a:pt x="22" y="133"/>
                    <a:pt x="26" y="116"/>
                    <a:pt x="34" y="101"/>
                  </a:cubicBezTo>
                  <a:cubicBezTo>
                    <a:pt x="55" y="110"/>
                    <a:pt x="55" y="110"/>
                    <a:pt x="55" y="110"/>
                  </a:cubicBezTo>
                  <a:cubicBezTo>
                    <a:pt x="58" y="106"/>
                    <a:pt x="60" y="103"/>
                    <a:pt x="63" y="99"/>
                  </a:cubicBezTo>
                  <a:cubicBezTo>
                    <a:pt x="42" y="87"/>
                    <a:pt x="42" y="87"/>
                    <a:pt x="42" y="87"/>
                  </a:cubicBezTo>
                  <a:cubicBezTo>
                    <a:pt x="51" y="73"/>
                    <a:pt x="62" y="61"/>
                    <a:pt x="76" y="52"/>
                  </a:cubicBezTo>
                  <a:cubicBezTo>
                    <a:pt x="91" y="72"/>
                    <a:pt x="91" y="72"/>
                    <a:pt x="91" y="72"/>
                  </a:cubicBezTo>
                  <a:cubicBezTo>
                    <a:pt x="94" y="70"/>
                    <a:pt x="98" y="67"/>
                    <a:pt x="102" y="66"/>
                  </a:cubicBezTo>
                  <a:cubicBezTo>
                    <a:pt x="89" y="43"/>
                    <a:pt x="89" y="43"/>
                    <a:pt x="89" y="43"/>
                  </a:cubicBezTo>
                  <a:cubicBezTo>
                    <a:pt x="103" y="36"/>
                    <a:pt x="118" y="31"/>
                    <a:pt x="134" y="29"/>
                  </a:cubicBezTo>
                  <a:cubicBezTo>
                    <a:pt x="138" y="55"/>
                    <a:pt x="138" y="55"/>
                    <a:pt x="138" y="55"/>
                  </a:cubicBezTo>
                  <a:cubicBezTo>
                    <a:pt x="142" y="55"/>
                    <a:pt x="146" y="54"/>
                    <a:pt x="150" y="54"/>
                  </a:cubicBezTo>
                  <a:cubicBezTo>
                    <a:pt x="150" y="28"/>
                    <a:pt x="150" y="28"/>
                    <a:pt x="150" y="28"/>
                  </a:cubicBezTo>
                  <a:cubicBezTo>
                    <a:pt x="166" y="28"/>
                    <a:pt x="182" y="31"/>
                    <a:pt x="196" y="37"/>
                  </a:cubicBezTo>
                  <a:cubicBezTo>
                    <a:pt x="186" y="61"/>
                    <a:pt x="186" y="61"/>
                    <a:pt x="186" y="61"/>
                  </a:cubicBezTo>
                  <a:cubicBezTo>
                    <a:pt x="190" y="62"/>
                    <a:pt x="194" y="64"/>
                    <a:pt x="198" y="66"/>
                  </a:cubicBezTo>
                  <a:cubicBezTo>
                    <a:pt x="211" y="43"/>
                    <a:pt x="211" y="43"/>
                    <a:pt x="211" y="43"/>
                  </a:cubicBezTo>
                  <a:cubicBezTo>
                    <a:pt x="225" y="51"/>
                    <a:pt x="238" y="61"/>
                    <a:pt x="248" y="73"/>
                  </a:cubicBezTo>
                  <a:cubicBezTo>
                    <a:pt x="229" y="89"/>
                    <a:pt x="229" y="89"/>
                    <a:pt x="229" y="89"/>
                  </a:cubicBezTo>
                  <a:cubicBezTo>
                    <a:pt x="232" y="92"/>
                    <a:pt x="235" y="95"/>
                    <a:pt x="237" y="99"/>
                  </a:cubicBezTo>
                  <a:cubicBezTo>
                    <a:pt x="258" y="87"/>
                    <a:pt x="258" y="87"/>
                    <a:pt x="258" y="87"/>
                  </a:cubicBezTo>
                  <a:cubicBezTo>
                    <a:pt x="267" y="100"/>
                    <a:pt x="274" y="116"/>
                    <a:pt x="277" y="133"/>
                  </a:cubicBezTo>
                  <a:cubicBezTo>
                    <a:pt x="254" y="136"/>
                    <a:pt x="254" y="136"/>
                    <a:pt x="254" y="136"/>
                  </a:cubicBezTo>
                  <a:cubicBezTo>
                    <a:pt x="256" y="141"/>
                    <a:pt x="256" y="145"/>
                    <a:pt x="257" y="150"/>
                  </a:cubicBezTo>
                  <a:cubicBezTo>
                    <a:pt x="279" y="150"/>
                    <a:pt x="279" y="150"/>
                    <a:pt x="279" y="150"/>
                  </a:cubicBezTo>
                  <a:cubicBezTo>
                    <a:pt x="280" y="153"/>
                    <a:pt x="280" y="156"/>
                    <a:pt x="280" y="159"/>
                  </a:cubicBezTo>
                  <a:cubicBezTo>
                    <a:pt x="280" y="178"/>
                    <a:pt x="275" y="197"/>
                    <a:pt x="268" y="213"/>
                  </a:cubicBezTo>
                  <a:cubicBezTo>
                    <a:pt x="272" y="218"/>
                    <a:pt x="275" y="222"/>
                    <a:pt x="279" y="227"/>
                  </a:cubicBezTo>
                  <a:cubicBezTo>
                    <a:pt x="292" y="205"/>
                    <a:pt x="300" y="178"/>
                    <a:pt x="300" y="150"/>
                  </a:cubicBezTo>
                  <a:cubicBezTo>
                    <a:pt x="300" y="67"/>
                    <a:pt x="233" y="0"/>
                    <a:pt x="150" y="0"/>
                  </a:cubicBezTo>
                  <a:cubicBezTo>
                    <a:pt x="67" y="0"/>
                    <a:pt x="0" y="67"/>
                    <a:pt x="0" y="150"/>
                  </a:cubicBezTo>
                  <a:cubicBezTo>
                    <a:pt x="0" y="178"/>
                    <a:pt x="8" y="205"/>
                    <a:pt x="21" y="227"/>
                  </a:cubicBezTo>
                  <a:cubicBezTo>
                    <a:pt x="24" y="222"/>
                    <a:pt x="28" y="218"/>
                    <a:pt x="32" y="2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172" name="Oval 171">
            <a:extLst>
              <a:ext uri="{FF2B5EF4-FFF2-40B4-BE49-F238E27FC236}">
                <a16:creationId xmlns:a16="http://schemas.microsoft.com/office/drawing/2014/main" id="{D4B4D786-9CB9-4E32-A432-8DB7D94CC149}"/>
              </a:ext>
            </a:extLst>
          </p:cNvPr>
          <p:cNvSpPr/>
          <p:nvPr userDrawn="1"/>
        </p:nvSpPr>
        <p:spPr>
          <a:xfrm>
            <a:off x="9018159" y="3813110"/>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173" name="Group 172">
            <a:extLst>
              <a:ext uri="{FF2B5EF4-FFF2-40B4-BE49-F238E27FC236}">
                <a16:creationId xmlns:a16="http://schemas.microsoft.com/office/drawing/2014/main" id="{502E18E0-2B87-477E-A53D-89967A0152DC}"/>
              </a:ext>
            </a:extLst>
          </p:cNvPr>
          <p:cNvGrpSpPr/>
          <p:nvPr userDrawn="1"/>
        </p:nvGrpSpPr>
        <p:grpSpPr>
          <a:xfrm>
            <a:off x="390000" y="3813110"/>
            <a:ext cx="497840" cy="497840"/>
            <a:chOff x="390000" y="3450509"/>
            <a:chExt cx="497840" cy="497840"/>
          </a:xfrm>
        </p:grpSpPr>
        <p:grpSp>
          <p:nvGrpSpPr>
            <p:cNvPr id="174" name="Group 25">
              <a:extLst>
                <a:ext uri="{FF2B5EF4-FFF2-40B4-BE49-F238E27FC236}">
                  <a16:creationId xmlns:a16="http://schemas.microsoft.com/office/drawing/2014/main" id="{93FF52A2-F4D6-4E6B-A935-36475BB44A75}"/>
                </a:ext>
              </a:extLst>
            </p:cNvPr>
            <p:cNvGrpSpPr>
              <a:grpSpLocks noChangeAspect="1"/>
            </p:cNvGrpSpPr>
            <p:nvPr/>
          </p:nvGrpSpPr>
          <p:grpSpPr bwMode="auto">
            <a:xfrm>
              <a:off x="445540" y="3575815"/>
              <a:ext cx="386761" cy="247229"/>
              <a:chOff x="2594" y="1981"/>
              <a:chExt cx="571" cy="365"/>
            </a:xfrm>
            <a:solidFill>
              <a:srgbClr val="4D4D4D"/>
            </a:solidFill>
          </p:grpSpPr>
          <p:sp>
            <p:nvSpPr>
              <p:cNvPr id="176" name="Freeform 26">
                <a:extLst>
                  <a:ext uri="{FF2B5EF4-FFF2-40B4-BE49-F238E27FC236}">
                    <a16:creationId xmlns:a16="http://schemas.microsoft.com/office/drawing/2014/main" id="{FCED84FC-EA51-4E6D-B92F-947DCB03F6A5}"/>
                  </a:ext>
                </a:extLst>
              </p:cNvPr>
              <p:cNvSpPr>
                <a:spLocks/>
              </p:cNvSpPr>
              <p:nvPr/>
            </p:nvSpPr>
            <p:spPr bwMode="auto">
              <a:xfrm>
                <a:off x="2910" y="2231"/>
                <a:ext cx="239" cy="80"/>
              </a:xfrm>
              <a:custGeom>
                <a:avLst/>
                <a:gdLst>
                  <a:gd name="T0" fmla="*/ 95 w 101"/>
                  <a:gd name="T1" fmla="*/ 1 h 34"/>
                  <a:gd name="T2" fmla="*/ 15 w 101"/>
                  <a:gd name="T3" fmla="*/ 18 h 34"/>
                  <a:gd name="T4" fmla="*/ 3 w 101"/>
                  <a:gd name="T5" fmla="*/ 26 h 34"/>
                  <a:gd name="T6" fmla="*/ 2 w 101"/>
                  <a:gd name="T7" fmla="*/ 28 h 34"/>
                  <a:gd name="T8" fmla="*/ 6 w 101"/>
                  <a:gd name="T9" fmla="*/ 33 h 34"/>
                  <a:gd name="T10" fmla="*/ 87 w 101"/>
                  <a:gd name="T11" fmla="*/ 17 h 34"/>
                  <a:gd name="T12" fmla="*/ 98 w 101"/>
                  <a:gd name="T13" fmla="*/ 8 h 34"/>
                  <a:gd name="T14" fmla="*/ 99 w 101"/>
                  <a:gd name="T15" fmla="*/ 7 h 34"/>
                  <a:gd name="T16" fmla="*/ 95 w 101"/>
                  <a:gd name="T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4">
                    <a:moveTo>
                      <a:pt x="95" y="1"/>
                    </a:moveTo>
                    <a:cubicBezTo>
                      <a:pt x="15" y="18"/>
                      <a:pt x="15" y="18"/>
                      <a:pt x="15" y="18"/>
                    </a:cubicBezTo>
                    <a:cubicBezTo>
                      <a:pt x="10" y="18"/>
                      <a:pt x="5" y="22"/>
                      <a:pt x="3" y="26"/>
                    </a:cubicBezTo>
                    <a:cubicBezTo>
                      <a:pt x="2" y="28"/>
                      <a:pt x="2" y="28"/>
                      <a:pt x="2" y="28"/>
                    </a:cubicBezTo>
                    <a:cubicBezTo>
                      <a:pt x="0" y="32"/>
                      <a:pt x="1" y="34"/>
                      <a:pt x="6" y="33"/>
                    </a:cubicBezTo>
                    <a:cubicBezTo>
                      <a:pt x="87" y="17"/>
                      <a:pt x="87" y="17"/>
                      <a:pt x="87" y="17"/>
                    </a:cubicBezTo>
                    <a:cubicBezTo>
                      <a:pt x="91" y="16"/>
                      <a:pt x="96" y="12"/>
                      <a:pt x="98" y="8"/>
                    </a:cubicBezTo>
                    <a:cubicBezTo>
                      <a:pt x="99" y="7"/>
                      <a:pt x="99" y="7"/>
                      <a:pt x="99" y="7"/>
                    </a:cubicBezTo>
                    <a:cubicBezTo>
                      <a:pt x="101" y="3"/>
                      <a:pt x="100" y="0"/>
                      <a:pt x="9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77" name="Freeform 27">
                <a:extLst>
                  <a:ext uri="{FF2B5EF4-FFF2-40B4-BE49-F238E27FC236}">
                    <a16:creationId xmlns:a16="http://schemas.microsoft.com/office/drawing/2014/main" id="{C9DCCCB3-5ABF-4D41-8C3C-5CF0A5062666}"/>
                  </a:ext>
                </a:extLst>
              </p:cNvPr>
              <p:cNvSpPr>
                <a:spLocks noEditPoints="1"/>
              </p:cNvSpPr>
              <p:nvPr/>
            </p:nvSpPr>
            <p:spPr bwMode="auto">
              <a:xfrm>
                <a:off x="2629" y="1981"/>
                <a:ext cx="536" cy="365"/>
              </a:xfrm>
              <a:custGeom>
                <a:avLst/>
                <a:gdLst>
                  <a:gd name="T0" fmla="*/ 118 w 227"/>
                  <a:gd name="T1" fmla="*/ 17 h 155"/>
                  <a:gd name="T2" fmla="*/ 129 w 227"/>
                  <a:gd name="T3" fmla="*/ 109 h 155"/>
                  <a:gd name="T4" fmla="*/ 220 w 227"/>
                  <a:gd name="T5" fmla="*/ 98 h 155"/>
                  <a:gd name="T6" fmla="*/ 210 w 227"/>
                  <a:gd name="T7" fmla="*/ 7 h 155"/>
                  <a:gd name="T8" fmla="*/ 149 w 227"/>
                  <a:gd name="T9" fmla="*/ 11 h 155"/>
                  <a:gd name="T10" fmla="*/ 39 w 227"/>
                  <a:gd name="T11" fmla="*/ 56 h 155"/>
                  <a:gd name="T12" fmla="*/ 0 w 227"/>
                  <a:gd name="T13" fmla="*/ 64 h 155"/>
                  <a:gd name="T14" fmla="*/ 8 w 227"/>
                  <a:gd name="T15" fmla="*/ 155 h 155"/>
                  <a:gd name="T16" fmla="*/ 100 w 227"/>
                  <a:gd name="T17" fmla="*/ 147 h 155"/>
                  <a:gd name="T18" fmla="*/ 110 w 227"/>
                  <a:gd name="T19" fmla="*/ 131 h 155"/>
                  <a:gd name="T20" fmla="*/ 120 w 227"/>
                  <a:gd name="T21" fmla="*/ 126 h 155"/>
                  <a:gd name="T22" fmla="*/ 106 w 227"/>
                  <a:gd name="T23" fmla="*/ 33 h 155"/>
                  <a:gd name="T24" fmla="*/ 97 w 227"/>
                  <a:gd name="T25" fmla="*/ 38 h 155"/>
                  <a:gd name="T26" fmla="*/ 95 w 227"/>
                  <a:gd name="T27" fmla="*/ 56 h 155"/>
                  <a:gd name="T28" fmla="*/ 52 w 227"/>
                  <a:gd name="T29" fmla="*/ 56 h 155"/>
                  <a:gd name="T30" fmla="*/ 24 w 227"/>
                  <a:gd name="T31" fmla="*/ 141 h 155"/>
                  <a:gd name="T32" fmla="*/ 24 w 227"/>
                  <a:gd name="T33" fmla="*/ 123 h 155"/>
                  <a:gd name="T34" fmla="*/ 24 w 227"/>
                  <a:gd name="T35" fmla="*/ 141 h 155"/>
                  <a:gd name="T36" fmla="*/ 15 w 227"/>
                  <a:gd name="T37" fmla="*/ 82 h 155"/>
                  <a:gd name="T38" fmla="*/ 34 w 227"/>
                  <a:gd name="T39" fmla="*/ 82 h 155"/>
                  <a:gd name="T40" fmla="*/ 73 w 227"/>
                  <a:gd name="T41" fmla="*/ 73 h 155"/>
                  <a:gd name="T42" fmla="*/ 73 w 227"/>
                  <a:gd name="T43" fmla="*/ 91 h 155"/>
                  <a:gd name="T44" fmla="*/ 73 w 227"/>
                  <a:gd name="T45" fmla="*/ 73 h 155"/>
                  <a:gd name="T46" fmla="*/ 82 w 227"/>
                  <a:gd name="T47" fmla="*/ 132 h 155"/>
                  <a:gd name="T48" fmla="*/ 64 w 227"/>
                  <a:gd name="T49" fmla="*/ 132 h 155"/>
                  <a:gd name="T50" fmla="*/ 138 w 227"/>
                  <a:gd name="T51" fmla="*/ 47 h 155"/>
                  <a:gd name="T52" fmla="*/ 138 w 227"/>
                  <a:gd name="T53" fmla="*/ 28 h 155"/>
                  <a:gd name="T54" fmla="*/ 138 w 227"/>
                  <a:gd name="T55" fmla="*/ 47 h 155"/>
                  <a:gd name="T56" fmla="*/ 160 w 227"/>
                  <a:gd name="T57" fmla="*/ 58 h 155"/>
                  <a:gd name="T58" fmla="*/ 178 w 227"/>
                  <a:gd name="T59" fmla="*/ 58 h 155"/>
                  <a:gd name="T60" fmla="*/ 203 w 227"/>
                  <a:gd name="T61" fmla="*/ 88 h 155"/>
                  <a:gd name="T62" fmla="*/ 203 w 227"/>
                  <a:gd name="T63" fmla="*/ 70 h 155"/>
                  <a:gd name="T64" fmla="*/ 203 w 227"/>
                  <a:gd name="T65" fmla="*/ 8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155">
                    <a:moveTo>
                      <a:pt x="135" y="14"/>
                    </a:moveTo>
                    <a:cubicBezTo>
                      <a:pt x="118" y="17"/>
                      <a:pt x="118" y="17"/>
                      <a:pt x="118" y="17"/>
                    </a:cubicBezTo>
                    <a:cubicBezTo>
                      <a:pt x="114" y="18"/>
                      <a:pt x="111" y="23"/>
                      <a:pt x="112" y="27"/>
                    </a:cubicBezTo>
                    <a:cubicBezTo>
                      <a:pt x="129" y="109"/>
                      <a:pt x="129" y="109"/>
                      <a:pt x="129" y="109"/>
                    </a:cubicBezTo>
                    <a:cubicBezTo>
                      <a:pt x="130" y="113"/>
                      <a:pt x="134" y="116"/>
                      <a:pt x="138" y="115"/>
                    </a:cubicBezTo>
                    <a:cubicBezTo>
                      <a:pt x="220" y="98"/>
                      <a:pt x="220" y="98"/>
                      <a:pt x="220" y="98"/>
                    </a:cubicBezTo>
                    <a:cubicBezTo>
                      <a:pt x="224" y="97"/>
                      <a:pt x="227" y="93"/>
                      <a:pt x="226" y="89"/>
                    </a:cubicBezTo>
                    <a:cubicBezTo>
                      <a:pt x="210" y="7"/>
                      <a:pt x="210" y="7"/>
                      <a:pt x="210" y="7"/>
                    </a:cubicBezTo>
                    <a:cubicBezTo>
                      <a:pt x="209" y="3"/>
                      <a:pt x="204" y="0"/>
                      <a:pt x="200" y="1"/>
                    </a:cubicBezTo>
                    <a:cubicBezTo>
                      <a:pt x="149" y="11"/>
                      <a:pt x="149" y="11"/>
                      <a:pt x="149" y="11"/>
                    </a:cubicBezTo>
                    <a:lnTo>
                      <a:pt x="135" y="14"/>
                    </a:lnTo>
                    <a:close/>
                    <a:moveTo>
                      <a:pt x="39" y="56"/>
                    </a:moveTo>
                    <a:cubicBezTo>
                      <a:pt x="8" y="56"/>
                      <a:pt x="8" y="56"/>
                      <a:pt x="8" y="56"/>
                    </a:cubicBezTo>
                    <a:cubicBezTo>
                      <a:pt x="4" y="56"/>
                      <a:pt x="0" y="59"/>
                      <a:pt x="0" y="64"/>
                    </a:cubicBezTo>
                    <a:cubicBezTo>
                      <a:pt x="0" y="147"/>
                      <a:pt x="0" y="147"/>
                      <a:pt x="0" y="147"/>
                    </a:cubicBezTo>
                    <a:cubicBezTo>
                      <a:pt x="0" y="152"/>
                      <a:pt x="4" y="155"/>
                      <a:pt x="8" y="155"/>
                    </a:cubicBezTo>
                    <a:cubicBezTo>
                      <a:pt x="92" y="155"/>
                      <a:pt x="92" y="155"/>
                      <a:pt x="92" y="155"/>
                    </a:cubicBezTo>
                    <a:cubicBezTo>
                      <a:pt x="96" y="155"/>
                      <a:pt x="100" y="152"/>
                      <a:pt x="100" y="147"/>
                    </a:cubicBezTo>
                    <a:cubicBezTo>
                      <a:pt x="100" y="81"/>
                      <a:pt x="100" y="81"/>
                      <a:pt x="100" y="81"/>
                    </a:cubicBezTo>
                    <a:cubicBezTo>
                      <a:pt x="110" y="131"/>
                      <a:pt x="110" y="131"/>
                      <a:pt x="110" y="131"/>
                    </a:cubicBezTo>
                    <a:cubicBezTo>
                      <a:pt x="111" y="135"/>
                      <a:pt x="114" y="136"/>
                      <a:pt x="116" y="132"/>
                    </a:cubicBezTo>
                    <a:cubicBezTo>
                      <a:pt x="120" y="126"/>
                      <a:pt x="120" y="126"/>
                      <a:pt x="120" y="126"/>
                    </a:cubicBezTo>
                    <a:cubicBezTo>
                      <a:pt x="122" y="122"/>
                      <a:pt x="123" y="115"/>
                      <a:pt x="122" y="111"/>
                    </a:cubicBezTo>
                    <a:cubicBezTo>
                      <a:pt x="106" y="33"/>
                      <a:pt x="106" y="33"/>
                      <a:pt x="106" y="33"/>
                    </a:cubicBezTo>
                    <a:cubicBezTo>
                      <a:pt x="105" y="28"/>
                      <a:pt x="103" y="28"/>
                      <a:pt x="101" y="32"/>
                    </a:cubicBezTo>
                    <a:cubicBezTo>
                      <a:pt x="97" y="38"/>
                      <a:pt x="97" y="38"/>
                      <a:pt x="97" y="38"/>
                    </a:cubicBezTo>
                    <a:cubicBezTo>
                      <a:pt x="94" y="42"/>
                      <a:pt x="93" y="49"/>
                      <a:pt x="94" y="53"/>
                    </a:cubicBezTo>
                    <a:cubicBezTo>
                      <a:pt x="95" y="56"/>
                      <a:pt x="95" y="56"/>
                      <a:pt x="95" y="56"/>
                    </a:cubicBezTo>
                    <a:cubicBezTo>
                      <a:pt x="94" y="56"/>
                      <a:pt x="93" y="56"/>
                      <a:pt x="92" y="56"/>
                    </a:cubicBezTo>
                    <a:cubicBezTo>
                      <a:pt x="52" y="56"/>
                      <a:pt x="52" y="56"/>
                      <a:pt x="52" y="56"/>
                    </a:cubicBezTo>
                    <a:lnTo>
                      <a:pt x="39" y="56"/>
                    </a:lnTo>
                    <a:close/>
                    <a:moveTo>
                      <a:pt x="24" y="141"/>
                    </a:moveTo>
                    <a:cubicBezTo>
                      <a:pt x="19" y="141"/>
                      <a:pt x="15" y="137"/>
                      <a:pt x="15" y="132"/>
                    </a:cubicBezTo>
                    <a:cubicBezTo>
                      <a:pt x="15" y="127"/>
                      <a:pt x="19" y="123"/>
                      <a:pt x="24" y="123"/>
                    </a:cubicBezTo>
                    <a:cubicBezTo>
                      <a:pt x="29" y="123"/>
                      <a:pt x="34" y="127"/>
                      <a:pt x="34" y="132"/>
                    </a:cubicBezTo>
                    <a:cubicBezTo>
                      <a:pt x="34" y="137"/>
                      <a:pt x="29" y="141"/>
                      <a:pt x="24" y="141"/>
                    </a:cubicBezTo>
                    <a:close/>
                    <a:moveTo>
                      <a:pt x="24" y="91"/>
                    </a:moveTo>
                    <a:cubicBezTo>
                      <a:pt x="19" y="91"/>
                      <a:pt x="15" y="87"/>
                      <a:pt x="15" y="82"/>
                    </a:cubicBezTo>
                    <a:cubicBezTo>
                      <a:pt x="15" y="77"/>
                      <a:pt x="19" y="73"/>
                      <a:pt x="24" y="73"/>
                    </a:cubicBezTo>
                    <a:cubicBezTo>
                      <a:pt x="29" y="73"/>
                      <a:pt x="34" y="77"/>
                      <a:pt x="34" y="82"/>
                    </a:cubicBezTo>
                    <a:cubicBezTo>
                      <a:pt x="34" y="87"/>
                      <a:pt x="29" y="91"/>
                      <a:pt x="24" y="91"/>
                    </a:cubicBezTo>
                    <a:close/>
                    <a:moveTo>
                      <a:pt x="73" y="73"/>
                    </a:moveTo>
                    <a:cubicBezTo>
                      <a:pt x="78" y="73"/>
                      <a:pt x="82" y="77"/>
                      <a:pt x="82" y="82"/>
                    </a:cubicBezTo>
                    <a:cubicBezTo>
                      <a:pt x="82" y="87"/>
                      <a:pt x="78" y="91"/>
                      <a:pt x="73" y="91"/>
                    </a:cubicBezTo>
                    <a:cubicBezTo>
                      <a:pt x="68" y="91"/>
                      <a:pt x="64" y="87"/>
                      <a:pt x="64" y="82"/>
                    </a:cubicBezTo>
                    <a:cubicBezTo>
                      <a:pt x="64" y="77"/>
                      <a:pt x="68" y="73"/>
                      <a:pt x="73" y="73"/>
                    </a:cubicBezTo>
                    <a:close/>
                    <a:moveTo>
                      <a:pt x="73" y="123"/>
                    </a:moveTo>
                    <a:cubicBezTo>
                      <a:pt x="78" y="123"/>
                      <a:pt x="82" y="127"/>
                      <a:pt x="82" y="132"/>
                    </a:cubicBezTo>
                    <a:cubicBezTo>
                      <a:pt x="82" y="137"/>
                      <a:pt x="78" y="141"/>
                      <a:pt x="73" y="141"/>
                    </a:cubicBezTo>
                    <a:cubicBezTo>
                      <a:pt x="68" y="141"/>
                      <a:pt x="64" y="137"/>
                      <a:pt x="64" y="132"/>
                    </a:cubicBezTo>
                    <a:cubicBezTo>
                      <a:pt x="64" y="127"/>
                      <a:pt x="68" y="123"/>
                      <a:pt x="73" y="123"/>
                    </a:cubicBezTo>
                    <a:close/>
                    <a:moveTo>
                      <a:pt x="138" y="47"/>
                    </a:moveTo>
                    <a:cubicBezTo>
                      <a:pt x="133" y="47"/>
                      <a:pt x="129" y="42"/>
                      <a:pt x="129" y="37"/>
                    </a:cubicBezTo>
                    <a:cubicBezTo>
                      <a:pt x="129" y="32"/>
                      <a:pt x="133" y="28"/>
                      <a:pt x="138" y="28"/>
                    </a:cubicBezTo>
                    <a:cubicBezTo>
                      <a:pt x="143" y="28"/>
                      <a:pt x="147" y="32"/>
                      <a:pt x="147" y="37"/>
                    </a:cubicBezTo>
                    <a:cubicBezTo>
                      <a:pt x="147" y="42"/>
                      <a:pt x="143" y="47"/>
                      <a:pt x="138" y="47"/>
                    </a:cubicBezTo>
                    <a:close/>
                    <a:moveTo>
                      <a:pt x="169" y="67"/>
                    </a:moveTo>
                    <a:cubicBezTo>
                      <a:pt x="164" y="67"/>
                      <a:pt x="160" y="63"/>
                      <a:pt x="160" y="58"/>
                    </a:cubicBezTo>
                    <a:cubicBezTo>
                      <a:pt x="160" y="53"/>
                      <a:pt x="164" y="49"/>
                      <a:pt x="169" y="49"/>
                    </a:cubicBezTo>
                    <a:cubicBezTo>
                      <a:pt x="174" y="49"/>
                      <a:pt x="178" y="53"/>
                      <a:pt x="178" y="58"/>
                    </a:cubicBezTo>
                    <a:cubicBezTo>
                      <a:pt x="178" y="63"/>
                      <a:pt x="174" y="67"/>
                      <a:pt x="169" y="67"/>
                    </a:cubicBezTo>
                    <a:close/>
                    <a:moveTo>
                      <a:pt x="203" y="88"/>
                    </a:moveTo>
                    <a:cubicBezTo>
                      <a:pt x="198" y="88"/>
                      <a:pt x="194" y="84"/>
                      <a:pt x="194" y="79"/>
                    </a:cubicBezTo>
                    <a:cubicBezTo>
                      <a:pt x="194" y="74"/>
                      <a:pt x="198" y="70"/>
                      <a:pt x="203" y="70"/>
                    </a:cubicBezTo>
                    <a:cubicBezTo>
                      <a:pt x="208" y="70"/>
                      <a:pt x="212" y="74"/>
                      <a:pt x="212" y="79"/>
                    </a:cubicBezTo>
                    <a:cubicBezTo>
                      <a:pt x="212" y="84"/>
                      <a:pt x="208" y="88"/>
                      <a:pt x="20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78" name="Freeform 28">
                <a:extLst>
                  <a:ext uri="{FF2B5EF4-FFF2-40B4-BE49-F238E27FC236}">
                    <a16:creationId xmlns:a16="http://schemas.microsoft.com/office/drawing/2014/main" id="{91612AF1-2891-4A3D-A97E-5B88D4B96D7B}"/>
                  </a:ext>
                </a:extLst>
              </p:cNvPr>
              <p:cNvSpPr>
                <a:spLocks/>
              </p:cNvSpPr>
              <p:nvPr/>
            </p:nvSpPr>
            <p:spPr bwMode="auto">
              <a:xfrm>
                <a:off x="2594" y="2118"/>
                <a:ext cx="23" cy="224"/>
              </a:xfrm>
              <a:custGeom>
                <a:avLst/>
                <a:gdLst>
                  <a:gd name="T0" fmla="*/ 7 w 10"/>
                  <a:gd name="T1" fmla="*/ 3 h 95"/>
                  <a:gd name="T2" fmla="*/ 3 w 10"/>
                  <a:gd name="T3" fmla="*/ 9 h 95"/>
                  <a:gd name="T4" fmla="*/ 0 w 10"/>
                  <a:gd name="T5" fmla="*/ 19 h 95"/>
                  <a:gd name="T6" fmla="*/ 0 w 10"/>
                  <a:gd name="T7" fmla="*/ 80 h 95"/>
                  <a:gd name="T8" fmla="*/ 4 w 10"/>
                  <a:gd name="T9" fmla="*/ 90 h 95"/>
                  <a:gd name="T10" fmla="*/ 6 w 10"/>
                  <a:gd name="T11" fmla="*/ 93 h 95"/>
                  <a:gd name="T12" fmla="*/ 10 w 10"/>
                  <a:gd name="T13" fmla="*/ 92 h 95"/>
                  <a:gd name="T14" fmla="*/ 10 w 10"/>
                  <a:gd name="T15" fmla="*/ 4 h 95"/>
                  <a:gd name="T16" fmla="*/ 7 w 10"/>
                  <a:gd name="T17"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5">
                    <a:moveTo>
                      <a:pt x="7" y="3"/>
                    </a:moveTo>
                    <a:cubicBezTo>
                      <a:pt x="3" y="9"/>
                      <a:pt x="3" y="9"/>
                      <a:pt x="3" y="9"/>
                    </a:cubicBezTo>
                    <a:cubicBezTo>
                      <a:pt x="1" y="11"/>
                      <a:pt x="0" y="16"/>
                      <a:pt x="0" y="19"/>
                    </a:cubicBezTo>
                    <a:cubicBezTo>
                      <a:pt x="0" y="80"/>
                      <a:pt x="0" y="80"/>
                      <a:pt x="0" y="80"/>
                    </a:cubicBezTo>
                    <a:cubicBezTo>
                      <a:pt x="0" y="83"/>
                      <a:pt x="1" y="88"/>
                      <a:pt x="4" y="90"/>
                    </a:cubicBezTo>
                    <a:cubicBezTo>
                      <a:pt x="6" y="93"/>
                      <a:pt x="6" y="93"/>
                      <a:pt x="6" y="93"/>
                    </a:cubicBezTo>
                    <a:cubicBezTo>
                      <a:pt x="8" y="95"/>
                      <a:pt x="10" y="95"/>
                      <a:pt x="10" y="92"/>
                    </a:cubicBezTo>
                    <a:cubicBezTo>
                      <a:pt x="10" y="4"/>
                      <a:pt x="10" y="4"/>
                      <a:pt x="10" y="4"/>
                    </a:cubicBezTo>
                    <a:cubicBezTo>
                      <a:pt x="10" y="0"/>
                      <a:pt x="8" y="0"/>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175" name="Oval 174">
              <a:extLst>
                <a:ext uri="{FF2B5EF4-FFF2-40B4-BE49-F238E27FC236}">
                  <a16:creationId xmlns:a16="http://schemas.microsoft.com/office/drawing/2014/main" id="{2E83EB19-717F-4BDC-8F91-FE13A608D31F}"/>
                </a:ext>
              </a:extLst>
            </p:cNvPr>
            <p:cNvSpPr/>
            <p:nvPr/>
          </p:nvSpPr>
          <p:spPr>
            <a:xfrm>
              <a:off x="390000" y="3450509"/>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179" name="Group 178">
            <a:extLst>
              <a:ext uri="{FF2B5EF4-FFF2-40B4-BE49-F238E27FC236}">
                <a16:creationId xmlns:a16="http://schemas.microsoft.com/office/drawing/2014/main" id="{30D1A531-BC16-44B3-987F-C54A9DE6D2CC}"/>
              </a:ext>
            </a:extLst>
          </p:cNvPr>
          <p:cNvGrpSpPr/>
          <p:nvPr userDrawn="1"/>
        </p:nvGrpSpPr>
        <p:grpSpPr>
          <a:xfrm>
            <a:off x="2307368" y="4689582"/>
            <a:ext cx="497840" cy="497840"/>
            <a:chOff x="2307368" y="4689582"/>
            <a:chExt cx="497840" cy="497840"/>
          </a:xfrm>
        </p:grpSpPr>
        <p:grpSp>
          <p:nvGrpSpPr>
            <p:cNvPr id="180" name="Group 179">
              <a:extLst>
                <a:ext uri="{FF2B5EF4-FFF2-40B4-BE49-F238E27FC236}">
                  <a16:creationId xmlns:a16="http://schemas.microsoft.com/office/drawing/2014/main" id="{B12353E9-72F3-49FC-A12B-07807DEFF53A}"/>
                </a:ext>
              </a:extLst>
            </p:cNvPr>
            <p:cNvGrpSpPr>
              <a:grpSpLocks noChangeAspect="1"/>
            </p:cNvGrpSpPr>
            <p:nvPr/>
          </p:nvGrpSpPr>
          <p:grpSpPr>
            <a:xfrm>
              <a:off x="2397217" y="4785502"/>
              <a:ext cx="318143" cy="306000"/>
              <a:chOff x="1481237" y="3620828"/>
              <a:chExt cx="1247775" cy="1200150"/>
            </a:xfrm>
            <a:solidFill>
              <a:srgbClr val="62BA46"/>
            </a:solidFill>
          </p:grpSpPr>
          <p:sp>
            <p:nvSpPr>
              <p:cNvPr id="182" name="Freeform 536">
                <a:extLst>
                  <a:ext uri="{FF2B5EF4-FFF2-40B4-BE49-F238E27FC236}">
                    <a16:creationId xmlns:a16="http://schemas.microsoft.com/office/drawing/2014/main" id="{1CEBC30E-0B77-4831-B6C1-784DD5C8D6CC}"/>
                  </a:ext>
                </a:extLst>
              </p:cNvPr>
              <p:cNvSpPr>
                <a:spLocks/>
              </p:cNvSpPr>
              <p:nvPr/>
            </p:nvSpPr>
            <p:spPr bwMode="auto">
              <a:xfrm>
                <a:off x="2186087" y="4303453"/>
                <a:ext cx="501650" cy="517525"/>
              </a:xfrm>
              <a:custGeom>
                <a:avLst/>
                <a:gdLst>
                  <a:gd name="T0" fmla="*/ 134 w 134"/>
                  <a:gd name="T1" fmla="*/ 16 h 138"/>
                  <a:gd name="T2" fmla="*/ 107 w 134"/>
                  <a:gd name="T3" fmla="*/ 34 h 138"/>
                  <a:gd name="T4" fmla="*/ 34 w 134"/>
                  <a:gd name="T5" fmla="*/ 34 h 138"/>
                  <a:gd name="T6" fmla="*/ 34 w 134"/>
                  <a:gd name="T7" fmla="*/ 0 h 138"/>
                  <a:gd name="T8" fmla="*/ 0 w 134"/>
                  <a:gd name="T9" fmla="*/ 68 h 138"/>
                  <a:gd name="T10" fmla="*/ 34 w 134"/>
                  <a:gd name="T11" fmla="*/ 138 h 138"/>
                  <a:gd name="T12" fmla="*/ 34 w 134"/>
                  <a:gd name="T13" fmla="*/ 102 h 138"/>
                  <a:gd name="T14" fmla="*/ 71 w 134"/>
                  <a:gd name="T15" fmla="*/ 102 h 138"/>
                  <a:gd name="T16" fmla="*/ 134 w 134"/>
                  <a:gd name="T17"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8">
                    <a:moveTo>
                      <a:pt x="134" y="16"/>
                    </a:moveTo>
                    <a:cubicBezTo>
                      <a:pt x="134" y="16"/>
                      <a:pt x="118" y="34"/>
                      <a:pt x="107" y="34"/>
                    </a:cubicBezTo>
                    <a:cubicBezTo>
                      <a:pt x="96" y="34"/>
                      <a:pt x="34" y="34"/>
                      <a:pt x="34" y="34"/>
                    </a:cubicBezTo>
                    <a:cubicBezTo>
                      <a:pt x="34" y="0"/>
                      <a:pt x="34" y="0"/>
                      <a:pt x="34" y="0"/>
                    </a:cubicBezTo>
                    <a:cubicBezTo>
                      <a:pt x="0" y="68"/>
                      <a:pt x="0" y="68"/>
                      <a:pt x="0" y="68"/>
                    </a:cubicBezTo>
                    <a:cubicBezTo>
                      <a:pt x="34" y="138"/>
                      <a:pt x="34" y="138"/>
                      <a:pt x="34" y="138"/>
                    </a:cubicBezTo>
                    <a:cubicBezTo>
                      <a:pt x="34" y="102"/>
                      <a:pt x="34" y="102"/>
                      <a:pt x="34" y="102"/>
                    </a:cubicBezTo>
                    <a:cubicBezTo>
                      <a:pt x="71" y="102"/>
                      <a:pt x="71" y="102"/>
                      <a:pt x="71" y="102"/>
                    </a:cubicBezTo>
                    <a:cubicBezTo>
                      <a:pt x="71" y="102"/>
                      <a:pt x="102" y="110"/>
                      <a:pt x="134"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83" name="Freeform 537">
                <a:extLst>
                  <a:ext uri="{FF2B5EF4-FFF2-40B4-BE49-F238E27FC236}">
                    <a16:creationId xmlns:a16="http://schemas.microsoft.com/office/drawing/2014/main" id="{DB1E77CE-2B8B-4FB1-92E1-3E4AB837FE7C}"/>
                  </a:ext>
                </a:extLst>
              </p:cNvPr>
              <p:cNvSpPr>
                <a:spLocks/>
              </p:cNvSpPr>
              <p:nvPr/>
            </p:nvSpPr>
            <p:spPr bwMode="auto">
              <a:xfrm>
                <a:off x="2328962" y="3962141"/>
                <a:ext cx="400050" cy="460375"/>
              </a:xfrm>
              <a:custGeom>
                <a:avLst/>
                <a:gdLst>
                  <a:gd name="T0" fmla="*/ 0 w 107"/>
                  <a:gd name="T1" fmla="*/ 34 h 123"/>
                  <a:gd name="T2" fmla="*/ 58 w 107"/>
                  <a:gd name="T3" fmla="*/ 0 h 123"/>
                  <a:gd name="T4" fmla="*/ 93 w 107"/>
                  <a:gd name="T5" fmla="*/ 61 h 123"/>
                  <a:gd name="T6" fmla="*/ 82 w 107"/>
                  <a:gd name="T7" fmla="*/ 106 h 123"/>
                  <a:gd name="T8" fmla="*/ 36 w 107"/>
                  <a:gd name="T9" fmla="*/ 96 h 123"/>
                  <a:gd name="T10" fmla="*/ 0 w 107"/>
                  <a:gd name="T11" fmla="*/ 34 h 123"/>
                </a:gdLst>
                <a:ahLst/>
                <a:cxnLst>
                  <a:cxn ang="0">
                    <a:pos x="T0" y="T1"/>
                  </a:cxn>
                  <a:cxn ang="0">
                    <a:pos x="T2" y="T3"/>
                  </a:cxn>
                  <a:cxn ang="0">
                    <a:pos x="T4" y="T5"/>
                  </a:cxn>
                  <a:cxn ang="0">
                    <a:pos x="T6" y="T7"/>
                  </a:cxn>
                  <a:cxn ang="0">
                    <a:pos x="T8" y="T9"/>
                  </a:cxn>
                  <a:cxn ang="0">
                    <a:pos x="T10" y="T11"/>
                  </a:cxn>
                </a:cxnLst>
                <a:rect l="0" t="0" r="r" b="b"/>
                <a:pathLst>
                  <a:path w="107" h="123">
                    <a:moveTo>
                      <a:pt x="0" y="34"/>
                    </a:moveTo>
                    <a:cubicBezTo>
                      <a:pt x="58" y="0"/>
                      <a:pt x="58" y="0"/>
                      <a:pt x="58" y="0"/>
                    </a:cubicBezTo>
                    <a:cubicBezTo>
                      <a:pt x="93" y="61"/>
                      <a:pt x="93" y="61"/>
                      <a:pt x="93" y="61"/>
                    </a:cubicBezTo>
                    <a:cubicBezTo>
                      <a:pt x="93" y="61"/>
                      <a:pt x="107" y="88"/>
                      <a:pt x="82" y="106"/>
                    </a:cubicBezTo>
                    <a:cubicBezTo>
                      <a:pt x="58" y="123"/>
                      <a:pt x="36" y="96"/>
                      <a:pt x="36" y="96"/>
                    </a:cubicBezTo>
                    <a:lnTo>
                      <a:pt x="0"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84" name="Freeform 538">
                <a:extLst>
                  <a:ext uri="{FF2B5EF4-FFF2-40B4-BE49-F238E27FC236}">
                    <a16:creationId xmlns:a16="http://schemas.microsoft.com/office/drawing/2014/main" id="{3F7E887B-89CF-450E-940B-FF23D973E3E7}"/>
                  </a:ext>
                </a:extLst>
              </p:cNvPr>
              <p:cNvSpPr>
                <a:spLocks/>
              </p:cNvSpPr>
              <p:nvPr/>
            </p:nvSpPr>
            <p:spPr bwMode="auto">
              <a:xfrm>
                <a:off x="1481237" y="4078028"/>
                <a:ext cx="490538" cy="550863"/>
              </a:xfrm>
              <a:custGeom>
                <a:avLst/>
                <a:gdLst>
                  <a:gd name="T0" fmla="*/ 67 w 131"/>
                  <a:gd name="T1" fmla="*/ 147 h 147"/>
                  <a:gd name="T2" fmla="*/ 65 w 131"/>
                  <a:gd name="T3" fmla="*/ 114 h 147"/>
                  <a:gd name="T4" fmla="*/ 101 w 131"/>
                  <a:gd name="T5" fmla="*/ 52 h 147"/>
                  <a:gd name="T6" fmla="*/ 131 w 131"/>
                  <a:gd name="T7" fmla="*/ 69 h 147"/>
                  <a:gd name="T8" fmla="*/ 89 w 131"/>
                  <a:gd name="T9" fmla="*/ 4 h 147"/>
                  <a:gd name="T10" fmla="*/ 12 w 131"/>
                  <a:gd name="T11" fmla="*/ 0 h 147"/>
                  <a:gd name="T12" fmla="*/ 43 w 131"/>
                  <a:gd name="T13" fmla="*/ 18 h 147"/>
                  <a:gd name="T14" fmla="*/ 24 w 131"/>
                  <a:gd name="T15" fmla="*/ 50 h 147"/>
                  <a:gd name="T16" fmla="*/ 67 w 131"/>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47">
                    <a:moveTo>
                      <a:pt x="67" y="147"/>
                    </a:moveTo>
                    <a:cubicBezTo>
                      <a:pt x="67" y="147"/>
                      <a:pt x="60" y="125"/>
                      <a:pt x="65" y="114"/>
                    </a:cubicBezTo>
                    <a:cubicBezTo>
                      <a:pt x="69" y="104"/>
                      <a:pt x="101" y="52"/>
                      <a:pt x="101" y="52"/>
                    </a:cubicBezTo>
                    <a:cubicBezTo>
                      <a:pt x="131" y="69"/>
                      <a:pt x="131" y="69"/>
                      <a:pt x="131" y="69"/>
                    </a:cubicBezTo>
                    <a:cubicBezTo>
                      <a:pt x="89" y="4"/>
                      <a:pt x="89" y="4"/>
                      <a:pt x="89" y="4"/>
                    </a:cubicBezTo>
                    <a:cubicBezTo>
                      <a:pt x="12" y="0"/>
                      <a:pt x="12" y="0"/>
                      <a:pt x="12" y="0"/>
                    </a:cubicBezTo>
                    <a:cubicBezTo>
                      <a:pt x="43" y="18"/>
                      <a:pt x="43" y="18"/>
                      <a:pt x="43" y="18"/>
                    </a:cubicBezTo>
                    <a:cubicBezTo>
                      <a:pt x="24" y="50"/>
                      <a:pt x="24" y="50"/>
                      <a:pt x="24" y="50"/>
                    </a:cubicBezTo>
                    <a:cubicBezTo>
                      <a:pt x="24" y="50"/>
                      <a:pt x="0" y="73"/>
                      <a:pt x="67" y="1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85" name="Freeform 539">
                <a:extLst>
                  <a:ext uri="{FF2B5EF4-FFF2-40B4-BE49-F238E27FC236}">
                    <a16:creationId xmlns:a16="http://schemas.microsoft.com/office/drawing/2014/main" id="{FBCD0593-16EB-42DC-BD50-6BBADC764C42}"/>
                  </a:ext>
                </a:extLst>
              </p:cNvPr>
              <p:cNvSpPr>
                <a:spLocks/>
              </p:cNvSpPr>
              <p:nvPr/>
            </p:nvSpPr>
            <p:spPr bwMode="auto">
              <a:xfrm>
                <a:off x="1765400" y="4457441"/>
                <a:ext cx="398463" cy="250825"/>
              </a:xfrm>
              <a:custGeom>
                <a:avLst/>
                <a:gdLst>
                  <a:gd name="T0" fmla="*/ 106 w 106"/>
                  <a:gd name="T1" fmla="*/ 0 h 67"/>
                  <a:gd name="T2" fmla="*/ 106 w 106"/>
                  <a:gd name="T3" fmla="*/ 67 h 67"/>
                  <a:gd name="T4" fmla="*/ 36 w 106"/>
                  <a:gd name="T5" fmla="*/ 66 h 67"/>
                  <a:gd name="T6" fmla="*/ 3 w 106"/>
                  <a:gd name="T7" fmla="*/ 35 h 67"/>
                  <a:gd name="T8" fmla="*/ 34 w 106"/>
                  <a:gd name="T9" fmla="*/ 0 h 67"/>
                  <a:gd name="T10" fmla="*/ 106 w 106"/>
                  <a:gd name="T11" fmla="*/ 0 h 67"/>
                </a:gdLst>
                <a:ahLst/>
                <a:cxnLst>
                  <a:cxn ang="0">
                    <a:pos x="T0" y="T1"/>
                  </a:cxn>
                  <a:cxn ang="0">
                    <a:pos x="T2" y="T3"/>
                  </a:cxn>
                  <a:cxn ang="0">
                    <a:pos x="T4" y="T5"/>
                  </a:cxn>
                  <a:cxn ang="0">
                    <a:pos x="T6" y="T7"/>
                  </a:cxn>
                  <a:cxn ang="0">
                    <a:pos x="T8" y="T9"/>
                  </a:cxn>
                  <a:cxn ang="0">
                    <a:pos x="T10" y="T11"/>
                  </a:cxn>
                </a:cxnLst>
                <a:rect l="0" t="0" r="r" b="b"/>
                <a:pathLst>
                  <a:path w="106" h="67">
                    <a:moveTo>
                      <a:pt x="106" y="0"/>
                    </a:moveTo>
                    <a:cubicBezTo>
                      <a:pt x="106" y="67"/>
                      <a:pt x="106" y="67"/>
                      <a:pt x="106" y="67"/>
                    </a:cubicBezTo>
                    <a:cubicBezTo>
                      <a:pt x="36" y="66"/>
                      <a:pt x="36" y="66"/>
                      <a:pt x="36" y="66"/>
                    </a:cubicBezTo>
                    <a:cubicBezTo>
                      <a:pt x="36" y="66"/>
                      <a:pt x="6" y="65"/>
                      <a:pt x="3" y="35"/>
                    </a:cubicBezTo>
                    <a:cubicBezTo>
                      <a:pt x="0" y="6"/>
                      <a:pt x="34" y="0"/>
                      <a:pt x="34" y="0"/>
                    </a:cubicBezTo>
                    <a:lnTo>
                      <a:pt x="10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86" name="Freeform 540">
                <a:extLst>
                  <a:ext uri="{FF2B5EF4-FFF2-40B4-BE49-F238E27FC236}">
                    <a16:creationId xmlns:a16="http://schemas.microsoft.com/office/drawing/2014/main" id="{1448D662-8251-441F-8B0C-E6409968EEB9}"/>
                  </a:ext>
                </a:extLst>
              </p:cNvPr>
              <p:cNvSpPr>
                <a:spLocks/>
              </p:cNvSpPr>
              <p:nvPr/>
            </p:nvSpPr>
            <p:spPr bwMode="auto">
              <a:xfrm>
                <a:off x="1979712" y="3620828"/>
                <a:ext cx="581025" cy="400050"/>
              </a:xfrm>
              <a:custGeom>
                <a:avLst/>
                <a:gdLst>
                  <a:gd name="T0" fmla="*/ 0 w 155"/>
                  <a:gd name="T1" fmla="*/ 13 h 107"/>
                  <a:gd name="T2" fmla="*/ 30 w 155"/>
                  <a:gd name="T3" fmla="*/ 27 h 107"/>
                  <a:gd name="T4" fmla="*/ 66 w 155"/>
                  <a:gd name="T5" fmla="*/ 90 h 107"/>
                  <a:gd name="T6" fmla="*/ 36 w 155"/>
                  <a:gd name="T7" fmla="*/ 107 h 107"/>
                  <a:gd name="T8" fmla="*/ 113 w 155"/>
                  <a:gd name="T9" fmla="*/ 103 h 107"/>
                  <a:gd name="T10" fmla="*/ 155 w 155"/>
                  <a:gd name="T11" fmla="*/ 39 h 107"/>
                  <a:gd name="T12" fmla="*/ 124 w 155"/>
                  <a:gd name="T13" fmla="*/ 56 h 107"/>
                  <a:gd name="T14" fmla="*/ 106 w 155"/>
                  <a:gd name="T15" fmla="*/ 25 h 107"/>
                  <a:gd name="T16" fmla="*/ 0 w 155"/>
                  <a:gd name="T17"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07">
                    <a:moveTo>
                      <a:pt x="0" y="13"/>
                    </a:moveTo>
                    <a:cubicBezTo>
                      <a:pt x="0" y="13"/>
                      <a:pt x="25" y="19"/>
                      <a:pt x="30" y="27"/>
                    </a:cubicBezTo>
                    <a:cubicBezTo>
                      <a:pt x="35" y="35"/>
                      <a:pt x="66" y="90"/>
                      <a:pt x="66" y="90"/>
                    </a:cubicBezTo>
                    <a:cubicBezTo>
                      <a:pt x="36" y="107"/>
                      <a:pt x="36" y="107"/>
                      <a:pt x="36" y="107"/>
                    </a:cubicBezTo>
                    <a:cubicBezTo>
                      <a:pt x="113" y="103"/>
                      <a:pt x="113" y="103"/>
                      <a:pt x="113" y="103"/>
                    </a:cubicBezTo>
                    <a:cubicBezTo>
                      <a:pt x="155" y="39"/>
                      <a:pt x="155" y="39"/>
                      <a:pt x="155" y="39"/>
                    </a:cubicBezTo>
                    <a:cubicBezTo>
                      <a:pt x="124" y="56"/>
                      <a:pt x="124" y="56"/>
                      <a:pt x="124" y="56"/>
                    </a:cubicBezTo>
                    <a:cubicBezTo>
                      <a:pt x="106" y="25"/>
                      <a:pt x="106" y="25"/>
                      <a:pt x="106" y="25"/>
                    </a:cubicBezTo>
                    <a:cubicBezTo>
                      <a:pt x="106" y="25"/>
                      <a:pt x="102" y="0"/>
                      <a:pt x="0"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87" name="Freeform 541">
                <a:extLst>
                  <a:ext uri="{FF2B5EF4-FFF2-40B4-BE49-F238E27FC236}">
                    <a16:creationId xmlns:a16="http://schemas.microsoft.com/office/drawing/2014/main" id="{F0EE1171-F2AA-4A71-A334-25975DAD3ACD}"/>
                  </a:ext>
                </a:extLst>
              </p:cNvPr>
              <p:cNvSpPr>
                <a:spLocks/>
              </p:cNvSpPr>
              <p:nvPr/>
            </p:nvSpPr>
            <p:spPr bwMode="auto">
              <a:xfrm>
                <a:off x="1701900" y="3662103"/>
                <a:ext cx="396875" cy="449263"/>
              </a:xfrm>
              <a:custGeom>
                <a:avLst/>
                <a:gdLst>
                  <a:gd name="T0" fmla="*/ 59 w 106"/>
                  <a:gd name="T1" fmla="*/ 120 h 120"/>
                  <a:gd name="T2" fmla="*/ 0 w 106"/>
                  <a:gd name="T3" fmla="*/ 86 h 120"/>
                  <a:gd name="T4" fmla="*/ 36 w 106"/>
                  <a:gd name="T5" fmla="*/ 26 h 120"/>
                  <a:gd name="T6" fmla="*/ 80 w 106"/>
                  <a:gd name="T7" fmla="*/ 13 h 120"/>
                  <a:gd name="T8" fmla="*/ 94 w 106"/>
                  <a:gd name="T9" fmla="*/ 58 h 120"/>
                  <a:gd name="T10" fmla="*/ 59 w 106"/>
                  <a:gd name="T11" fmla="*/ 120 h 120"/>
                </a:gdLst>
                <a:ahLst/>
                <a:cxnLst>
                  <a:cxn ang="0">
                    <a:pos x="T0" y="T1"/>
                  </a:cxn>
                  <a:cxn ang="0">
                    <a:pos x="T2" y="T3"/>
                  </a:cxn>
                  <a:cxn ang="0">
                    <a:pos x="T4" y="T5"/>
                  </a:cxn>
                  <a:cxn ang="0">
                    <a:pos x="T6" y="T7"/>
                  </a:cxn>
                  <a:cxn ang="0">
                    <a:pos x="T8" y="T9"/>
                  </a:cxn>
                  <a:cxn ang="0">
                    <a:pos x="T10" y="T11"/>
                  </a:cxn>
                </a:cxnLst>
                <a:rect l="0" t="0" r="r" b="b"/>
                <a:pathLst>
                  <a:path w="106" h="120">
                    <a:moveTo>
                      <a:pt x="59" y="120"/>
                    </a:moveTo>
                    <a:cubicBezTo>
                      <a:pt x="0" y="86"/>
                      <a:pt x="0" y="86"/>
                      <a:pt x="0" y="86"/>
                    </a:cubicBezTo>
                    <a:cubicBezTo>
                      <a:pt x="36" y="26"/>
                      <a:pt x="36" y="26"/>
                      <a:pt x="36" y="26"/>
                    </a:cubicBezTo>
                    <a:cubicBezTo>
                      <a:pt x="36" y="26"/>
                      <a:pt x="52" y="0"/>
                      <a:pt x="80" y="13"/>
                    </a:cubicBezTo>
                    <a:cubicBezTo>
                      <a:pt x="106" y="25"/>
                      <a:pt x="94" y="58"/>
                      <a:pt x="94" y="58"/>
                    </a:cubicBezTo>
                    <a:lnTo>
                      <a:pt x="59" y="1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181" name="Oval 180">
              <a:extLst>
                <a:ext uri="{FF2B5EF4-FFF2-40B4-BE49-F238E27FC236}">
                  <a16:creationId xmlns:a16="http://schemas.microsoft.com/office/drawing/2014/main" id="{BFEB7266-6F7B-4347-8E84-7271B1EAEF69}"/>
                </a:ext>
              </a:extLst>
            </p:cNvPr>
            <p:cNvSpPr/>
            <p:nvPr/>
          </p:nvSpPr>
          <p:spPr>
            <a:xfrm>
              <a:off x="2307368" y="4689582"/>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188" name="Group 187">
            <a:extLst>
              <a:ext uri="{FF2B5EF4-FFF2-40B4-BE49-F238E27FC236}">
                <a16:creationId xmlns:a16="http://schemas.microsoft.com/office/drawing/2014/main" id="{C78B5DCE-E719-43EE-89D0-EFE202C579D7}"/>
              </a:ext>
            </a:extLst>
          </p:cNvPr>
          <p:cNvGrpSpPr/>
          <p:nvPr userDrawn="1"/>
        </p:nvGrpSpPr>
        <p:grpSpPr>
          <a:xfrm>
            <a:off x="1348684" y="4689582"/>
            <a:ext cx="497840" cy="497840"/>
            <a:chOff x="1348684" y="4210238"/>
            <a:chExt cx="497840" cy="497840"/>
          </a:xfrm>
        </p:grpSpPr>
        <p:grpSp>
          <p:nvGrpSpPr>
            <p:cNvPr id="189" name="Group 4">
              <a:extLst>
                <a:ext uri="{FF2B5EF4-FFF2-40B4-BE49-F238E27FC236}">
                  <a16:creationId xmlns:a16="http://schemas.microsoft.com/office/drawing/2014/main" id="{87CC9E6C-3B84-4AB4-B99F-8947FCF51EE9}"/>
                </a:ext>
              </a:extLst>
            </p:cNvPr>
            <p:cNvGrpSpPr>
              <a:grpSpLocks noChangeAspect="1"/>
            </p:cNvGrpSpPr>
            <p:nvPr/>
          </p:nvGrpSpPr>
          <p:grpSpPr bwMode="auto">
            <a:xfrm>
              <a:off x="1426130" y="4306158"/>
              <a:ext cx="342949" cy="306000"/>
              <a:chOff x="1940" y="835"/>
              <a:chExt cx="659" cy="588"/>
            </a:xfrm>
            <a:solidFill>
              <a:schemeClr val="bg2"/>
            </a:solidFill>
          </p:grpSpPr>
          <p:sp>
            <p:nvSpPr>
              <p:cNvPr id="191" name="Freeform 5">
                <a:extLst>
                  <a:ext uri="{FF2B5EF4-FFF2-40B4-BE49-F238E27FC236}">
                    <a16:creationId xmlns:a16="http://schemas.microsoft.com/office/drawing/2014/main" id="{09D2AEC8-B957-4902-BEC3-5D5FC9D22578}"/>
                  </a:ext>
                </a:extLst>
              </p:cNvPr>
              <p:cNvSpPr>
                <a:spLocks/>
              </p:cNvSpPr>
              <p:nvPr/>
            </p:nvSpPr>
            <p:spPr bwMode="auto">
              <a:xfrm>
                <a:off x="1940" y="876"/>
                <a:ext cx="224" cy="169"/>
              </a:xfrm>
              <a:custGeom>
                <a:avLst/>
                <a:gdLst>
                  <a:gd name="T0" fmla="*/ 0 w 224"/>
                  <a:gd name="T1" fmla="*/ 100 h 169"/>
                  <a:gd name="T2" fmla="*/ 177 w 224"/>
                  <a:gd name="T3" fmla="*/ 169 h 169"/>
                  <a:gd name="T4" fmla="*/ 224 w 224"/>
                  <a:gd name="T5" fmla="*/ 50 h 169"/>
                  <a:gd name="T6" fmla="*/ 117 w 224"/>
                  <a:gd name="T7" fmla="*/ 0 h 169"/>
                  <a:gd name="T8" fmla="*/ 0 w 224"/>
                  <a:gd name="T9" fmla="*/ 100 h 169"/>
                </a:gdLst>
                <a:ahLst/>
                <a:cxnLst>
                  <a:cxn ang="0">
                    <a:pos x="T0" y="T1"/>
                  </a:cxn>
                  <a:cxn ang="0">
                    <a:pos x="T2" y="T3"/>
                  </a:cxn>
                  <a:cxn ang="0">
                    <a:pos x="T4" y="T5"/>
                  </a:cxn>
                  <a:cxn ang="0">
                    <a:pos x="T6" y="T7"/>
                  </a:cxn>
                  <a:cxn ang="0">
                    <a:pos x="T8" y="T9"/>
                  </a:cxn>
                </a:cxnLst>
                <a:rect l="0" t="0" r="r" b="b"/>
                <a:pathLst>
                  <a:path w="224" h="169">
                    <a:moveTo>
                      <a:pt x="0" y="100"/>
                    </a:moveTo>
                    <a:lnTo>
                      <a:pt x="177" y="169"/>
                    </a:lnTo>
                    <a:lnTo>
                      <a:pt x="224" y="50"/>
                    </a:lnTo>
                    <a:lnTo>
                      <a:pt x="117" y="0"/>
                    </a:lnTo>
                    <a:lnTo>
                      <a:pt x="0"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92" name="Freeform 6">
                <a:extLst>
                  <a:ext uri="{FF2B5EF4-FFF2-40B4-BE49-F238E27FC236}">
                    <a16:creationId xmlns:a16="http://schemas.microsoft.com/office/drawing/2014/main" id="{B722418B-3776-46F4-8B80-C8C4B04CDB4E}"/>
                  </a:ext>
                </a:extLst>
              </p:cNvPr>
              <p:cNvSpPr>
                <a:spLocks/>
              </p:cNvSpPr>
              <p:nvPr/>
            </p:nvSpPr>
            <p:spPr bwMode="auto">
              <a:xfrm>
                <a:off x="1940" y="876"/>
                <a:ext cx="224" cy="169"/>
              </a:xfrm>
              <a:custGeom>
                <a:avLst/>
                <a:gdLst>
                  <a:gd name="T0" fmla="*/ 0 w 224"/>
                  <a:gd name="T1" fmla="*/ 100 h 169"/>
                  <a:gd name="T2" fmla="*/ 177 w 224"/>
                  <a:gd name="T3" fmla="*/ 169 h 169"/>
                  <a:gd name="T4" fmla="*/ 224 w 224"/>
                  <a:gd name="T5" fmla="*/ 50 h 169"/>
                  <a:gd name="T6" fmla="*/ 117 w 224"/>
                  <a:gd name="T7" fmla="*/ 0 h 169"/>
                </a:gdLst>
                <a:ahLst/>
                <a:cxnLst>
                  <a:cxn ang="0">
                    <a:pos x="T0" y="T1"/>
                  </a:cxn>
                  <a:cxn ang="0">
                    <a:pos x="T2" y="T3"/>
                  </a:cxn>
                  <a:cxn ang="0">
                    <a:pos x="T4" y="T5"/>
                  </a:cxn>
                  <a:cxn ang="0">
                    <a:pos x="T6" y="T7"/>
                  </a:cxn>
                </a:cxnLst>
                <a:rect l="0" t="0" r="r" b="b"/>
                <a:pathLst>
                  <a:path w="224" h="169">
                    <a:moveTo>
                      <a:pt x="0" y="100"/>
                    </a:moveTo>
                    <a:lnTo>
                      <a:pt x="177" y="169"/>
                    </a:lnTo>
                    <a:lnTo>
                      <a:pt x="224" y="50"/>
                    </a:lnTo>
                    <a:lnTo>
                      <a:pt x="117"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93" name="Freeform 7">
                <a:extLst>
                  <a:ext uri="{FF2B5EF4-FFF2-40B4-BE49-F238E27FC236}">
                    <a16:creationId xmlns:a16="http://schemas.microsoft.com/office/drawing/2014/main" id="{F0E21595-DCB3-49FF-9F3C-F7D7E8DA01D2}"/>
                  </a:ext>
                </a:extLst>
              </p:cNvPr>
              <p:cNvSpPr>
                <a:spLocks/>
              </p:cNvSpPr>
              <p:nvPr/>
            </p:nvSpPr>
            <p:spPr bwMode="auto">
              <a:xfrm>
                <a:off x="2284" y="988"/>
                <a:ext cx="315" cy="433"/>
              </a:xfrm>
              <a:custGeom>
                <a:avLst/>
                <a:gdLst>
                  <a:gd name="T0" fmla="*/ 0 w 315"/>
                  <a:gd name="T1" fmla="*/ 433 h 433"/>
                  <a:gd name="T2" fmla="*/ 315 w 315"/>
                  <a:gd name="T3" fmla="*/ 0 h 433"/>
                  <a:gd name="T4" fmla="*/ 143 w 315"/>
                  <a:gd name="T5" fmla="*/ 69 h 433"/>
                  <a:gd name="T6" fmla="*/ 0 w 315"/>
                  <a:gd name="T7" fmla="*/ 433 h 433"/>
                </a:gdLst>
                <a:ahLst/>
                <a:cxnLst>
                  <a:cxn ang="0">
                    <a:pos x="T0" y="T1"/>
                  </a:cxn>
                  <a:cxn ang="0">
                    <a:pos x="T2" y="T3"/>
                  </a:cxn>
                  <a:cxn ang="0">
                    <a:pos x="T4" y="T5"/>
                  </a:cxn>
                  <a:cxn ang="0">
                    <a:pos x="T6" y="T7"/>
                  </a:cxn>
                </a:cxnLst>
                <a:rect l="0" t="0" r="r" b="b"/>
                <a:pathLst>
                  <a:path w="315" h="433">
                    <a:moveTo>
                      <a:pt x="0" y="433"/>
                    </a:moveTo>
                    <a:lnTo>
                      <a:pt x="315" y="0"/>
                    </a:lnTo>
                    <a:lnTo>
                      <a:pt x="143" y="69"/>
                    </a:lnTo>
                    <a:lnTo>
                      <a:pt x="0" y="4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94" name="Freeform 8">
                <a:extLst>
                  <a:ext uri="{FF2B5EF4-FFF2-40B4-BE49-F238E27FC236}">
                    <a16:creationId xmlns:a16="http://schemas.microsoft.com/office/drawing/2014/main" id="{AC082E6D-DBF4-4036-8C20-5B477C772A2E}"/>
                  </a:ext>
                </a:extLst>
              </p:cNvPr>
              <p:cNvSpPr>
                <a:spLocks/>
              </p:cNvSpPr>
              <p:nvPr/>
            </p:nvSpPr>
            <p:spPr bwMode="auto">
              <a:xfrm>
                <a:off x="2071" y="835"/>
                <a:ext cx="406" cy="77"/>
              </a:xfrm>
              <a:custGeom>
                <a:avLst/>
                <a:gdLst>
                  <a:gd name="T0" fmla="*/ 289 w 406"/>
                  <a:gd name="T1" fmla="*/ 77 h 77"/>
                  <a:gd name="T2" fmla="*/ 406 w 406"/>
                  <a:gd name="T3" fmla="*/ 26 h 77"/>
                  <a:gd name="T4" fmla="*/ 327 w 406"/>
                  <a:gd name="T5" fmla="*/ 0 h 77"/>
                  <a:gd name="T6" fmla="*/ 77 w 406"/>
                  <a:gd name="T7" fmla="*/ 0 h 77"/>
                  <a:gd name="T8" fmla="*/ 0 w 406"/>
                  <a:gd name="T9" fmla="*/ 31 h 77"/>
                  <a:gd name="T10" fmla="*/ 103 w 406"/>
                  <a:gd name="T11" fmla="*/ 77 h 77"/>
                  <a:gd name="T12" fmla="*/ 289 w 40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06" h="77">
                    <a:moveTo>
                      <a:pt x="289" y="77"/>
                    </a:moveTo>
                    <a:lnTo>
                      <a:pt x="406" y="26"/>
                    </a:lnTo>
                    <a:lnTo>
                      <a:pt x="327" y="0"/>
                    </a:lnTo>
                    <a:lnTo>
                      <a:pt x="77" y="0"/>
                    </a:lnTo>
                    <a:lnTo>
                      <a:pt x="0" y="31"/>
                    </a:lnTo>
                    <a:lnTo>
                      <a:pt x="103" y="77"/>
                    </a:lnTo>
                    <a:lnTo>
                      <a:pt x="28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95" name="Freeform 9">
                <a:extLst>
                  <a:ext uri="{FF2B5EF4-FFF2-40B4-BE49-F238E27FC236}">
                    <a16:creationId xmlns:a16="http://schemas.microsoft.com/office/drawing/2014/main" id="{121AF9A7-4205-4A65-A49B-2457BC4BBBBA}"/>
                  </a:ext>
                </a:extLst>
              </p:cNvPr>
              <p:cNvSpPr>
                <a:spLocks/>
              </p:cNvSpPr>
              <p:nvPr/>
            </p:nvSpPr>
            <p:spPr bwMode="auto">
              <a:xfrm>
                <a:off x="2370" y="873"/>
                <a:ext cx="227" cy="172"/>
              </a:xfrm>
              <a:custGeom>
                <a:avLst/>
                <a:gdLst>
                  <a:gd name="T0" fmla="*/ 122 w 227"/>
                  <a:gd name="T1" fmla="*/ 0 h 172"/>
                  <a:gd name="T2" fmla="*/ 0 w 227"/>
                  <a:gd name="T3" fmla="*/ 55 h 172"/>
                  <a:gd name="T4" fmla="*/ 55 w 227"/>
                  <a:gd name="T5" fmla="*/ 172 h 172"/>
                  <a:gd name="T6" fmla="*/ 227 w 227"/>
                  <a:gd name="T7" fmla="*/ 103 h 172"/>
                  <a:gd name="T8" fmla="*/ 122 w 227"/>
                  <a:gd name="T9" fmla="*/ 0 h 172"/>
                </a:gdLst>
                <a:ahLst/>
                <a:cxnLst>
                  <a:cxn ang="0">
                    <a:pos x="T0" y="T1"/>
                  </a:cxn>
                  <a:cxn ang="0">
                    <a:pos x="T2" y="T3"/>
                  </a:cxn>
                  <a:cxn ang="0">
                    <a:pos x="T4" y="T5"/>
                  </a:cxn>
                  <a:cxn ang="0">
                    <a:pos x="T6" y="T7"/>
                  </a:cxn>
                  <a:cxn ang="0">
                    <a:pos x="T8" y="T9"/>
                  </a:cxn>
                </a:cxnLst>
                <a:rect l="0" t="0" r="r" b="b"/>
                <a:pathLst>
                  <a:path w="227" h="172">
                    <a:moveTo>
                      <a:pt x="122" y="0"/>
                    </a:moveTo>
                    <a:lnTo>
                      <a:pt x="0" y="55"/>
                    </a:lnTo>
                    <a:lnTo>
                      <a:pt x="55" y="172"/>
                    </a:lnTo>
                    <a:lnTo>
                      <a:pt x="227" y="103"/>
                    </a:lnTo>
                    <a:lnTo>
                      <a:pt x="1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96" name="Freeform 10">
                <a:extLst>
                  <a:ext uri="{FF2B5EF4-FFF2-40B4-BE49-F238E27FC236}">
                    <a16:creationId xmlns:a16="http://schemas.microsoft.com/office/drawing/2014/main" id="{106164B9-CD5C-4714-AFE5-B9A88ED6DA97}"/>
                  </a:ext>
                </a:extLst>
              </p:cNvPr>
              <p:cNvSpPr>
                <a:spLocks/>
              </p:cNvSpPr>
              <p:nvPr/>
            </p:nvSpPr>
            <p:spPr bwMode="auto">
              <a:xfrm>
                <a:off x="2370" y="873"/>
                <a:ext cx="227" cy="172"/>
              </a:xfrm>
              <a:custGeom>
                <a:avLst/>
                <a:gdLst>
                  <a:gd name="T0" fmla="*/ 122 w 227"/>
                  <a:gd name="T1" fmla="*/ 0 h 172"/>
                  <a:gd name="T2" fmla="*/ 0 w 227"/>
                  <a:gd name="T3" fmla="*/ 55 h 172"/>
                  <a:gd name="T4" fmla="*/ 55 w 227"/>
                  <a:gd name="T5" fmla="*/ 172 h 172"/>
                  <a:gd name="T6" fmla="*/ 227 w 227"/>
                  <a:gd name="T7" fmla="*/ 103 h 172"/>
                </a:gdLst>
                <a:ahLst/>
                <a:cxnLst>
                  <a:cxn ang="0">
                    <a:pos x="T0" y="T1"/>
                  </a:cxn>
                  <a:cxn ang="0">
                    <a:pos x="T2" y="T3"/>
                  </a:cxn>
                  <a:cxn ang="0">
                    <a:pos x="T4" y="T5"/>
                  </a:cxn>
                  <a:cxn ang="0">
                    <a:pos x="T6" y="T7"/>
                  </a:cxn>
                </a:cxnLst>
                <a:rect l="0" t="0" r="r" b="b"/>
                <a:pathLst>
                  <a:path w="227" h="172">
                    <a:moveTo>
                      <a:pt x="122" y="0"/>
                    </a:moveTo>
                    <a:lnTo>
                      <a:pt x="0" y="55"/>
                    </a:lnTo>
                    <a:lnTo>
                      <a:pt x="55" y="172"/>
                    </a:lnTo>
                    <a:lnTo>
                      <a:pt x="227" y="10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97" name="Freeform 11">
                <a:extLst>
                  <a:ext uri="{FF2B5EF4-FFF2-40B4-BE49-F238E27FC236}">
                    <a16:creationId xmlns:a16="http://schemas.microsoft.com/office/drawing/2014/main" id="{D0A9D305-643F-4C4A-AA29-F5DB0C6A30AE}"/>
                  </a:ext>
                </a:extLst>
              </p:cNvPr>
              <p:cNvSpPr>
                <a:spLocks/>
              </p:cNvSpPr>
              <p:nvPr/>
            </p:nvSpPr>
            <p:spPr bwMode="auto">
              <a:xfrm>
                <a:off x="2129" y="928"/>
                <a:ext cx="284" cy="120"/>
              </a:xfrm>
              <a:custGeom>
                <a:avLst/>
                <a:gdLst>
                  <a:gd name="T0" fmla="*/ 229 w 284"/>
                  <a:gd name="T1" fmla="*/ 0 h 120"/>
                  <a:gd name="T2" fmla="*/ 47 w 284"/>
                  <a:gd name="T3" fmla="*/ 3 h 120"/>
                  <a:gd name="T4" fmla="*/ 0 w 284"/>
                  <a:gd name="T5" fmla="*/ 120 h 120"/>
                  <a:gd name="T6" fmla="*/ 284 w 284"/>
                  <a:gd name="T7" fmla="*/ 120 h 120"/>
                  <a:gd name="T8" fmla="*/ 229 w 284"/>
                  <a:gd name="T9" fmla="*/ 0 h 120"/>
                </a:gdLst>
                <a:ahLst/>
                <a:cxnLst>
                  <a:cxn ang="0">
                    <a:pos x="T0" y="T1"/>
                  </a:cxn>
                  <a:cxn ang="0">
                    <a:pos x="T2" y="T3"/>
                  </a:cxn>
                  <a:cxn ang="0">
                    <a:pos x="T4" y="T5"/>
                  </a:cxn>
                  <a:cxn ang="0">
                    <a:pos x="T6" y="T7"/>
                  </a:cxn>
                  <a:cxn ang="0">
                    <a:pos x="T8" y="T9"/>
                  </a:cxn>
                </a:cxnLst>
                <a:rect l="0" t="0" r="r" b="b"/>
                <a:pathLst>
                  <a:path w="284" h="120">
                    <a:moveTo>
                      <a:pt x="229" y="0"/>
                    </a:moveTo>
                    <a:lnTo>
                      <a:pt x="47" y="3"/>
                    </a:lnTo>
                    <a:lnTo>
                      <a:pt x="0" y="120"/>
                    </a:lnTo>
                    <a:lnTo>
                      <a:pt x="284" y="120"/>
                    </a:lnTo>
                    <a:lnTo>
                      <a:pt x="2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98" name="Freeform 12">
                <a:extLst>
                  <a:ext uri="{FF2B5EF4-FFF2-40B4-BE49-F238E27FC236}">
                    <a16:creationId xmlns:a16="http://schemas.microsoft.com/office/drawing/2014/main" id="{5BC3E7FD-DB9A-4AD6-87E5-057779417408}"/>
                  </a:ext>
                </a:extLst>
              </p:cNvPr>
              <p:cNvSpPr>
                <a:spLocks/>
              </p:cNvSpPr>
              <p:nvPr/>
            </p:nvSpPr>
            <p:spPr bwMode="auto">
              <a:xfrm>
                <a:off x="1940" y="988"/>
                <a:ext cx="315" cy="433"/>
              </a:xfrm>
              <a:custGeom>
                <a:avLst/>
                <a:gdLst>
                  <a:gd name="T0" fmla="*/ 174 w 315"/>
                  <a:gd name="T1" fmla="*/ 69 h 433"/>
                  <a:gd name="T2" fmla="*/ 0 w 315"/>
                  <a:gd name="T3" fmla="*/ 0 h 433"/>
                  <a:gd name="T4" fmla="*/ 315 w 315"/>
                  <a:gd name="T5" fmla="*/ 433 h 433"/>
                  <a:gd name="T6" fmla="*/ 174 w 315"/>
                  <a:gd name="T7" fmla="*/ 69 h 433"/>
                </a:gdLst>
                <a:ahLst/>
                <a:cxnLst>
                  <a:cxn ang="0">
                    <a:pos x="T0" y="T1"/>
                  </a:cxn>
                  <a:cxn ang="0">
                    <a:pos x="T2" y="T3"/>
                  </a:cxn>
                  <a:cxn ang="0">
                    <a:pos x="T4" y="T5"/>
                  </a:cxn>
                  <a:cxn ang="0">
                    <a:pos x="T6" y="T7"/>
                  </a:cxn>
                </a:cxnLst>
                <a:rect l="0" t="0" r="r" b="b"/>
                <a:pathLst>
                  <a:path w="315" h="433">
                    <a:moveTo>
                      <a:pt x="174" y="69"/>
                    </a:moveTo>
                    <a:lnTo>
                      <a:pt x="0" y="0"/>
                    </a:lnTo>
                    <a:lnTo>
                      <a:pt x="315" y="433"/>
                    </a:lnTo>
                    <a:lnTo>
                      <a:pt x="174"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199" name="Freeform 13">
                <a:extLst>
                  <a:ext uri="{FF2B5EF4-FFF2-40B4-BE49-F238E27FC236}">
                    <a16:creationId xmlns:a16="http://schemas.microsoft.com/office/drawing/2014/main" id="{205FE887-AA64-44C1-92D6-00BE88DD1553}"/>
                  </a:ext>
                </a:extLst>
              </p:cNvPr>
              <p:cNvSpPr>
                <a:spLocks/>
              </p:cNvSpPr>
              <p:nvPr/>
            </p:nvSpPr>
            <p:spPr bwMode="auto">
              <a:xfrm>
                <a:off x="2129" y="1060"/>
                <a:ext cx="284" cy="363"/>
              </a:xfrm>
              <a:custGeom>
                <a:avLst/>
                <a:gdLst>
                  <a:gd name="T0" fmla="*/ 284 w 284"/>
                  <a:gd name="T1" fmla="*/ 0 h 363"/>
                  <a:gd name="T2" fmla="*/ 0 w 284"/>
                  <a:gd name="T3" fmla="*/ 0 h 363"/>
                  <a:gd name="T4" fmla="*/ 141 w 284"/>
                  <a:gd name="T5" fmla="*/ 363 h 363"/>
                  <a:gd name="T6" fmla="*/ 284 w 284"/>
                  <a:gd name="T7" fmla="*/ 0 h 363"/>
                </a:gdLst>
                <a:ahLst/>
                <a:cxnLst>
                  <a:cxn ang="0">
                    <a:pos x="T0" y="T1"/>
                  </a:cxn>
                  <a:cxn ang="0">
                    <a:pos x="T2" y="T3"/>
                  </a:cxn>
                  <a:cxn ang="0">
                    <a:pos x="T4" y="T5"/>
                  </a:cxn>
                  <a:cxn ang="0">
                    <a:pos x="T6" y="T7"/>
                  </a:cxn>
                </a:cxnLst>
                <a:rect l="0" t="0" r="r" b="b"/>
                <a:pathLst>
                  <a:path w="284" h="363">
                    <a:moveTo>
                      <a:pt x="284" y="0"/>
                    </a:moveTo>
                    <a:lnTo>
                      <a:pt x="0" y="0"/>
                    </a:lnTo>
                    <a:lnTo>
                      <a:pt x="141" y="363"/>
                    </a:lnTo>
                    <a:lnTo>
                      <a:pt x="28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190" name="Oval 189">
              <a:extLst>
                <a:ext uri="{FF2B5EF4-FFF2-40B4-BE49-F238E27FC236}">
                  <a16:creationId xmlns:a16="http://schemas.microsoft.com/office/drawing/2014/main" id="{9ECB46FD-3094-4A16-B043-7378ED5866DF}"/>
                </a:ext>
              </a:extLst>
            </p:cNvPr>
            <p:cNvSpPr/>
            <p:nvPr/>
          </p:nvSpPr>
          <p:spPr>
            <a:xfrm>
              <a:off x="1348684" y="4210238"/>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00" name="Group 199">
            <a:extLst>
              <a:ext uri="{FF2B5EF4-FFF2-40B4-BE49-F238E27FC236}">
                <a16:creationId xmlns:a16="http://schemas.microsoft.com/office/drawing/2014/main" id="{D9EF239A-3B89-4A5D-B524-14147A24CF93}"/>
              </a:ext>
            </a:extLst>
          </p:cNvPr>
          <p:cNvGrpSpPr/>
          <p:nvPr userDrawn="1"/>
        </p:nvGrpSpPr>
        <p:grpSpPr>
          <a:xfrm>
            <a:off x="3266052" y="4689582"/>
            <a:ext cx="497840" cy="497840"/>
            <a:chOff x="3266052" y="4689582"/>
            <a:chExt cx="497840" cy="497840"/>
          </a:xfrm>
        </p:grpSpPr>
        <p:sp>
          <p:nvSpPr>
            <p:cNvPr id="201" name="Freeform 5">
              <a:extLst>
                <a:ext uri="{FF2B5EF4-FFF2-40B4-BE49-F238E27FC236}">
                  <a16:creationId xmlns:a16="http://schemas.microsoft.com/office/drawing/2014/main" id="{6EBA4633-7F9F-4E04-8AE4-9E5DCC0414CE}"/>
                </a:ext>
              </a:extLst>
            </p:cNvPr>
            <p:cNvSpPr>
              <a:spLocks noChangeAspect="1" noEditPoints="1"/>
            </p:cNvSpPr>
            <p:nvPr/>
          </p:nvSpPr>
          <p:spPr bwMode="auto">
            <a:xfrm>
              <a:off x="3361684" y="4785502"/>
              <a:ext cx="306576" cy="306000"/>
            </a:xfrm>
            <a:custGeom>
              <a:avLst/>
              <a:gdLst>
                <a:gd name="T0" fmla="*/ 224 w 358"/>
                <a:gd name="T1" fmla="*/ 239 h 358"/>
                <a:gd name="T2" fmla="*/ 112 w 358"/>
                <a:gd name="T3" fmla="*/ 314 h 358"/>
                <a:gd name="T4" fmla="*/ 0 w 358"/>
                <a:gd name="T5" fmla="*/ 239 h 358"/>
                <a:gd name="T6" fmla="*/ 112 w 358"/>
                <a:gd name="T7" fmla="*/ 284 h 358"/>
                <a:gd name="T8" fmla="*/ 112 w 358"/>
                <a:gd name="T9" fmla="*/ 329 h 358"/>
                <a:gd name="T10" fmla="*/ 0 w 358"/>
                <a:gd name="T11" fmla="*/ 284 h 358"/>
                <a:gd name="T12" fmla="*/ 112 w 358"/>
                <a:gd name="T13" fmla="*/ 358 h 358"/>
                <a:gd name="T14" fmla="*/ 224 w 358"/>
                <a:gd name="T15" fmla="*/ 284 h 358"/>
                <a:gd name="T16" fmla="*/ 112 w 358"/>
                <a:gd name="T17" fmla="*/ 329 h 358"/>
                <a:gd name="T18" fmla="*/ 0 w 358"/>
                <a:gd name="T19" fmla="*/ 209 h 358"/>
                <a:gd name="T20" fmla="*/ 224 w 358"/>
                <a:gd name="T21" fmla="*/ 209 h 358"/>
                <a:gd name="T22" fmla="*/ 246 w 358"/>
                <a:gd name="T23" fmla="*/ 269 h 358"/>
                <a:gd name="T24" fmla="*/ 239 w 358"/>
                <a:gd name="T25" fmla="*/ 298 h 358"/>
                <a:gd name="T26" fmla="*/ 358 w 358"/>
                <a:gd name="T27" fmla="*/ 239 h 358"/>
                <a:gd name="T28" fmla="*/ 357 w 358"/>
                <a:gd name="T29" fmla="*/ 217 h 358"/>
                <a:gd name="T30" fmla="*/ 246 w 358"/>
                <a:gd name="T31" fmla="*/ 119 h 358"/>
                <a:gd name="T32" fmla="*/ 246 w 358"/>
                <a:gd name="T33" fmla="*/ 0 h 358"/>
                <a:gd name="T34" fmla="*/ 246 w 358"/>
                <a:gd name="T35" fmla="*/ 119 h 358"/>
                <a:gd name="T36" fmla="*/ 135 w 358"/>
                <a:gd name="T37" fmla="*/ 82 h 358"/>
                <a:gd name="T38" fmla="*/ 134 w 358"/>
                <a:gd name="T39" fmla="*/ 105 h 358"/>
                <a:gd name="T40" fmla="*/ 210 w 358"/>
                <a:gd name="T41" fmla="*/ 161 h 358"/>
                <a:gd name="T42" fmla="*/ 358 w 358"/>
                <a:gd name="T43" fmla="*/ 105 h 358"/>
                <a:gd name="T44" fmla="*/ 357 w 358"/>
                <a:gd name="T45" fmla="*/ 82 h 358"/>
                <a:gd name="T46" fmla="*/ 246 w 358"/>
                <a:gd name="T47" fmla="*/ 179 h 358"/>
                <a:gd name="T48" fmla="*/ 239 w 358"/>
                <a:gd name="T49" fmla="*/ 209 h 358"/>
                <a:gd name="T50" fmla="*/ 358 w 358"/>
                <a:gd name="T51" fmla="*/ 149 h 358"/>
                <a:gd name="T52" fmla="*/ 357 w 358"/>
                <a:gd name="T53" fmla="*/ 127 h 358"/>
                <a:gd name="T54" fmla="*/ 246 w 358"/>
                <a:gd name="T55" fmla="*/ 224 h 358"/>
                <a:gd name="T56" fmla="*/ 239 w 358"/>
                <a:gd name="T57" fmla="*/ 254 h 358"/>
                <a:gd name="T58" fmla="*/ 358 w 358"/>
                <a:gd name="T59" fmla="*/ 194 h 358"/>
                <a:gd name="T60" fmla="*/ 357 w 358"/>
                <a:gd name="T61" fmla="*/ 172 h 358"/>
                <a:gd name="T62" fmla="*/ 246 w 358"/>
                <a:gd name="T63" fmla="*/ 22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8">
                  <a:moveTo>
                    <a:pt x="223" y="231"/>
                  </a:moveTo>
                  <a:cubicBezTo>
                    <a:pt x="224" y="234"/>
                    <a:pt x="224" y="236"/>
                    <a:pt x="224" y="239"/>
                  </a:cubicBezTo>
                  <a:cubicBezTo>
                    <a:pt x="224" y="254"/>
                    <a:pt x="224" y="254"/>
                    <a:pt x="224" y="254"/>
                  </a:cubicBezTo>
                  <a:cubicBezTo>
                    <a:pt x="224" y="287"/>
                    <a:pt x="174" y="314"/>
                    <a:pt x="112" y="314"/>
                  </a:cubicBezTo>
                  <a:cubicBezTo>
                    <a:pt x="50" y="314"/>
                    <a:pt x="0" y="287"/>
                    <a:pt x="0" y="254"/>
                  </a:cubicBezTo>
                  <a:cubicBezTo>
                    <a:pt x="0" y="239"/>
                    <a:pt x="0" y="239"/>
                    <a:pt x="0" y="239"/>
                  </a:cubicBezTo>
                  <a:cubicBezTo>
                    <a:pt x="0" y="236"/>
                    <a:pt x="0" y="234"/>
                    <a:pt x="1" y="231"/>
                  </a:cubicBezTo>
                  <a:cubicBezTo>
                    <a:pt x="8" y="261"/>
                    <a:pt x="55" y="284"/>
                    <a:pt x="112" y="284"/>
                  </a:cubicBezTo>
                  <a:cubicBezTo>
                    <a:pt x="169" y="284"/>
                    <a:pt x="216" y="261"/>
                    <a:pt x="223" y="231"/>
                  </a:cubicBezTo>
                  <a:close/>
                  <a:moveTo>
                    <a:pt x="112" y="329"/>
                  </a:moveTo>
                  <a:cubicBezTo>
                    <a:pt x="55" y="329"/>
                    <a:pt x="8" y="306"/>
                    <a:pt x="1" y="276"/>
                  </a:cubicBezTo>
                  <a:cubicBezTo>
                    <a:pt x="0" y="279"/>
                    <a:pt x="0" y="281"/>
                    <a:pt x="0" y="284"/>
                  </a:cubicBezTo>
                  <a:cubicBezTo>
                    <a:pt x="0" y="299"/>
                    <a:pt x="0" y="299"/>
                    <a:pt x="0" y="299"/>
                  </a:cubicBezTo>
                  <a:cubicBezTo>
                    <a:pt x="0" y="332"/>
                    <a:pt x="50" y="358"/>
                    <a:pt x="112" y="358"/>
                  </a:cubicBezTo>
                  <a:cubicBezTo>
                    <a:pt x="174" y="358"/>
                    <a:pt x="224" y="332"/>
                    <a:pt x="224" y="299"/>
                  </a:cubicBezTo>
                  <a:cubicBezTo>
                    <a:pt x="224" y="284"/>
                    <a:pt x="224" y="284"/>
                    <a:pt x="224" y="284"/>
                  </a:cubicBezTo>
                  <a:cubicBezTo>
                    <a:pt x="224" y="281"/>
                    <a:pt x="224" y="279"/>
                    <a:pt x="223" y="276"/>
                  </a:cubicBezTo>
                  <a:cubicBezTo>
                    <a:pt x="216" y="306"/>
                    <a:pt x="169" y="329"/>
                    <a:pt x="112" y="329"/>
                  </a:cubicBezTo>
                  <a:close/>
                  <a:moveTo>
                    <a:pt x="112" y="149"/>
                  </a:moveTo>
                  <a:cubicBezTo>
                    <a:pt x="50" y="149"/>
                    <a:pt x="0" y="176"/>
                    <a:pt x="0" y="209"/>
                  </a:cubicBezTo>
                  <a:cubicBezTo>
                    <a:pt x="0" y="242"/>
                    <a:pt x="50" y="269"/>
                    <a:pt x="112" y="269"/>
                  </a:cubicBezTo>
                  <a:cubicBezTo>
                    <a:pt x="174" y="269"/>
                    <a:pt x="224" y="242"/>
                    <a:pt x="224" y="209"/>
                  </a:cubicBezTo>
                  <a:cubicBezTo>
                    <a:pt x="224" y="176"/>
                    <a:pt x="174" y="149"/>
                    <a:pt x="112" y="149"/>
                  </a:cubicBezTo>
                  <a:close/>
                  <a:moveTo>
                    <a:pt x="246" y="269"/>
                  </a:moveTo>
                  <a:cubicBezTo>
                    <a:pt x="244" y="269"/>
                    <a:pt x="241" y="269"/>
                    <a:pt x="239" y="269"/>
                  </a:cubicBezTo>
                  <a:cubicBezTo>
                    <a:pt x="239" y="298"/>
                    <a:pt x="239" y="298"/>
                    <a:pt x="239" y="298"/>
                  </a:cubicBezTo>
                  <a:cubicBezTo>
                    <a:pt x="241" y="299"/>
                    <a:pt x="244" y="299"/>
                    <a:pt x="246" y="299"/>
                  </a:cubicBezTo>
                  <a:cubicBezTo>
                    <a:pt x="308" y="299"/>
                    <a:pt x="358" y="272"/>
                    <a:pt x="358" y="239"/>
                  </a:cubicBezTo>
                  <a:cubicBezTo>
                    <a:pt x="358" y="224"/>
                    <a:pt x="358" y="224"/>
                    <a:pt x="358" y="224"/>
                  </a:cubicBezTo>
                  <a:cubicBezTo>
                    <a:pt x="358" y="221"/>
                    <a:pt x="358" y="219"/>
                    <a:pt x="357" y="217"/>
                  </a:cubicBezTo>
                  <a:cubicBezTo>
                    <a:pt x="351" y="246"/>
                    <a:pt x="304" y="269"/>
                    <a:pt x="246" y="269"/>
                  </a:cubicBezTo>
                  <a:close/>
                  <a:moveTo>
                    <a:pt x="246" y="119"/>
                  </a:moveTo>
                  <a:cubicBezTo>
                    <a:pt x="308" y="119"/>
                    <a:pt x="358" y="93"/>
                    <a:pt x="358" y="60"/>
                  </a:cubicBezTo>
                  <a:cubicBezTo>
                    <a:pt x="358" y="27"/>
                    <a:pt x="308" y="0"/>
                    <a:pt x="246" y="0"/>
                  </a:cubicBezTo>
                  <a:cubicBezTo>
                    <a:pt x="185" y="0"/>
                    <a:pt x="134" y="27"/>
                    <a:pt x="134" y="60"/>
                  </a:cubicBezTo>
                  <a:cubicBezTo>
                    <a:pt x="134" y="93"/>
                    <a:pt x="185" y="119"/>
                    <a:pt x="246" y="119"/>
                  </a:cubicBezTo>
                  <a:close/>
                  <a:moveTo>
                    <a:pt x="246" y="134"/>
                  </a:moveTo>
                  <a:cubicBezTo>
                    <a:pt x="189" y="134"/>
                    <a:pt x="142" y="112"/>
                    <a:pt x="135" y="82"/>
                  </a:cubicBezTo>
                  <a:cubicBezTo>
                    <a:pt x="135" y="85"/>
                    <a:pt x="134" y="87"/>
                    <a:pt x="134" y="90"/>
                  </a:cubicBezTo>
                  <a:cubicBezTo>
                    <a:pt x="134" y="105"/>
                    <a:pt x="134" y="105"/>
                    <a:pt x="134" y="105"/>
                  </a:cubicBezTo>
                  <a:cubicBezTo>
                    <a:pt x="134" y="117"/>
                    <a:pt x="142" y="129"/>
                    <a:pt x="155" y="139"/>
                  </a:cubicBezTo>
                  <a:cubicBezTo>
                    <a:pt x="176" y="143"/>
                    <a:pt x="195" y="151"/>
                    <a:pt x="210" y="161"/>
                  </a:cubicBezTo>
                  <a:cubicBezTo>
                    <a:pt x="221" y="163"/>
                    <a:pt x="234" y="164"/>
                    <a:pt x="246" y="164"/>
                  </a:cubicBezTo>
                  <a:cubicBezTo>
                    <a:pt x="308" y="164"/>
                    <a:pt x="358" y="138"/>
                    <a:pt x="358" y="105"/>
                  </a:cubicBezTo>
                  <a:cubicBezTo>
                    <a:pt x="358" y="90"/>
                    <a:pt x="358" y="90"/>
                    <a:pt x="358" y="90"/>
                  </a:cubicBezTo>
                  <a:cubicBezTo>
                    <a:pt x="358" y="87"/>
                    <a:pt x="358" y="85"/>
                    <a:pt x="357" y="82"/>
                  </a:cubicBezTo>
                  <a:cubicBezTo>
                    <a:pt x="351" y="112"/>
                    <a:pt x="304" y="134"/>
                    <a:pt x="246" y="134"/>
                  </a:cubicBezTo>
                  <a:close/>
                  <a:moveTo>
                    <a:pt x="246" y="179"/>
                  </a:moveTo>
                  <a:cubicBezTo>
                    <a:pt x="240" y="179"/>
                    <a:pt x="234" y="179"/>
                    <a:pt x="228" y="178"/>
                  </a:cubicBezTo>
                  <a:cubicBezTo>
                    <a:pt x="235" y="188"/>
                    <a:pt x="239" y="198"/>
                    <a:pt x="239" y="209"/>
                  </a:cubicBezTo>
                  <a:cubicBezTo>
                    <a:pt x="241" y="209"/>
                    <a:pt x="244" y="209"/>
                    <a:pt x="246" y="209"/>
                  </a:cubicBezTo>
                  <a:cubicBezTo>
                    <a:pt x="308" y="209"/>
                    <a:pt x="358" y="182"/>
                    <a:pt x="358" y="149"/>
                  </a:cubicBezTo>
                  <a:cubicBezTo>
                    <a:pt x="358" y="134"/>
                    <a:pt x="358" y="134"/>
                    <a:pt x="358" y="134"/>
                  </a:cubicBezTo>
                  <a:cubicBezTo>
                    <a:pt x="358" y="132"/>
                    <a:pt x="358" y="129"/>
                    <a:pt x="357" y="127"/>
                  </a:cubicBezTo>
                  <a:cubicBezTo>
                    <a:pt x="351" y="156"/>
                    <a:pt x="304" y="179"/>
                    <a:pt x="246" y="179"/>
                  </a:cubicBezTo>
                  <a:close/>
                  <a:moveTo>
                    <a:pt x="246" y="224"/>
                  </a:moveTo>
                  <a:cubicBezTo>
                    <a:pt x="244" y="224"/>
                    <a:pt x="241" y="224"/>
                    <a:pt x="239" y="224"/>
                  </a:cubicBezTo>
                  <a:cubicBezTo>
                    <a:pt x="239" y="254"/>
                    <a:pt x="239" y="254"/>
                    <a:pt x="239" y="254"/>
                  </a:cubicBezTo>
                  <a:cubicBezTo>
                    <a:pt x="241" y="254"/>
                    <a:pt x="244" y="254"/>
                    <a:pt x="246" y="254"/>
                  </a:cubicBezTo>
                  <a:cubicBezTo>
                    <a:pt x="308" y="254"/>
                    <a:pt x="358" y="227"/>
                    <a:pt x="358" y="194"/>
                  </a:cubicBezTo>
                  <a:cubicBezTo>
                    <a:pt x="358" y="179"/>
                    <a:pt x="358" y="179"/>
                    <a:pt x="358" y="179"/>
                  </a:cubicBezTo>
                  <a:cubicBezTo>
                    <a:pt x="358" y="177"/>
                    <a:pt x="358" y="174"/>
                    <a:pt x="357" y="172"/>
                  </a:cubicBezTo>
                  <a:cubicBezTo>
                    <a:pt x="351" y="201"/>
                    <a:pt x="304" y="224"/>
                    <a:pt x="246" y="224"/>
                  </a:cubicBezTo>
                  <a:close/>
                  <a:moveTo>
                    <a:pt x="246" y="224"/>
                  </a:moveTo>
                  <a:cubicBezTo>
                    <a:pt x="246" y="224"/>
                    <a:pt x="246" y="224"/>
                    <a:pt x="246" y="224"/>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02" name="Oval 201">
              <a:extLst>
                <a:ext uri="{FF2B5EF4-FFF2-40B4-BE49-F238E27FC236}">
                  <a16:creationId xmlns:a16="http://schemas.microsoft.com/office/drawing/2014/main" id="{79022077-6D78-4B60-82E4-941718798172}"/>
                </a:ext>
              </a:extLst>
            </p:cNvPr>
            <p:cNvSpPr/>
            <p:nvPr/>
          </p:nvSpPr>
          <p:spPr>
            <a:xfrm>
              <a:off x="3266052" y="4689582"/>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03" name="Group 202">
            <a:extLst>
              <a:ext uri="{FF2B5EF4-FFF2-40B4-BE49-F238E27FC236}">
                <a16:creationId xmlns:a16="http://schemas.microsoft.com/office/drawing/2014/main" id="{8847F265-C0B3-4D89-AEF2-078B1A80092E}"/>
              </a:ext>
            </a:extLst>
          </p:cNvPr>
          <p:cNvGrpSpPr/>
          <p:nvPr userDrawn="1"/>
        </p:nvGrpSpPr>
        <p:grpSpPr>
          <a:xfrm>
            <a:off x="4224736" y="4689582"/>
            <a:ext cx="497840" cy="497840"/>
            <a:chOff x="4224736" y="4689582"/>
            <a:chExt cx="497840" cy="497840"/>
          </a:xfrm>
        </p:grpSpPr>
        <p:sp>
          <p:nvSpPr>
            <p:cNvPr id="204" name="Freeform 382">
              <a:extLst>
                <a:ext uri="{FF2B5EF4-FFF2-40B4-BE49-F238E27FC236}">
                  <a16:creationId xmlns:a16="http://schemas.microsoft.com/office/drawing/2014/main" id="{5C46C7AC-92DE-4B15-89EB-60662BB0FE33}"/>
                </a:ext>
              </a:extLst>
            </p:cNvPr>
            <p:cNvSpPr>
              <a:spLocks noChangeAspect="1" noEditPoints="1"/>
            </p:cNvSpPr>
            <p:nvPr/>
          </p:nvSpPr>
          <p:spPr bwMode="auto">
            <a:xfrm>
              <a:off x="4338876" y="4785502"/>
              <a:ext cx="269561" cy="306000"/>
            </a:xfrm>
            <a:custGeom>
              <a:avLst/>
              <a:gdLst>
                <a:gd name="T0" fmla="*/ 155 w 260"/>
                <a:gd name="T1" fmla="*/ 38 h 295"/>
                <a:gd name="T2" fmla="*/ 155 w 260"/>
                <a:gd name="T3" fmla="*/ 70 h 295"/>
                <a:gd name="T4" fmla="*/ 200 w 260"/>
                <a:gd name="T5" fmla="*/ 95 h 295"/>
                <a:gd name="T6" fmla="*/ 228 w 260"/>
                <a:gd name="T7" fmla="*/ 166 h 295"/>
                <a:gd name="T8" fmla="*/ 200 w 260"/>
                <a:gd name="T9" fmla="*/ 236 h 295"/>
                <a:gd name="T10" fmla="*/ 129 w 260"/>
                <a:gd name="T11" fmla="*/ 264 h 295"/>
                <a:gd name="T12" fmla="*/ 60 w 260"/>
                <a:gd name="T13" fmla="*/ 236 h 295"/>
                <a:gd name="T14" fmla="*/ 31 w 260"/>
                <a:gd name="T15" fmla="*/ 166 h 295"/>
                <a:gd name="T16" fmla="*/ 60 w 260"/>
                <a:gd name="T17" fmla="*/ 95 h 295"/>
                <a:gd name="T18" fmla="*/ 104 w 260"/>
                <a:gd name="T19" fmla="*/ 70 h 295"/>
                <a:gd name="T20" fmla="*/ 104 w 260"/>
                <a:gd name="T21" fmla="*/ 38 h 295"/>
                <a:gd name="T22" fmla="*/ 0 w 260"/>
                <a:gd name="T23" fmla="*/ 166 h 295"/>
                <a:gd name="T24" fmla="*/ 129 w 260"/>
                <a:gd name="T25" fmla="*/ 295 h 295"/>
                <a:gd name="T26" fmla="*/ 260 w 260"/>
                <a:gd name="T27" fmla="*/ 166 h 295"/>
                <a:gd name="T28" fmla="*/ 155 w 260"/>
                <a:gd name="T29" fmla="*/ 38 h 295"/>
                <a:gd name="T30" fmla="*/ 129 w 260"/>
                <a:gd name="T31" fmla="*/ 163 h 295"/>
                <a:gd name="T32" fmla="*/ 146 w 260"/>
                <a:gd name="T33" fmla="*/ 146 h 295"/>
                <a:gd name="T34" fmla="*/ 146 w 260"/>
                <a:gd name="T35" fmla="*/ 15 h 295"/>
                <a:gd name="T36" fmla="*/ 129 w 260"/>
                <a:gd name="T37" fmla="*/ 0 h 295"/>
                <a:gd name="T38" fmla="*/ 114 w 260"/>
                <a:gd name="T39" fmla="*/ 15 h 295"/>
                <a:gd name="T40" fmla="*/ 114 w 260"/>
                <a:gd name="T41" fmla="*/ 146 h 295"/>
                <a:gd name="T42" fmla="*/ 129 w 260"/>
                <a:gd name="T43" fmla="*/ 16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295">
                  <a:moveTo>
                    <a:pt x="155" y="38"/>
                  </a:moveTo>
                  <a:cubicBezTo>
                    <a:pt x="155" y="70"/>
                    <a:pt x="155" y="70"/>
                    <a:pt x="155" y="70"/>
                  </a:cubicBezTo>
                  <a:cubicBezTo>
                    <a:pt x="172" y="75"/>
                    <a:pt x="187" y="83"/>
                    <a:pt x="200" y="95"/>
                  </a:cubicBezTo>
                  <a:cubicBezTo>
                    <a:pt x="217" y="113"/>
                    <a:pt x="228" y="138"/>
                    <a:pt x="228" y="166"/>
                  </a:cubicBezTo>
                  <a:cubicBezTo>
                    <a:pt x="228" y="193"/>
                    <a:pt x="217" y="218"/>
                    <a:pt x="200" y="236"/>
                  </a:cubicBezTo>
                  <a:cubicBezTo>
                    <a:pt x="182" y="254"/>
                    <a:pt x="157" y="264"/>
                    <a:pt x="129" y="264"/>
                  </a:cubicBezTo>
                  <a:cubicBezTo>
                    <a:pt x="103" y="264"/>
                    <a:pt x="78" y="254"/>
                    <a:pt x="60" y="236"/>
                  </a:cubicBezTo>
                  <a:cubicBezTo>
                    <a:pt x="43" y="218"/>
                    <a:pt x="31" y="193"/>
                    <a:pt x="31" y="166"/>
                  </a:cubicBezTo>
                  <a:cubicBezTo>
                    <a:pt x="31" y="138"/>
                    <a:pt x="43" y="113"/>
                    <a:pt x="60" y="95"/>
                  </a:cubicBezTo>
                  <a:cubicBezTo>
                    <a:pt x="73" y="83"/>
                    <a:pt x="88" y="75"/>
                    <a:pt x="104" y="70"/>
                  </a:cubicBezTo>
                  <a:cubicBezTo>
                    <a:pt x="104" y="38"/>
                    <a:pt x="104" y="38"/>
                    <a:pt x="104" y="38"/>
                  </a:cubicBezTo>
                  <a:cubicBezTo>
                    <a:pt x="45" y="50"/>
                    <a:pt x="0" y="103"/>
                    <a:pt x="0" y="166"/>
                  </a:cubicBezTo>
                  <a:cubicBezTo>
                    <a:pt x="0" y="237"/>
                    <a:pt x="58" y="295"/>
                    <a:pt x="129" y="295"/>
                  </a:cubicBezTo>
                  <a:cubicBezTo>
                    <a:pt x="202" y="295"/>
                    <a:pt x="260" y="237"/>
                    <a:pt x="260" y="166"/>
                  </a:cubicBezTo>
                  <a:cubicBezTo>
                    <a:pt x="260" y="103"/>
                    <a:pt x="215" y="50"/>
                    <a:pt x="155" y="38"/>
                  </a:cubicBezTo>
                  <a:close/>
                  <a:moveTo>
                    <a:pt x="129" y="163"/>
                  </a:moveTo>
                  <a:cubicBezTo>
                    <a:pt x="139" y="163"/>
                    <a:pt x="146" y="155"/>
                    <a:pt x="146" y="146"/>
                  </a:cubicBezTo>
                  <a:cubicBezTo>
                    <a:pt x="146" y="15"/>
                    <a:pt x="146" y="15"/>
                    <a:pt x="146" y="15"/>
                  </a:cubicBezTo>
                  <a:cubicBezTo>
                    <a:pt x="146" y="7"/>
                    <a:pt x="139" y="0"/>
                    <a:pt x="129" y="0"/>
                  </a:cubicBezTo>
                  <a:cubicBezTo>
                    <a:pt x="121" y="0"/>
                    <a:pt x="114" y="7"/>
                    <a:pt x="114" y="15"/>
                  </a:cubicBezTo>
                  <a:cubicBezTo>
                    <a:pt x="114" y="146"/>
                    <a:pt x="114" y="146"/>
                    <a:pt x="114" y="146"/>
                  </a:cubicBezTo>
                  <a:cubicBezTo>
                    <a:pt x="114" y="155"/>
                    <a:pt x="121" y="163"/>
                    <a:pt x="129" y="163"/>
                  </a:cubicBezTo>
                  <a:close/>
                </a:path>
              </a:pathLst>
            </a:custGeom>
            <a:solidFill>
              <a:srgbClr val="F06464"/>
            </a:solid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05" name="Oval 204">
              <a:extLst>
                <a:ext uri="{FF2B5EF4-FFF2-40B4-BE49-F238E27FC236}">
                  <a16:creationId xmlns:a16="http://schemas.microsoft.com/office/drawing/2014/main" id="{63971DE3-6031-47AE-BE14-961B68299428}"/>
                </a:ext>
              </a:extLst>
            </p:cNvPr>
            <p:cNvSpPr/>
            <p:nvPr/>
          </p:nvSpPr>
          <p:spPr>
            <a:xfrm>
              <a:off x="4224736" y="4689582"/>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06" name="Group 205">
            <a:extLst>
              <a:ext uri="{FF2B5EF4-FFF2-40B4-BE49-F238E27FC236}">
                <a16:creationId xmlns:a16="http://schemas.microsoft.com/office/drawing/2014/main" id="{104FFE0F-757C-4740-8C7A-095FED31E152}"/>
              </a:ext>
            </a:extLst>
          </p:cNvPr>
          <p:cNvGrpSpPr/>
          <p:nvPr userDrawn="1"/>
        </p:nvGrpSpPr>
        <p:grpSpPr>
          <a:xfrm>
            <a:off x="5183420" y="4689582"/>
            <a:ext cx="497840" cy="497840"/>
            <a:chOff x="5183420" y="4689582"/>
            <a:chExt cx="497840" cy="497840"/>
          </a:xfrm>
        </p:grpSpPr>
        <p:grpSp>
          <p:nvGrpSpPr>
            <p:cNvPr id="207" name="Group 22">
              <a:extLst>
                <a:ext uri="{FF2B5EF4-FFF2-40B4-BE49-F238E27FC236}">
                  <a16:creationId xmlns:a16="http://schemas.microsoft.com/office/drawing/2014/main" id="{C9380BDB-C844-4672-916A-D794767AE5D8}"/>
                </a:ext>
              </a:extLst>
            </p:cNvPr>
            <p:cNvGrpSpPr>
              <a:grpSpLocks noChangeAspect="1"/>
            </p:cNvGrpSpPr>
            <p:nvPr/>
          </p:nvGrpSpPr>
          <p:grpSpPr bwMode="auto">
            <a:xfrm>
              <a:off x="5304416" y="4785502"/>
              <a:ext cx="255849" cy="306000"/>
              <a:chOff x="2744" y="3292"/>
              <a:chExt cx="653" cy="781"/>
            </a:xfrm>
            <a:solidFill>
              <a:schemeClr val="accent6"/>
            </a:solidFill>
          </p:grpSpPr>
          <p:sp>
            <p:nvSpPr>
              <p:cNvPr id="209" name="Freeform 23">
                <a:extLst>
                  <a:ext uri="{FF2B5EF4-FFF2-40B4-BE49-F238E27FC236}">
                    <a16:creationId xmlns:a16="http://schemas.microsoft.com/office/drawing/2014/main" id="{56322F0F-035C-4612-B669-F27622658D4A}"/>
                  </a:ext>
                </a:extLst>
              </p:cNvPr>
              <p:cNvSpPr>
                <a:spLocks/>
              </p:cNvSpPr>
              <p:nvPr/>
            </p:nvSpPr>
            <p:spPr bwMode="auto">
              <a:xfrm>
                <a:off x="2902" y="3439"/>
                <a:ext cx="337" cy="226"/>
              </a:xfrm>
              <a:custGeom>
                <a:avLst/>
                <a:gdLst>
                  <a:gd name="T0" fmla="*/ 172 w 172"/>
                  <a:gd name="T1" fmla="*/ 19 h 116"/>
                  <a:gd name="T2" fmla="*/ 85 w 172"/>
                  <a:gd name="T3" fmla="*/ 116 h 116"/>
                  <a:gd name="T4" fmla="*/ 0 w 172"/>
                  <a:gd name="T5" fmla="*/ 19 h 116"/>
                  <a:gd name="T6" fmla="*/ 0 w 172"/>
                  <a:gd name="T7" fmla="*/ 0 h 116"/>
                  <a:gd name="T8" fmla="*/ 172 w 172"/>
                  <a:gd name="T9" fmla="*/ 0 h 116"/>
                  <a:gd name="T10" fmla="*/ 172 w 172"/>
                  <a:gd name="T11" fmla="*/ 19 h 116"/>
                </a:gdLst>
                <a:ahLst/>
                <a:cxnLst>
                  <a:cxn ang="0">
                    <a:pos x="T0" y="T1"/>
                  </a:cxn>
                  <a:cxn ang="0">
                    <a:pos x="T2" y="T3"/>
                  </a:cxn>
                  <a:cxn ang="0">
                    <a:pos x="T4" y="T5"/>
                  </a:cxn>
                  <a:cxn ang="0">
                    <a:pos x="T6" y="T7"/>
                  </a:cxn>
                  <a:cxn ang="0">
                    <a:pos x="T8" y="T9"/>
                  </a:cxn>
                  <a:cxn ang="0">
                    <a:pos x="T10" y="T11"/>
                  </a:cxn>
                </a:cxnLst>
                <a:rect l="0" t="0" r="r" b="b"/>
                <a:pathLst>
                  <a:path w="172" h="116">
                    <a:moveTo>
                      <a:pt x="172" y="19"/>
                    </a:moveTo>
                    <a:cubicBezTo>
                      <a:pt x="172" y="46"/>
                      <a:pt x="85" y="116"/>
                      <a:pt x="85" y="116"/>
                    </a:cubicBezTo>
                    <a:cubicBezTo>
                      <a:pt x="85" y="116"/>
                      <a:pt x="0" y="51"/>
                      <a:pt x="0" y="19"/>
                    </a:cubicBezTo>
                    <a:cubicBezTo>
                      <a:pt x="0" y="5"/>
                      <a:pt x="0" y="0"/>
                      <a:pt x="0" y="0"/>
                    </a:cubicBezTo>
                    <a:cubicBezTo>
                      <a:pt x="172" y="0"/>
                      <a:pt x="172" y="0"/>
                      <a:pt x="172" y="0"/>
                    </a:cubicBezTo>
                    <a:cubicBezTo>
                      <a:pt x="172" y="0"/>
                      <a:pt x="172" y="0"/>
                      <a:pt x="17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10" name="Freeform 24">
                <a:extLst>
                  <a:ext uri="{FF2B5EF4-FFF2-40B4-BE49-F238E27FC236}">
                    <a16:creationId xmlns:a16="http://schemas.microsoft.com/office/drawing/2014/main" id="{FE918628-D74A-45AC-9B03-A5AD7F60322E}"/>
                  </a:ext>
                </a:extLst>
              </p:cNvPr>
              <p:cNvSpPr>
                <a:spLocks/>
              </p:cNvSpPr>
              <p:nvPr/>
            </p:nvSpPr>
            <p:spPr bwMode="auto">
              <a:xfrm>
                <a:off x="2897" y="3839"/>
                <a:ext cx="347" cy="127"/>
              </a:xfrm>
              <a:custGeom>
                <a:avLst/>
                <a:gdLst>
                  <a:gd name="T0" fmla="*/ 178 w 178"/>
                  <a:gd name="T1" fmla="*/ 65 h 65"/>
                  <a:gd name="T2" fmla="*/ 0 w 178"/>
                  <a:gd name="T3" fmla="*/ 65 h 65"/>
                  <a:gd name="T4" fmla="*/ 0 w 178"/>
                  <a:gd name="T5" fmla="*/ 44 h 65"/>
                  <a:gd name="T6" fmla="*/ 88 w 178"/>
                  <a:gd name="T7" fmla="*/ 0 h 65"/>
                  <a:gd name="T8" fmla="*/ 178 w 178"/>
                  <a:gd name="T9" fmla="*/ 44 h 65"/>
                  <a:gd name="T10" fmla="*/ 178 w 178"/>
                  <a:gd name="T11" fmla="*/ 65 h 65"/>
                </a:gdLst>
                <a:ahLst/>
                <a:cxnLst>
                  <a:cxn ang="0">
                    <a:pos x="T0" y="T1"/>
                  </a:cxn>
                  <a:cxn ang="0">
                    <a:pos x="T2" y="T3"/>
                  </a:cxn>
                  <a:cxn ang="0">
                    <a:pos x="T4" y="T5"/>
                  </a:cxn>
                  <a:cxn ang="0">
                    <a:pos x="T6" y="T7"/>
                  </a:cxn>
                  <a:cxn ang="0">
                    <a:pos x="T8" y="T9"/>
                  </a:cxn>
                  <a:cxn ang="0">
                    <a:pos x="T10" y="T11"/>
                  </a:cxn>
                </a:cxnLst>
                <a:rect l="0" t="0" r="r" b="b"/>
                <a:pathLst>
                  <a:path w="178" h="65">
                    <a:moveTo>
                      <a:pt x="178" y="65"/>
                    </a:moveTo>
                    <a:cubicBezTo>
                      <a:pt x="0" y="65"/>
                      <a:pt x="0" y="65"/>
                      <a:pt x="0" y="65"/>
                    </a:cubicBezTo>
                    <a:cubicBezTo>
                      <a:pt x="0" y="65"/>
                      <a:pt x="0" y="57"/>
                      <a:pt x="0" y="44"/>
                    </a:cubicBezTo>
                    <a:cubicBezTo>
                      <a:pt x="0" y="31"/>
                      <a:pt x="88" y="0"/>
                      <a:pt x="88" y="0"/>
                    </a:cubicBezTo>
                    <a:cubicBezTo>
                      <a:pt x="88" y="0"/>
                      <a:pt x="178" y="29"/>
                      <a:pt x="178" y="44"/>
                    </a:cubicBezTo>
                    <a:cubicBezTo>
                      <a:pt x="178" y="59"/>
                      <a:pt x="178" y="65"/>
                      <a:pt x="17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11" name="Freeform 25">
                <a:extLst>
                  <a:ext uri="{FF2B5EF4-FFF2-40B4-BE49-F238E27FC236}">
                    <a16:creationId xmlns:a16="http://schemas.microsoft.com/office/drawing/2014/main" id="{47F35C9D-CB20-40BC-A387-A9E8CBC6B116}"/>
                  </a:ext>
                </a:extLst>
              </p:cNvPr>
              <p:cNvSpPr>
                <a:spLocks noEditPoints="1"/>
              </p:cNvSpPr>
              <p:nvPr/>
            </p:nvSpPr>
            <p:spPr bwMode="auto">
              <a:xfrm>
                <a:off x="2744" y="3292"/>
                <a:ext cx="653" cy="781"/>
              </a:xfrm>
              <a:custGeom>
                <a:avLst/>
                <a:gdLst>
                  <a:gd name="T0" fmla="*/ 315 w 334"/>
                  <a:gd name="T1" fmla="*/ 364 h 400"/>
                  <a:gd name="T2" fmla="*/ 299 w 334"/>
                  <a:gd name="T3" fmla="*/ 364 h 400"/>
                  <a:gd name="T4" fmla="*/ 299 w 334"/>
                  <a:gd name="T5" fmla="*/ 306 h 400"/>
                  <a:gd name="T6" fmla="*/ 234 w 334"/>
                  <a:gd name="T7" fmla="*/ 200 h 400"/>
                  <a:gd name="T8" fmla="*/ 299 w 334"/>
                  <a:gd name="T9" fmla="*/ 95 h 400"/>
                  <a:gd name="T10" fmla="*/ 299 w 334"/>
                  <a:gd name="T11" fmla="*/ 36 h 400"/>
                  <a:gd name="T12" fmla="*/ 315 w 334"/>
                  <a:gd name="T13" fmla="*/ 36 h 400"/>
                  <a:gd name="T14" fmla="*/ 334 w 334"/>
                  <a:gd name="T15" fmla="*/ 18 h 400"/>
                  <a:gd name="T16" fmla="*/ 315 w 334"/>
                  <a:gd name="T17" fmla="*/ 0 h 400"/>
                  <a:gd name="T18" fmla="*/ 19 w 334"/>
                  <a:gd name="T19" fmla="*/ 0 h 400"/>
                  <a:gd name="T20" fmla="*/ 0 w 334"/>
                  <a:gd name="T21" fmla="*/ 18 h 400"/>
                  <a:gd name="T22" fmla="*/ 19 w 334"/>
                  <a:gd name="T23" fmla="*/ 36 h 400"/>
                  <a:gd name="T24" fmla="*/ 31 w 334"/>
                  <a:gd name="T25" fmla="*/ 36 h 400"/>
                  <a:gd name="T26" fmla="*/ 31 w 334"/>
                  <a:gd name="T27" fmla="*/ 95 h 400"/>
                  <a:gd name="T28" fmla="*/ 97 w 334"/>
                  <a:gd name="T29" fmla="*/ 201 h 400"/>
                  <a:gd name="T30" fmla="*/ 72 w 334"/>
                  <a:gd name="T31" fmla="*/ 225 h 400"/>
                  <a:gd name="T32" fmla="*/ 31 w 334"/>
                  <a:gd name="T33" fmla="*/ 306 h 400"/>
                  <a:gd name="T34" fmla="*/ 31 w 334"/>
                  <a:gd name="T35" fmla="*/ 364 h 400"/>
                  <a:gd name="T36" fmla="*/ 19 w 334"/>
                  <a:gd name="T37" fmla="*/ 364 h 400"/>
                  <a:gd name="T38" fmla="*/ 0 w 334"/>
                  <a:gd name="T39" fmla="*/ 382 h 400"/>
                  <a:gd name="T40" fmla="*/ 19 w 334"/>
                  <a:gd name="T41" fmla="*/ 400 h 400"/>
                  <a:gd name="T42" fmla="*/ 315 w 334"/>
                  <a:gd name="T43" fmla="*/ 400 h 400"/>
                  <a:gd name="T44" fmla="*/ 334 w 334"/>
                  <a:gd name="T45" fmla="*/ 382 h 400"/>
                  <a:gd name="T46" fmla="*/ 315 w 334"/>
                  <a:gd name="T47" fmla="*/ 364 h 400"/>
                  <a:gd name="T48" fmla="*/ 63 w 334"/>
                  <a:gd name="T49" fmla="*/ 306 h 400"/>
                  <a:gd name="T50" fmla="*/ 130 w 334"/>
                  <a:gd name="T51" fmla="*/ 212 h 400"/>
                  <a:gd name="T52" fmla="*/ 136 w 334"/>
                  <a:gd name="T53" fmla="*/ 200 h 400"/>
                  <a:gd name="T54" fmla="*/ 130 w 334"/>
                  <a:gd name="T55" fmla="*/ 189 h 400"/>
                  <a:gd name="T56" fmla="*/ 63 w 334"/>
                  <a:gd name="T57" fmla="*/ 95 h 400"/>
                  <a:gd name="T58" fmla="*/ 63 w 334"/>
                  <a:gd name="T59" fmla="*/ 36 h 400"/>
                  <a:gd name="T60" fmla="*/ 271 w 334"/>
                  <a:gd name="T61" fmla="*/ 36 h 400"/>
                  <a:gd name="T62" fmla="*/ 271 w 334"/>
                  <a:gd name="T63" fmla="*/ 95 h 400"/>
                  <a:gd name="T64" fmla="*/ 204 w 334"/>
                  <a:gd name="T65" fmla="*/ 189 h 400"/>
                  <a:gd name="T66" fmla="*/ 199 w 334"/>
                  <a:gd name="T67" fmla="*/ 201 h 400"/>
                  <a:gd name="T68" fmla="*/ 204 w 334"/>
                  <a:gd name="T69" fmla="*/ 213 h 400"/>
                  <a:gd name="T70" fmla="*/ 271 w 334"/>
                  <a:gd name="T71" fmla="*/ 306 h 400"/>
                  <a:gd name="T72" fmla="*/ 271 w 334"/>
                  <a:gd name="T73" fmla="*/ 364 h 400"/>
                  <a:gd name="T74" fmla="*/ 63 w 334"/>
                  <a:gd name="T75" fmla="*/ 364 h 400"/>
                  <a:gd name="T76" fmla="*/ 63 w 334"/>
                  <a:gd name="T77" fmla="*/ 30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4" h="400">
                    <a:moveTo>
                      <a:pt x="315" y="364"/>
                    </a:moveTo>
                    <a:cubicBezTo>
                      <a:pt x="299" y="364"/>
                      <a:pt x="299" y="364"/>
                      <a:pt x="299" y="364"/>
                    </a:cubicBezTo>
                    <a:cubicBezTo>
                      <a:pt x="299" y="306"/>
                      <a:pt x="299" y="306"/>
                      <a:pt x="299" y="306"/>
                    </a:cubicBezTo>
                    <a:cubicBezTo>
                      <a:pt x="299" y="260"/>
                      <a:pt x="257" y="219"/>
                      <a:pt x="234" y="200"/>
                    </a:cubicBezTo>
                    <a:cubicBezTo>
                      <a:pt x="257" y="180"/>
                      <a:pt x="299" y="137"/>
                      <a:pt x="299" y="95"/>
                    </a:cubicBezTo>
                    <a:cubicBezTo>
                      <a:pt x="299" y="36"/>
                      <a:pt x="299" y="36"/>
                      <a:pt x="299" y="36"/>
                    </a:cubicBezTo>
                    <a:cubicBezTo>
                      <a:pt x="315" y="36"/>
                      <a:pt x="315" y="36"/>
                      <a:pt x="315" y="36"/>
                    </a:cubicBezTo>
                    <a:cubicBezTo>
                      <a:pt x="325" y="36"/>
                      <a:pt x="334" y="28"/>
                      <a:pt x="334" y="18"/>
                    </a:cubicBezTo>
                    <a:cubicBezTo>
                      <a:pt x="334" y="8"/>
                      <a:pt x="325" y="0"/>
                      <a:pt x="315" y="0"/>
                    </a:cubicBezTo>
                    <a:cubicBezTo>
                      <a:pt x="19" y="0"/>
                      <a:pt x="19" y="0"/>
                      <a:pt x="19" y="0"/>
                    </a:cubicBezTo>
                    <a:cubicBezTo>
                      <a:pt x="9" y="0"/>
                      <a:pt x="0" y="8"/>
                      <a:pt x="0" y="18"/>
                    </a:cubicBezTo>
                    <a:cubicBezTo>
                      <a:pt x="0" y="28"/>
                      <a:pt x="9" y="36"/>
                      <a:pt x="19" y="36"/>
                    </a:cubicBezTo>
                    <a:cubicBezTo>
                      <a:pt x="31" y="36"/>
                      <a:pt x="31" y="36"/>
                      <a:pt x="31" y="36"/>
                    </a:cubicBezTo>
                    <a:cubicBezTo>
                      <a:pt x="31" y="95"/>
                      <a:pt x="31" y="95"/>
                      <a:pt x="31" y="95"/>
                    </a:cubicBezTo>
                    <a:cubicBezTo>
                      <a:pt x="31" y="139"/>
                      <a:pt x="74" y="181"/>
                      <a:pt x="97" y="201"/>
                    </a:cubicBezTo>
                    <a:cubicBezTo>
                      <a:pt x="90" y="207"/>
                      <a:pt x="81" y="215"/>
                      <a:pt x="72" y="225"/>
                    </a:cubicBezTo>
                    <a:cubicBezTo>
                      <a:pt x="45" y="254"/>
                      <a:pt x="31" y="282"/>
                      <a:pt x="31" y="306"/>
                    </a:cubicBezTo>
                    <a:cubicBezTo>
                      <a:pt x="31" y="364"/>
                      <a:pt x="31" y="364"/>
                      <a:pt x="31" y="364"/>
                    </a:cubicBezTo>
                    <a:cubicBezTo>
                      <a:pt x="19" y="364"/>
                      <a:pt x="19" y="364"/>
                      <a:pt x="19" y="364"/>
                    </a:cubicBezTo>
                    <a:cubicBezTo>
                      <a:pt x="9" y="364"/>
                      <a:pt x="0" y="372"/>
                      <a:pt x="0" y="382"/>
                    </a:cubicBezTo>
                    <a:cubicBezTo>
                      <a:pt x="0" y="392"/>
                      <a:pt x="9" y="400"/>
                      <a:pt x="19" y="400"/>
                    </a:cubicBezTo>
                    <a:cubicBezTo>
                      <a:pt x="315" y="400"/>
                      <a:pt x="315" y="400"/>
                      <a:pt x="315" y="400"/>
                    </a:cubicBezTo>
                    <a:cubicBezTo>
                      <a:pt x="325" y="400"/>
                      <a:pt x="334" y="392"/>
                      <a:pt x="334" y="382"/>
                    </a:cubicBezTo>
                    <a:cubicBezTo>
                      <a:pt x="334" y="372"/>
                      <a:pt x="325" y="364"/>
                      <a:pt x="315" y="364"/>
                    </a:cubicBezTo>
                    <a:close/>
                    <a:moveTo>
                      <a:pt x="63" y="306"/>
                    </a:moveTo>
                    <a:cubicBezTo>
                      <a:pt x="63" y="271"/>
                      <a:pt x="111" y="226"/>
                      <a:pt x="130" y="212"/>
                    </a:cubicBezTo>
                    <a:cubicBezTo>
                      <a:pt x="134" y="209"/>
                      <a:pt x="136" y="205"/>
                      <a:pt x="136" y="200"/>
                    </a:cubicBezTo>
                    <a:cubicBezTo>
                      <a:pt x="136" y="196"/>
                      <a:pt x="134" y="192"/>
                      <a:pt x="130" y="189"/>
                    </a:cubicBezTo>
                    <a:cubicBezTo>
                      <a:pt x="111" y="175"/>
                      <a:pt x="63" y="132"/>
                      <a:pt x="63" y="95"/>
                    </a:cubicBezTo>
                    <a:cubicBezTo>
                      <a:pt x="63" y="36"/>
                      <a:pt x="63" y="36"/>
                      <a:pt x="63" y="36"/>
                    </a:cubicBezTo>
                    <a:cubicBezTo>
                      <a:pt x="271" y="36"/>
                      <a:pt x="271" y="36"/>
                      <a:pt x="271" y="36"/>
                    </a:cubicBezTo>
                    <a:cubicBezTo>
                      <a:pt x="271" y="95"/>
                      <a:pt x="271" y="95"/>
                      <a:pt x="271" y="95"/>
                    </a:cubicBezTo>
                    <a:cubicBezTo>
                      <a:pt x="271" y="131"/>
                      <a:pt x="223" y="175"/>
                      <a:pt x="204" y="189"/>
                    </a:cubicBezTo>
                    <a:cubicBezTo>
                      <a:pt x="200" y="192"/>
                      <a:pt x="199" y="196"/>
                      <a:pt x="199" y="201"/>
                    </a:cubicBezTo>
                    <a:cubicBezTo>
                      <a:pt x="199" y="206"/>
                      <a:pt x="201" y="210"/>
                      <a:pt x="204" y="213"/>
                    </a:cubicBezTo>
                    <a:cubicBezTo>
                      <a:pt x="223" y="225"/>
                      <a:pt x="271" y="267"/>
                      <a:pt x="271" y="306"/>
                    </a:cubicBezTo>
                    <a:cubicBezTo>
                      <a:pt x="271" y="364"/>
                      <a:pt x="271" y="364"/>
                      <a:pt x="271" y="364"/>
                    </a:cubicBezTo>
                    <a:cubicBezTo>
                      <a:pt x="63" y="364"/>
                      <a:pt x="63" y="364"/>
                      <a:pt x="63" y="364"/>
                    </a:cubicBezTo>
                    <a:lnTo>
                      <a:pt x="63"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08" name="Oval 207">
              <a:extLst>
                <a:ext uri="{FF2B5EF4-FFF2-40B4-BE49-F238E27FC236}">
                  <a16:creationId xmlns:a16="http://schemas.microsoft.com/office/drawing/2014/main" id="{5B73EABD-704B-4AB4-92E9-A846A8F0F95F}"/>
                </a:ext>
              </a:extLst>
            </p:cNvPr>
            <p:cNvSpPr/>
            <p:nvPr/>
          </p:nvSpPr>
          <p:spPr>
            <a:xfrm>
              <a:off x="5183420" y="4689582"/>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12" name="Group 11">
            <a:extLst>
              <a:ext uri="{FF2B5EF4-FFF2-40B4-BE49-F238E27FC236}">
                <a16:creationId xmlns:a16="http://schemas.microsoft.com/office/drawing/2014/main" id="{3804FE09-A37D-459F-AD39-A6FE281E4A6D}"/>
              </a:ext>
            </a:extLst>
          </p:cNvPr>
          <p:cNvGrpSpPr>
            <a:grpSpLocks noChangeAspect="1"/>
          </p:cNvGrpSpPr>
          <p:nvPr userDrawn="1"/>
        </p:nvGrpSpPr>
        <p:grpSpPr bwMode="auto">
          <a:xfrm>
            <a:off x="6341368" y="4785502"/>
            <a:ext cx="186064" cy="306000"/>
            <a:chOff x="-1355" y="2281"/>
            <a:chExt cx="287" cy="472"/>
          </a:xfrm>
          <a:solidFill>
            <a:schemeClr val="accent5"/>
          </a:solidFill>
        </p:grpSpPr>
        <p:sp>
          <p:nvSpPr>
            <p:cNvPr id="213" name="Freeform 12">
              <a:extLst>
                <a:ext uri="{FF2B5EF4-FFF2-40B4-BE49-F238E27FC236}">
                  <a16:creationId xmlns:a16="http://schemas.microsoft.com/office/drawing/2014/main" id="{D7C1DF35-90E6-41E3-862E-3034C1149A73}"/>
                </a:ext>
              </a:extLst>
            </p:cNvPr>
            <p:cNvSpPr>
              <a:spLocks/>
            </p:cNvSpPr>
            <p:nvPr/>
          </p:nvSpPr>
          <p:spPr bwMode="auto">
            <a:xfrm>
              <a:off x="-1355" y="2371"/>
              <a:ext cx="287" cy="382"/>
            </a:xfrm>
            <a:custGeom>
              <a:avLst/>
              <a:gdLst>
                <a:gd name="T0" fmla="*/ 210 w 243"/>
                <a:gd name="T1" fmla="*/ 143 h 324"/>
                <a:gd name="T2" fmla="*/ 131 w 243"/>
                <a:gd name="T3" fmla="*/ 135 h 324"/>
                <a:gd name="T4" fmla="*/ 128 w 243"/>
                <a:gd name="T5" fmla="*/ 21 h 324"/>
                <a:gd name="T6" fmla="*/ 107 w 243"/>
                <a:gd name="T7" fmla="*/ 0 h 324"/>
                <a:gd name="T8" fmla="*/ 91 w 243"/>
                <a:gd name="T9" fmla="*/ 21 h 324"/>
                <a:gd name="T10" fmla="*/ 91 w 243"/>
                <a:gd name="T11" fmla="*/ 181 h 324"/>
                <a:gd name="T12" fmla="*/ 60 w 243"/>
                <a:gd name="T13" fmla="*/ 146 h 324"/>
                <a:gd name="T14" fmla="*/ 11 w 243"/>
                <a:gd name="T15" fmla="*/ 136 h 324"/>
                <a:gd name="T16" fmla="*/ 28 w 243"/>
                <a:gd name="T17" fmla="*/ 169 h 324"/>
                <a:gd name="T18" fmla="*/ 111 w 243"/>
                <a:gd name="T19" fmla="*/ 289 h 324"/>
                <a:gd name="T20" fmla="*/ 125 w 243"/>
                <a:gd name="T21" fmla="*/ 307 h 324"/>
                <a:gd name="T22" fmla="*/ 134 w 243"/>
                <a:gd name="T23" fmla="*/ 314 h 324"/>
                <a:gd name="T24" fmla="*/ 168 w 243"/>
                <a:gd name="T25" fmla="*/ 324 h 324"/>
                <a:gd name="T26" fmla="*/ 232 w 243"/>
                <a:gd name="T27" fmla="*/ 265 h 324"/>
                <a:gd name="T28" fmla="*/ 232 w 243"/>
                <a:gd name="T29" fmla="*/ 262 h 324"/>
                <a:gd name="T30" fmla="*/ 243 w 243"/>
                <a:gd name="T31" fmla="*/ 168 h 324"/>
                <a:gd name="T32" fmla="*/ 210 w 243"/>
                <a:gd name="T33" fmla="*/ 14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24">
                  <a:moveTo>
                    <a:pt x="210" y="143"/>
                  </a:moveTo>
                  <a:cubicBezTo>
                    <a:pt x="131" y="135"/>
                    <a:pt x="131" y="135"/>
                    <a:pt x="131" y="135"/>
                  </a:cubicBezTo>
                  <a:cubicBezTo>
                    <a:pt x="131" y="97"/>
                    <a:pt x="128" y="59"/>
                    <a:pt x="128" y="21"/>
                  </a:cubicBezTo>
                  <a:cubicBezTo>
                    <a:pt x="128" y="10"/>
                    <a:pt x="118" y="0"/>
                    <a:pt x="107" y="0"/>
                  </a:cubicBezTo>
                  <a:cubicBezTo>
                    <a:pt x="95" y="0"/>
                    <a:pt x="91" y="10"/>
                    <a:pt x="91" y="21"/>
                  </a:cubicBezTo>
                  <a:cubicBezTo>
                    <a:pt x="91" y="71"/>
                    <a:pt x="91" y="131"/>
                    <a:pt x="91" y="181"/>
                  </a:cubicBezTo>
                  <a:cubicBezTo>
                    <a:pt x="85" y="172"/>
                    <a:pt x="60" y="146"/>
                    <a:pt x="60" y="146"/>
                  </a:cubicBezTo>
                  <a:cubicBezTo>
                    <a:pt x="52" y="135"/>
                    <a:pt x="24" y="128"/>
                    <a:pt x="11" y="136"/>
                  </a:cubicBezTo>
                  <a:cubicBezTo>
                    <a:pt x="0" y="142"/>
                    <a:pt x="20" y="158"/>
                    <a:pt x="28" y="169"/>
                  </a:cubicBezTo>
                  <a:cubicBezTo>
                    <a:pt x="58" y="209"/>
                    <a:pt x="81" y="249"/>
                    <a:pt x="111" y="289"/>
                  </a:cubicBezTo>
                  <a:cubicBezTo>
                    <a:pt x="115" y="296"/>
                    <a:pt x="119" y="302"/>
                    <a:pt x="125" y="307"/>
                  </a:cubicBezTo>
                  <a:cubicBezTo>
                    <a:pt x="128" y="310"/>
                    <a:pt x="131" y="313"/>
                    <a:pt x="134" y="314"/>
                  </a:cubicBezTo>
                  <a:cubicBezTo>
                    <a:pt x="144" y="320"/>
                    <a:pt x="156" y="324"/>
                    <a:pt x="168" y="324"/>
                  </a:cubicBezTo>
                  <a:cubicBezTo>
                    <a:pt x="202" y="324"/>
                    <a:pt x="229" y="298"/>
                    <a:pt x="232" y="265"/>
                  </a:cubicBezTo>
                  <a:cubicBezTo>
                    <a:pt x="232" y="264"/>
                    <a:pt x="232" y="263"/>
                    <a:pt x="232" y="262"/>
                  </a:cubicBezTo>
                  <a:cubicBezTo>
                    <a:pt x="243" y="168"/>
                    <a:pt x="243" y="168"/>
                    <a:pt x="243" y="168"/>
                  </a:cubicBezTo>
                  <a:cubicBezTo>
                    <a:pt x="243" y="156"/>
                    <a:pt x="222" y="143"/>
                    <a:pt x="21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14" name="Freeform 13">
              <a:extLst>
                <a:ext uri="{FF2B5EF4-FFF2-40B4-BE49-F238E27FC236}">
                  <a16:creationId xmlns:a16="http://schemas.microsoft.com/office/drawing/2014/main" id="{B4CBA00B-B15C-4546-9F98-EC1B9372D6D6}"/>
                </a:ext>
              </a:extLst>
            </p:cNvPr>
            <p:cNvSpPr>
              <a:spLocks/>
            </p:cNvSpPr>
            <p:nvPr/>
          </p:nvSpPr>
          <p:spPr bwMode="auto">
            <a:xfrm>
              <a:off x="-1347" y="2281"/>
              <a:ext cx="229" cy="225"/>
            </a:xfrm>
            <a:custGeom>
              <a:avLst/>
              <a:gdLst>
                <a:gd name="T0" fmla="*/ 72 w 194"/>
                <a:gd name="T1" fmla="*/ 191 h 191"/>
                <a:gd name="T2" fmla="*/ 72 w 194"/>
                <a:gd name="T3" fmla="*/ 168 h 191"/>
                <a:gd name="T4" fmla="*/ 22 w 194"/>
                <a:gd name="T5" fmla="*/ 97 h 191"/>
                <a:gd name="T6" fmla="*/ 97 w 194"/>
                <a:gd name="T7" fmla="*/ 22 h 191"/>
                <a:gd name="T8" fmla="*/ 173 w 194"/>
                <a:gd name="T9" fmla="*/ 97 h 191"/>
                <a:gd name="T10" fmla="*/ 136 w 194"/>
                <a:gd name="T11" fmla="*/ 162 h 191"/>
                <a:gd name="T12" fmla="*/ 137 w 194"/>
                <a:gd name="T13" fmla="*/ 186 h 191"/>
                <a:gd name="T14" fmla="*/ 194 w 194"/>
                <a:gd name="T15" fmla="*/ 97 h 191"/>
                <a:gd name="T16" fmla="*/ 97 w 194"/>
                <a:gd name="T17" fmla="*/ 0 h 191"/>
                <a:gd name="T18" fmla="*/ 0 w 194"/>
                <a:gd name="T19" fmla="*/ 97 h 191"/>
                <a:gd name="T20" fmla="*/ 72 w 194"/>
                <a:gd name="T2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1">
                  <a:moveTo>
                    <a:pt x="72" y="191"/>
                  </a:moveTo>
                  <a:cubicBezTo>
                    <a:pt x="72" y="183"/>
                    <a:pt x="72" y="176"/>
                    <a:pt x="72" y="168"/>
                  </a:cubicBezTo>
                  <a:cubicBezTo>
                    <a:pt x="43" y="158"/>
                    <a:pt x="22" y="130"/>
                    <a:pt x="22" y="97"/>
                  </a:cubicBezTo>
                  <a:cubicBezTo>
                    <a:pt x="22" y="55"/>
                    <a:pt x="56" y="22"/>
                    <a:pt x="97" y="22"/>
                  </a:cubicBezTo>
                  <a:cubicBezTo>
                    <a:pt x="139" y="22"/>
                    <a:pt x="173" y="55"/>
                    <a:pt x="173" y="97"/>
                  </a:cubicBezTo>
                  <a:cubicBezTo>
                    <a:pt x="173" y="125"/>
                    <a:pt x="158" y="149"/>
                    <a:pt x="136" y="162"/>
                  </a:cubicBezTo>
                  <a:cubicBezTo>
                    <a:pt x="136" y="170"/>
                    <a:pt x="136" y="178"/>
                    <a:pt x="137" y="186"/>
                  </a:cubicBezTo>
                  <a:cubicBezTo>
                    <a:pt x="171" y="171"/>
                    <a:pt x="194" y="137"/>
                    <a:pt x="194" y="97"/>
                  </a:cubicBezTo>
                  <a:cubicBezTo>
                    <a:pt x="194" y="44"/>
                    <a:pt x="151" y="0"/>
                    <a:pt x="97" y="0"/>
                  </a:cubicBezTo>
                  <a:cubicBezTo>
                    <a:pt x="44" y="0"/>
                    <a:pt x="0" y="44"/>
                    <a:pt x="0" y="97"/>
                  </a:cubicBezTo>
                  <a:cubicBezTo>
                    <a:pt x="0" y="142"/>
                    <a:pt x="31" y="179"/>
                    <a:pt x="72"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15" name="Oval 214">
            <a:extLst>
              <a:ext uri="{FF2B5EF4-FFF2-40B4-BE49-F238E27FC236}">
                <a16:creationId xmlns:a16="http://schemas.microsoft.com/office/drawing/2014/main" id="{FD31A41D-44DB-414B-9427-CC7AD6B56770}"/>
              </a:ext>
            </a:extLst>
          </p:cNvPr>
          <p:cNvSpPr/>
          <p:nvPr userDrawn="1"/>
        </p:nvSpPr>
        <p:spPr>
          <a:xfrm>
            <a:off x="6185480" y="4689582"/>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216" name="Group 215">
            <a:extLst>
              <a:ext uri="{FF2B5EF4-FFF2-40B4-BE49-F238E27FC236}">
                <a16:creationId xmlns:a16="http://schemas.microsoft.com/office/drawing/2014/main" id="{D13AF029-5107-4F73-A302-37D31FA4F258}"/>
              </a:ext>
            </a:extLst>
          </p:cNvPr>
          <p:cNvGrpSpPr/>
          <p:nvPr userDrawn="1"/>
        </p:nvGrpSpPr>
        <p:grpSpPr>
          <a:xfrm>
            <a:off x="7100788" y="4689582"/>
            <a:ext cx="497840" cy="497840"/>
            <a:chOff x="7100788" y="4689582"/>
            <a:chExt cx="497840" cy="497840"/>
          </a:xfrm>
        </p:grpSpPr>
        <p:sp>
          <p:nvSpPr>
            <p:cNvPr id="217" name="Freeform 44">
              <a:extLst>
                <a:ext uri="{FF2B5EF4-FFF2-40B4-BE49-F238E27FC236}">
                  <a16:creationId xmlns:a16="http://schemas.microsoft.com/office/drawing/2014/main" id="{900025DD-C4F2-4BFA-8998-900366295485}"/>
                </a:ext>
              </a:extLst>
            </p:cNvPr>
            <p:cNvSpPr>
              <a:spLocks noChangeAspect="1"/>
            </p:cNvSpPr>
            <p:nvPr/>
          </p:nvSpPr>
          <p:spPr bwMode="auto">
            <a:xfrm>
              <a:off x="7240666" y="4785502"/>
              <a:ext cx="218084" cy="306000"/>
            </a:xfrm>
            <a:custGeom>
              <a:avLst/>
              <a:gdLst>
                <a:gd name="T0" fmla="*/ 86 w 271"/>
                <a:gd name="T1" fmla="*/ 0 h 380"/>
                <a:gd name="T2" fmla="*/ 86 w 271"/>
                <a:gd name="T3" fmla="*/ 128 h 380"/>
                <a:gd name="T4" fmla="*/ 59 w 271"/>
                <a:gd name="T5" fmla="*/ 351 h 380"/>
                <a:gd name="T6" fmla="*/ 118 w 271"/>
                <a:gd name="T7" fmla="*/ 380 h 380"/>
                <a:gd name="T8" fmla="*/ 88 w 271"/>
                <a:gd name="T9" fmla="*/ 276 h 380"/>
                <a:gd name="T10" fmla="*/ 136 w 271"/>
                <a:gd name="T11" fmla="*/ 145 h 380"/>
                <a:gd name="T12" fmla="*/ 149 w 271"/>
                <a:gd name="T13" fmla="*/ 273 h 380"/>
                <a:gd name="T14" fmla="*/ 176 w 271"/>
                <a:gd name="T15" fmla="*/ 273 h 380"/>
                <a:gd name="T16" fmla="*/ 191 w 271"/>
                <a:gd name="T17" fmla="*/ 359 h 380"/>
                <a:gd name="T18" fmla="*/ 242 w 271"/>
                <a:gd name="T19" fmla="*/ 280 h 380"/>
                <a:gd name="T20" fmla="*/ 86 w 271"/>
                <a:gd name="T2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380">
                  <a:moveTo>
                    <a:pt x="86" y="0"/>
                  </a:moveTo>
                  <a:cubicBezTo>
                    <a:pt x="86" y="0"/>
                    <a:pt x="145" y="42"/>
                    <a:pt x="86" y="128"/>
                  </a:cubicBezTo>
                  <a:cubicBezTo>
                    <a:pt x="32" y="206"/>
                    <a:pt x="0" y="289"/>
                    <a:pt x="59" y="351"/>
                  </a:cubicBezTo>
                  <a:cubicBezTo>
                    <a:pt x="76" y="368"/>
                    <a:pt x="97" y="378"/>
                    <a:pt x="118" y="380"/>
                  </a:cubicBezTo>
                  <a:cubicBezTo>
                    <a:pt x="84" y="370"/>
                    <a:pt x="59" y="336"/>
                    <a:pt x="88" y="276"/>
                  </a:cubicBezTo>
                  <a:cubicBezTo>
                    <a:pt x="106" y="240"/>
                    <a:pt x="151" y="196"/>
                    <a:pt x="136" y="145"/>
                  </a:cubicBezTo>
                  <a:cubicBezTo>
                    <a:pt x="136" y="145"/>
                    <a:pt x="176" y="196"/>
                    <a:pt x="149" y="273"/>
                  </a:cubicBezTo>
                  <a:cubicBezTo>
                    <a:pt x="136" y="308"/>
                    <a:pt x="191" y="312"/>
                    <a:pt x="176" y="273"/>
                  </a:cubicBezTo>
                  <a:cubicBezTo>
                    <a:pt x="167" y="250"/>
                    <a:pt x="219" y="319"/>
                    <a:pt x="191" y="359"/>
                  </a:cubicBezTo>
                  <a:cubicBezTo>
                    <a:pt x="217" y="341"/>
                    <a:pt x="231" y="312"/>
                    <a:pt x="242" y="280"/>
                  </a:cubicBezTo>
                  <a:cubicBezTo>
                    <a:pt x="271" y="190"/>
                    <a:pt x="232" y="45"/>
                    <a:pt x="86" y="0"/>
                  </a:cubicBezTo>
                  <a:close/>
                </a:path>
              </a:pathLst>
            </a:custGeom>
            <a:solidFill>
              <a:srgbClr val="F6911E"/>
            </a:solid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18" name="Oval 217">
              <a:extLst>
                <a:ext uri="{FF2B5EF4-FFF2-40B4-BE49-F238E27FC236}">
                  <a16:creationId xmlns:a16="http://schemas.microsoft.com/office/drawing/2014/main" id="{4038F4FE-CD27-4FBC-99E1-0C1609F5B135}"/>
                </a:ext>
              </a:extLst>
            </p:cNvPr>
            <p:cNvSpPr/>
            <p:nvPr/>
          </p:nvSpPr>
          <p:spPr>
            <a:xfrm>
              <a:off x="7100788" y="4689582"/>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19" name="Group 5">
            <a:extLst>
              <a:ext uri="{FF2B5EF4-FFF2-40B4-BE49-F238E27FC236}">
                <a16:creationId xmlns:a16="http://schemas.microsoft.com/office/drawing/2014/main" id="{BEFD371C-564C-41E9-BFC6-23CAEEB36388}"/>
              </a:ext>
            </a:extLst>
          </p:cNvPr>
          <p:cNvGrpSpPr>
            <a:grpSpLocks noChangeAspect="1"/>
          </p:cNvGrpSpPr>
          <p:nvPr userDrawn="1"/>
        </p:nvGrpSpPr>
        <p:grpSpPr bwMode="auto">
          <a:xfrm>
            <a:off x="8106765" y="4795212"/>
            <a:ext cx="403256" cy="306000"/>
            <a:chOff x="204" y="797"/>
            <a:chExt cx="850" cy="645"/>
          </a:xfrm>
          <a:solidFill>
            <a:schemeClr val="tx1"/>
          </a:solidFill>
        </p:grpSpPr>
        <p:sp>
          <p:nvSpPr>
            <p:cNvPr id="220" name="Freeform 44">
              <a:extLst>
                <a:ext uri="{FF2B5EF4-FFF2-40B4-BE49-F238E27FC236}">
                  <a16:creationId xmlns:a16="http://schemas.microsoft.com/office/drawing/2014/main" id="{1937C66D-C4E0-4EF7-A0CF-DB9842D8B281}"/>
                </a:ext>
              </a:extLst>
            </p:cNvPr>
            <p:cNvSpPr>
              <a:spLocks/>
            </p:cNvSpPr>
            <p:nvPr/>
          </p:nvSpPr>
          <p:spPr bwMode="auto">
            <a:xfrm>
              <a:off x="376" y="1125"/>
              <a:ext cx="506" cy="317"/>
            </a:xfrm>
            <a:custGeom>
              <a:avLst/>
              <a:gdLst>
                <a:gd name="T0" fmla="*/ 107 w 214"/>
                <a:gd name="T1" fmla="*/ 53 h 134"/>
                <a:gd name="T2" fmla="*/ 107 w 214"/>
                <a:gd name="T3" fmla="*/ 53 h 134"/>
                <a:gd name="T4" fmla="*/ 107 w 214"/>
                <a:gd name="T5" fmla="*/ 53 h 134"/>
                <a:gd name="T6" fmla="*/ 107 w 214"/>
                <a:gd name="T7" fmla="*/ 53 h 134"/>
                <a:gd name="T8" fmla="*/ 107 w 214"/>
                <a:gd name="T9" fmla="*/ 53 h 134"/>
                <a:gd name="T10" fmla="*/ 0 w 214"/>
                <a:gd name="T11" fmla="*/ 0 h 134"/>
                <a:gd name="T12" fmla="*/ 0 w 214"/>
                <a:gd name="T13" fmla="*/ 35 h 134"/>
                <a:gd name="T14" fmla="*/ 5 w 214"/>
                <a:gd name="T15" fmla="*/ 41 h 134"/>
                <a:gd name="T16" fmla="*/ 105 w 214"/>
                <a:gd name="T17" fmla="*/ 133 h 134"/>
                <a:gd name="T18" fmla="*/ 107 w 214"/>
                <a:gd name="T19" fmla="*/ 134 h 134"/>
                <a:gd name="T20" fmla="*/ 109 w 214"/>
                <a:gd name="T21" fmla="*/ 133 h 134"/>
                <a:gd name="T22" fmla="*/ 209 w 214"/>
                <a:gd name="T23" fmla="*/ 41 h 134"/>
                <a:gd name="T24" fmla="*/ 214 w 214"/>
                <a:gd name="T25" fmla="*/ 35 h 134"/>
                <a:gd name="T26" fmla="*/ 214 w 214"/>
                <a:gd name="T27" fmla="*/ 0 h 134"/>
                <a:gd name="T28" fmla="*/ 107 w 214"/>
                <a:gd name="T29" fmla="*/ 5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 h="134">
                  <a:moveTo>
                    <a:pt x="107" y="53"/>
                  </a:moveTo>
                  <a:cubicBezTo>
                    <a:pt x="107" y="53"/>
                    <a:pt x="107" y="53"/>
                    <a:pt x="107" y="53"/>
                  </a:cubicBezTo>
                  <a:cubicBezTo>
                    <a:pt x="107" y="53"/>
                    <a:pt x="107" y="53"/>
                    <a:pt x="107" y="53"/>
                  </a:cubicBezTo>
                  <a:cubicBezTo>
                    <a:pt x="107" y="53"/>
                    <a:pt x="107" y="53"/>
                    <a:pt x="107" y="53"/>
                  </a:cubicBezTo>
                  <a:cubicBezTo>
                    <a:pt x="107" y="53"/>
                    <a:pt x="107" y="53"/>
                    <a:pt x="107" y="53"/>
                  </a:cubicBezTo>
                  <a:cubicBezTo>
                    <a:pt x="107" y="53"/>
                    <a:pt x="50" y="25"/>
                    <a:pt x="0" y="0"/>
                  </a:cubicBezTo>
                  <a:cubicBezTo>
                    <a:pt x="0" y="35"/>
                    <a:pt x="0" y="35"/>
                    <a:pt x="0" y="35"/>
                  </a:cubicBezTo>
                  <a:cubicBezTo>
                    <a:pt x="0" y="37"/>
                    <a:pt x="2" y="40"/>
                    <a:pt x="5" y="41"/>
                  </a:cubicBezTo>
                  <a:cubicBezTo>
                    <a:pt x="55" y="61"/>
                    <a:pt x="95" y="116"/>
                    <a:pt x="105" y="133"/>
                  </a:cubicBezTo>
                  <a:cubicBezTo>
                    <a:pt x="105" y="134"/>
                    <a:pt x="106" y="134"/>
                    <a:pt x="107" y="134"/>
                  </a:cubicBezTo>
                  <a:cubicBezTo>
                    <a:pt x="108" y="134"/>
                    <a:pt x="109" y="134"/>
                    <a:pt x="109" y="133"/>
                  </a:cubicBezTo>
                  <a:cubicBezTo>
                    <a:pt x="119" y="116"/>
                    <a:pt x="159" y="61"/>
                    <a:pt x="209" y="41"/>
                  </a:cubicBezTo>
                  <a:cubicBezTo>
                    <a:pt x="212" y="40"/>
                    <a:pt x="214" y="37"/>
                    <a:pt x="214" y="35"/>
                  </a:cubicBezTo>
                  <a:cubicBezTo>
                    <a:pt x="214" y="0"/>
                    <a:pt x="214" y="0"/>
                    <a:pt x="214" y="0"/>
                  </a:cubicBezTo>
                  <a:cubicBezTo>
                    <a:pt x="164" y="25"/>
                    <a:pt x="107" y="53"/>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21" name="Freeform 7">
              <a:extLst>
                <a:ext uri="{FF2B5EF4-FFF2-40B4-BE49-F238E27FC236}">
                  <a16:creationId xmlns:a16="http://schemas.microsoft.com/office/drawing/2014/main" id="{0EDC9013-D380-4F22-AF50-189031A4DE5E}"/>
                </a:ext>
              </a:extLst>
            </p:cNvPr>
            <p:cNvSpPr>
              <a:spLocks/>
            </p:cNvSpPr>
            <p:nvPr/>
          </p:nvSpPr>
          <p:spPr bwMode="auto">
            <a:xfrm>
              <a:off x="204" y="797"/>
              <a:ext cx="850" cy="626"/>
            </a:xfrm>
            <a:custGeom>
              <a:avLst/>
              <a:gdLst>
                <a:gd name="T0" fmla="*/ 360 w 360"/>
                <a:gd name="T1" fmla="*/ 89 h 265"/>
                <a:gd name="T2" fmla="*/ 355 w 360"/>
                <a:gd name="T3" fmla="*/ 86 h 265"/>
                <a:gd name="T4" fmla="*/ 184 w 360"/>
                <a:gd name="T5" fmla="*/ 2 h 265"/>
                <a:gd name="T6" fmla="*/ 176 w 360"/>
                <a:gd name="T7" fmla="*/ 2 h 265"/>
                <a:gd name="T8" fmla="*/ 5 w 360"/>
                <a:gd name="T9" fmla="*/ 86 h 265"/>
                <a:gd name="T10" fmla="*/ 0 w 360"/>
                <a:gd name="T11" fmla="*/ 89 h 265"/>
                <a:gd name="T12" fmla="*/ 0 w 360"/>
                <a:gd name="T13" fmla="*/ 90 h 265"/>
                <a:gd name="T14" fmla="*/ 0 w 360"/>
                <a:gd name="T15" fmla="*/ 91 h 265"/>
                <a:gd name="T16" fmla="*/ 5 w 360"/>
                <a:gd name="T17" fmla="*/ 94 h 265"/>
                <a:gd name="T18" fmla="*/ 56 w 360"/>
                <a:gd name="T19" fmla="*/ 119 h 265"/>
                <a:gd name="T20" fmla="*/ 56 w 360"/>
                <a:gd name="T21" fmla="*/ 221 h 265"/>
                <a:gd name="T22" fmla="*/ 52 w 360"/>
                <a:gd name="T23" fmla="*/ 228 h 265"/>
                <a:gd name="T24" fmla="*/ 55 w 360"/>
                <a:gd name="T25" fmla="*/ 234 h 265"/>
                <a:gd name="T26" fmla="*/ 52 w 360"/>
                <a:gd name="T27" fmla="*/ 265 h 265"/>
                <a:gd name="T28" fmla="*/ 69 w 360"/>
                <a:gd name="T29" fmla="*/ 265 h 265"/>
                <a:gd name="T30" fmla="*/ 66 w 360"/>
                <a:gd name="T31" fmla="*/ 234 h 265"/>
                <a:gd name="T32" fmla="*/ 68 w 360"/>
                <a:gd name="T33" fmla="*/ 228 h 265"/>
                <a:gd name="T34" fmla="*/ 64 w 360"/>
                <a:gd name="T35" fmla="*/ 221 h 265"/>
                <a:gd name="T36" fmla="*/ 64 w 360"/>
                <a:gd name="T37" fmla="*/ 121 h 265"/>
                <a:gd name="T38" fmla="*/ 66 w 360"/>
                <a:gd name="T39" fmla="*/ 120 h 265"/>
                <a:gd name="T40" fmla="*/ 158 w 360"/>
                <a:gd name="T41" fmla="*/ 91 h 265"/>
                <a:gd name="T42" fmla="*/ 165 w 360"/>
                <a:gd name="T43" fmla="*/ 86 h 265"/>
                <a:gd name="T44" fmla="*/ 180 w 360"/>
                <a:gd name="T45" fmla="*/ 84 h 265"/>
                <a:gd name="T46" fmla="*/ 197 w 360"/>
                <a:gd name="T47" fmla="*/ 90 h 265"/>
                <a:gd name="T48" fmla="*/ 180 w 360"/>
                <a:gd name="T49" fmla="*/ 96 h 265"/>
                <a:gd name="T50" fmla="*/ 176 w 360"/>
                <a:gd name="T51" fmla="*/ 95 h 265"/>
                <a:gd name="T52" fmla="*/ 167 w 360"/>
                <a:gd name="T53" fmla="*/ 96 h 265"/>
                <a:gd name="T54" fmla="*/ 76 w 360"/>
                <a:gd name="T55" fmla="*/ 125 h 265"/>
                <a:gd name="T56" fmla="*/ 74 w 360"/>
                <a:gd name="T57" fmla="*/ 128 h 265"/>
                <a:gd name="T58" fmla="*/ 76 w 360"/>
                <a:gd name="T59" fmla="*/ 129 h 265"/>
                <a:gd name="T60" fmla="*/ 176 w 360"/>
                <a:gd name="T61" fmla="*/ 178 h 265"/>
                <a:gd name="T62" fmla="*/ 184 w 360"/>
                <a:gd name="T63" fmla="*/ 178 h 265"/>
                <a:gd name="T64" fmla="*/ 284 w 360"/>
                <a:gd name="T65" fmla="*/ 129 h 265"/>
                <a:gd name="T66" fmla="*/ 355 w 360"/>
                <a:gd name="T67" fmla="*/ 94 h 265"/>
                <a:gd name="T68" fmla="*/ 360 w 360"/>
                <a:gd name="T69" fmla="*/ 91 h 265"/>
                <a:gd name="T70" fmla="*/ 360 w 360"/>
                <a:gd name="T71" fmla="*/ 90 h 265"/>
                <a:gd name="T72" fmla="*/ 360 w 360"/>
                <a:gd name="T73" fmla="*/ 8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265">
                  <a:moveTo>
                    <a:pt x="360" y="89"/>
                  </a:moveTo>
                  <a:cubicBezTo>
                    <a:pt x="360" y="88"/>
                    <a:pt x="357" y="87"/>
                    <a:pt x="355" y="86"/>
                  </a:cubicBezTo>
                  <a:cubicBezTo>
                    <a:pt x="331" y="74"/>
                    <a:pt x="209" y="14"/>
                    <a:pt x="184" y="2"/>
                  </a:cubicBezTo>
                  <a:cubicBezTo>
                    <a:pt x="182" y="0"/>
                    <a:pt x="178" y="0"/>
                    <a:pt x="176" y="2"/>
                  </a:cubicBezTo>
                  <a:cubicBezTo>
                    <a:pt x="152" y="13"/>
                    <a:pt x="29" y="74"/>
                    <a:pt x="5" y="86"/>
                  </a:cubicBezTo>
                  <a:cubicBezTo>
                    <a:pt x="3" y="87"/>
                    <a:pt x="0" y="88"/>
                    <a:pt x="0" y="89"/>
                  </a:cubicBezTo>
                  <a:cubicBezTo>
                    <a:pt x="0" y="89"/>
                    <a:pt x="0" y="89"/>
                    <a:pt x="0" y="90"/>
                  </a:cubicBezTo>
                  <a:cubicBezTo>
                    <a:pt x="0" y="90"/>
                    <a:pt x="0" y="90"/>
                    <a:pt x="0" y="91"/>
                  </a:cubicBezTo>
                  <a:cubicBezTo>
                    <a:pt x="0" y="91"/>
                    <a:pt x="3" y="92"/>
                    <a:pt x="5" y="94"/>
                  </a:cubicBezTo>
                  <a:cubicBezTo>
                    <a:pt x="13" y="98"/>
                    <a:pt x="32" y="107"/>
                    <a:pt x="56" y="119"/>
                  </a:cubicBezTo>
                  <a:cubicBezTo>
                    <a:pt x="56" y="221"/>
                    <a:pt x="56" y="221"/>
                    <a:pt x="56" y="221"/>
                  </a:cubicBezTo>
                  <a:cubicBezTo>
                    <a:pt x="52" y="223"/>
                    <a:pt x="52" y="225"/>
                    <a:pt x="52" y="228"/>
                  </a:cubicBezTo>
                  <a:cubicBezTo>
                    <a:pt x="52" y="231"/>
                    <a:pt x="53" y="233"/>
                    <a:pt x="55" y="234"/>
                  </a:cubicBezTo>
                  <a:cubicBezTo>
                    <a:pt x="52" y="265"/>
                    <a:pt x="52" y="265"/>
                    <a:pt x="52" y="265"/>
                  </a:cubicBezTo>
                  <a:cubicBezTo>
                    <a:pt x="69" y="265"/>
                    <a:pt x="69" y="265"/>
                    <a:pt x="69" y="265"/>
                  </a:cubicBezTo>
                  <a:cubicBezTo>
                    <a:pt x="66" y="234"/>
                    <a:pt x="66" y="234"/>
                    <a:pt x="66" y="234"/>
                  </a:cubicBezTo>
                  <a:cubicBezTo>
                    <a:pt x="68" y="233"/>
                    <a:pt x="68" y="230"/>
                    <a:pt x="68" y="228"/>
                  </a:cubicBezTo>
                  <a:cubicBezTo>
                    <a:pt x="68" y="225"/>
                    <a:pt x="68" y="223"/>
                    <a:pt x="64" y="221"/>
                  </a:cubicBezTo>
                  <a:cubicBezTo>
                    <a:pt x="64" y="121"/>
                    <a:pt x="64" y="121"/>
                    <a:pt x="64" y="121"/>
                  </a:cubicBezTo>
                  <a:cubicBezTo>
                    <a:pt x="64" y="120"/>
                    <a:pt x="65" y="120"/>
                    <a:pt x="66" y="120"/>
                  </a:cubicBezTo>
                  <a:cubicBezTo>
                    <a:pt x="158" y="91"/>
                    <a:pt x="158" y="91"/>
                    <a:pt x="158" y="91"/>
                  </a:cubicBezTo>
                  <a:cubicBezTo>
                    <a:pt x="161" y="91"/>
                    <a:pt x="163" y="88"/>
                    <a:pt x="165" y="86"/>
                  </a:cubicBezTo>
                  <a:cubicBezTo>
                    <a:pt x="168" y="85"/>
                    <a:pt x="174" y="84"/>
                    <a:pt x="180" y="84"/>
                  </a:cubicBezTo>
                  <a:cubicBezTo>
                    <a:pt x="190" y="84"/>
                    <a:pt x="197" y="86"/>
                    <a:pt x="197" y="90"/>
                  </a:cubicBezTo>
                  <a:cubicBezTo>
                    <a:pt x="197" y="93"/>
                    <a:pt x="190" y="96"/>
                    <a:pt x="180" y="96"/>
                  </a:cubicBezTo>
                  <a:cubicBezTo>
                    <a:pt x="179" y="96"/>
                    <a:pt x="177" y="96"/>
                    <a:pt x="176" y="95"/>
                  </a:cubicBezTo>
                  <a:cubicBezTo>
                    <a:pt x="174" y="95"/>
                    <a:pt x="170" y="95"/>
                    <a:pt x="167" y="96"/>
                  </a:cubicBezTo>
                  <a:cubicBezTo>
                    <a:pt x="76" y="125"/>
                    <a:pt x="76" y="125"/>
                    <a:pt x="76" y="125"/>
                  </a:cubicBezTo>
                  <a:cubicBezTo>
                    <a:pt x="73" y="126"/>
                    <a:pt x="72" y="127"/>
                    <a:pt x="74" y="128"/>
                  </a:cubicBezTo>
                  <a:cubicBezTo>
                    <a:pt x="74" y="128"/>
                    <a:pt x="75" y="128"/>
                    <a:pt x="76" y="129"/>
                  </a:cubicBezTo>
                  <a:cubicBezTo>
                    <a:pt x="117" y="149"/>
                    <a:pt x="162" y="171"/>
                    <a:pt x="176" y="178"/>
                  </a:cubicBezTo>
                  <a:cubicBezTo>
                    <a:pt x="178" y="179"/>
                    <a:pt x="182" y="179"/>
                    <a:pt x="184" y="178"/>
                  </a:cubicBezTo>
                  <a:cubicBezTo>
                    <a:pt x="198" y="171"/>
                    <a:pt x="243" y="149"/>
                    <a:pt x="284" y="129"/>
                  </a:cubicBezTo>
                  <a:cubicBezTo>
                    <a:pt x="316" y="113"/>
                    <a:pt x="345" y="99"/>
                    <a:pt x="355" y="94"/>
                  </a:cubicBezTo>
                  <a:cubicBezTo>
                    <a:pt x="357" y="92"/>
                    <a:pt x="360" y="91"/>
                    <a:pt x="360" y="91"/>
                  </a:cubicBezTo>
                  <a:cubicBezTo>
                    <a:pt x="360" y="90"/>
                    <a:pt x="360" y="90"/>
                    <a:pt x="360" y="90"/>
                  </a:cubicBezTo>
                  <a:cubicBezTo>
                    <a:pt x="360" y="89"/>
                    <a:pt x="360" y="89"/>
                    <a:pt x="36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22" name="Oval 221">
            <a:extLst>
              <a:ext uri="{FF2B5EF4-FFF2-40B4-BE49-F238E27FC236}">
                <a16:creationId xmlns:a16="http://schemas.microsoft.com/office/drawing/2014/main" id="{E68A392B-B5D7-405A-BBEA-79B535383AD8}"/>
              </a:ext>
            </a:extLst>
          </p:cNvPr>
          <p:cNvSpPr/>
          <p:nvPr userDrawn="1"/>
        </p:nvSpPr>
        <p:spPr>
          <a:xfrm>
            <a:off x="8059472" y="4689582"/>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223" name="Group 5">
            <a:extLst>
              <a:ext uri="{FF2B5EF4-FFF2-40B4-BE49-F238E27FC236}">
                <a16:creationId xmlns:a16="http://schemas.microsoft.com/office/drawing/2014/main" id="{C58EC803-CC37-4686-956E-BCDE438DDF35}"/>
              </a:ext>
            </a:extLst>
          </p:cNvPr>
          <p:cNvGrpSpPr>
            <a:grpSpLocks noChangeAspect="1"/>
          </p:cNvGrpSpPr>
          <p:nvPr userDrawn="1"/>
        </p:nvGrpSpPr>
        <p:grpSpPr bwMode="auto">
          <a:xfrm>
            <a:off x="9114079" y="4785502"/>
            <a:ext cx="306000" cy="306000"/>
            <a:chOff x="1882" y="841"/>
            <a:chExt cx="555" cy="555"/>
          </a:xfrm>
          <a:solidFill>
            <a:srgbClr val="9BACB6"/>
          </a:solidFill>
        </p:grpSpPr>
        <p:sp>
          <p:nvSpPr>
            <p:cNvPr id="224" name="Freeform 6">
              <a:extLst>
                <a:ext uri="{FF2B5EF4-FFF2-40B4-BE49-F238E27FC236}">
                  <a16:creationId xmlns:a16="http://schemas.microsoft.com/office/drawing/2014/main" id="{2C2CEBF4-6D76-4D4A-88BC-08E7C312F93D}"/>
                </a:ext>
              </a:extLst>
            </p:cNvPr>
            <p:cNvSpPr>
              <a:spLocks noEditPoints="1"/>
            </p:cNvSpPr>
            <p:nvPr/>
          </p:nvSpPr>
          <p:spPr bwMode="auto">
            <a:xfrm>
              <a:off x="1882" y="841"/>
              <a:ext cx="555" cy="555"/>
            </a:xfrm>
            <a:custGeom>
              <a:avLst/>
              <a:gdLst>
                <a:gd name="T0" fmla="*/ 60 w 120"/>
                <a:gd name="T1" fmla="*/ 0 h 120"/>
                <a:gd name="T2" fmla="*/ 0 w 120"/>
                <a:gd name="T3" fmla="*/ 60 h 120"/>
                <a:gd name="T4" fmla="*/ 60 w 120"/>
                <a:gd name="T5" fmla="*/ 120 h 120"/>
                <a:gd name="T6" fmla="*/ 120 w 120"/>
                <a:gd name="T7" fmla="*/ 60 h 120"/>
                <a:gd name="T8" fmla="*/ 60 w 120"/>
                <a:gd name="T9" fmla="*/ 0 h 120"/>
                <a:gd name="T10" fmla="*/ 60 w 120"/>
                <a:gd name="T11" fmla="*/ 104 h 120"/>
                <a:gd name="T12" fmla="*/ 16 w 120"/>
                <a:gd name="T13" fmla="*/ 60 h 120"/>
                <a:gd name="T14" fmla="*/ 60 w 120"/>
                <a:gd name="T15" fmla="*/ 16 h 120"/>
                <a:gd name="T16" fmla="*/ 104 w 120"/>
                <a:gd name="T17" fmla="*/ 60 h 120"/>
                <a:gd name="T18" fmla="*/ 60 w 120"/>
                <a:gd name="T1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60" y="104"/>
                  </a:moveTo>
                  <a:cubicBezTo>
                    <a:pt x="35" y="104"/>
                    <a:pt x="16" y="85"/>
                    <a:pt x="16" y="60"/>
                  </a:cubicBezTo>
                  <a:cubicBezTo>
                    <a:pt x="16" y="36"/>
                    <a:pt x="35" y="16"/>
                    <a:pt x="60" y="16"/>
                  </a:cubicBezTo>
                  <a:cubicBezTo>
                    <a:pt x="84" y="16"/>
                    <a:pt x="104" y="36"/>
                    <a:pt x="104" y="60"/>
                  </a:cubicBezTo>
                  <a:cubicBezTo>
                    <a:pt x="104" y="85"/>
                    <a:pt x="84" y="104"/>
                    <a:pt x="60"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25" name="Freeform 7">
              <a:extLst>
                <a:ext uri="{FF2B5EF4-FFF2-40B4-BE49-F238E27FC236}">
                  <a16:creationId xmlns:a16="http://schemas.microsoft.com/office/drawing/2014/main" id="{807162FF-0E3A-4DD3-A7DB-D6E36715F007}"/>
                </a:ext>
              </a:extLst>
            </p:cNvPr>
            <p:cNvSpPr>
              <a:spLocks/>
            </p:cNvSpPr>
            <p:nvPr/>
          </p:nvSpPr>
          <p:spPr bwMode="auto">
            <a:xfrm>
              <a:off x="2104" y="952"/>
              <a:ext cx="185" cy="222"/>
            </a:xfrm>
            <a:custGeom>
              <a:avLst/>
              <a:gdLst>
                <a:gd name="T0" fmla="*/ 16 w 40"/>
                <a:gd name="T1" fmla="*/ 29 h 48"/>
                <a:gd name="T2" fmla="*/ 16 w 40"/>
                <a:gd name="T3" fmla="*/ 0 h 48"/>
                <a:gd name="T4" fmla="*/ 8 w 40"/>
                <a:gd name="T5" fmla="*/ 0 h 48"/>
                <a:gd name="T6" fmla="*/ 8 w 40"/>
                <a:gd name="T7" fmla="*/ 29 h 48"/>
                <a:gd name="T8" fmla="*/ 5 w 40"/>
                <a:gd name="T9" fmla="*/ 32 h 48"/>
                <a:gd name="T10" fmla="*/ 0 w 40"/>
                <a:gd name="T11" fmla="*/ 32 h 48"/>
                <a:gd name="T12" fmla="*/ 0 w 40"/>
                <a:gd name="T13" fmla="*/ 40 h 48"/>
                <a:gd name="T14" fmla="*/ 5 w 40"/>
                <a:gd name="T15" fmla="*/ 40 h 48"/>
                <a:gd name="T16" fmla="*/ 8 w 40"/>
                <a:gd name="T17" fmla="*/ 43 h 48"/>
                <a:gd name="T18" fmla="*/ 8 w 40"/>
                <a:gd name="T19" fmla="*/ 48 h 48"/>
                <a:gd name="T20" fmla="*/ 16 w 40"/>
                <a:gd name="T21" fmla="*/ 48 h 48"/>
                <a:gd name="T22" fmla="*/ 16 w 40"/>
                <a:gd name="T23" fmla="*/ 43 h 48"/>
                <a:gd name="T24" fmla="*/ 19 w 40"/>
                <a:gd name="T25" fmla="*/ 40 h 48"/>
                <a:gd name="T26" fmla="*/ 40 w 40"/>
                <a:gd name="T27" fmla="*/ 40 h 48"/>
                <a:gd name="T28" fmla="*/ 40 w 40"/>
                <a:gd name="T29" fmla="*/ 32 h 48"/>
                <a:gd name="T30" fmla="*/ 19 w 40"/>
                <a:gd name="T31" fmla="*/ 32 h 48"/>
                <a:gd name="T32" fmla="*/ 16 w 40"/>
                <a:gd name="T33"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8">
                  <a:moveTo>
                    <a:pt x="16" y="29"/>
                  </a:moveTo>
                  <a:cubicBezTo>
                    <a:pt x="16" y="0"/>
                    <a:pt x="16" y="0"/>
                    <a:pt x="16" y="0"/>
                  </a:cubicBezTo>
                  <a:cubicBezTo>
                    <a:pt x="8" y="0"/>
                    <a:pt x="8" y="0"/>
                    <a:pt x="8" y="0"/>
                  </a:cubicBezTo>
                  <a:cubicBezTo>
                    <a:pt x="8" y="29"/>
                    <a:pt x="8" y="29"/>
                    <a:pt x="8" y="29"/>
                  </a:cubicBezTo>
                  <a:cubicBezTo>
                    <a:pt x="7" y="30"/>
                    <a:pt x="6" y="31"/>
                    <a:pt x="5" y="32"/>
                  </a:cubicBezTo>
                  <a:cubicBezTo>
                    <a:pt x="0" y="32"/>
                    <a:pt x="0" y="32"/>
                    <a:pt x="0" y="32"/>
                  </a:cubicBezTo>
                  <a:cubicBezTo>
                    <a:pt x="0" y="40"/>
                    <a:pt x="0" y="40"/>
                    <a:pt x="0" y="40"/>
                  </a:cubicBezTo>
                  <a:cubicBezTo>
                    <a:pt x="5" y="40"/>
                    <a:pt x="5" y="40"/>
                    <a:pt x="5" y="40"/>
                  </a:cubicBezTo>
                  <a:cubicBezTo>
                    <a:pt x="6" y="41"/>
                    <a:pt x="7" y="42"/>
                    <a:pt x="8" y="43"/>
                  </a:cubicBezTo>
                  <a:cubicBezTo>
                    <a:pt x="8" y="48"/>
                    <a:pt x="8" y="48"/>
                    <a:pt x="8" y="48"/>
                  </a:cubicBezTo>
                  <a:cubicBezTo>
                    <a:pt x="16" y="48"/>
                    <a:pt x="16" y="48"/>
                    <a:pt x="16" y="48"/>
                  </a:cubicBezTo>
                  <a:cubicBezTo>
                    <a:pt x="16" y="43"/>
                    <a:pt x="16" y="43"/>
                    <a:pt x="16" y="43"/>
                  </a:cubicBezTo>
                  <a:cubicBezTo>
                    <a:pt x="17" y="42"/>
                    <a:pt x="18" y="41"/>
                    <a:pt x="19" y="40"/>
                  </a:cubicBezTo>
                  <a:cubicBezTo>
                    <a:pt x="40" y="40"/>
                    <a:pt x="40" y="40"/>
                    <a:pt x="40" y="40"/>
                  </a:cubicBezTo>
                  <a:cubicBezTo>
                    <a:pt x="40" y="32"/>
                    <a:pt x="40" y="32"/>
                    <a:pt x="40" y="32"/>
                  </a:cubicBezTo>
                  <a:cubicBezTo>
                    <a:pt x="19" y="32"/>
                    <a:pt x="19" y="32"/>
                    <a:pt x="19" y="32"/>
                  </a:cubicBezTo>
                  <a:cubicBezTo>
                    <a:pt x="18" y="31"/>
                    <a:pt x="17" y="30"/>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26" name="Oval 225">
            <a:extLst>
              <a:ext uri="{FF2B5EF4-FFF2-40B4-BE49-F238E27FC236}">
                <a16:creationId xmlns:a16="http://schemas.microsoft.com/office/drawing/2014/main" id="{2C7A6D1A-E361-4A88-AF4E-4021D74A4B39}"/>
              </a:ext>
            </a:extLst>
          </p:cNvPr>
          <p:cNvSpPr/>
          <p:nvPr userDrawn="1"/>
        </p:nvSpPr>
        <p:spPr>
          <a:xfrm>
            <a:off x="9018159" y="4689582"/>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227" name="Group 226">
            <a:extLst>
              <a:ext uri="{FF2B5EF4-FFF2-40B4-BE49-F238E27FC236}">
                <a16:creationId xmlns:a16="http://schemas.microsoft.com/office/drawing/2014/main" id="{173746EA-FEC9-443F-92A4-FDA522A957B1}"/>
              </a:ext>
            </a:extLst>
          </p:cNvPr>
          <p:cNvGrpSpPr/>
          <p:nvPr userDrawn="1"/>
        </p:nvGrpSpPr>
        <p:grpSpPr>
          <a:xfrm>
            <a:off x="390000" y="4689582"/>
            <a:ext cx="497840" cy="497840"/>
            <a:chOff x="390000" y="4218027"/>
            <a:chExt cx="497840" cy="497840"/>
          </a:xfrm>
        </p:grpSpPr>
        <p:sp>
          <p:nvSpPr>
            <p:cNvPr id="228" name="Freeform 315">
              <a:extLst>
                <a:ext uri="{FF2B5EF4-FFF2-40B4-BE49-F238E27FC236}">
                  <a16:creationId xmlns:a16="http://schemas.microsoft.com/office/drawing/2014/main" id="{8F374F68-A05C-4E3A-B093-2EB3B460A5DD}"/>
                </a:ext>
              </a:extLst>
            </p:cNvPr>
            <p:cNvSpPr>
              <a:spLocks noChangeAspect="1" noEditPoints="1"/>
            </p:cNvSpPr>
            <p:nvPr/>
          </p:nvSpPr>
          <p:spPr bwMode="auto">
            <a:xfrm>
              <a:off x="480202" y="4340528"/>
              <a:ext cx="317438" cy="252838"/>
            </a:xfrm>
            <a:custGeom>
              <a:avLst/>
              <a:gdLst>
                <a:gd name="T0" fmla="*/ 254 w 314"/>
                <a:gd name="T1" fmla="*/ 67 h 250"/>
                <a:gd name="T2" fmla="*/ 256 w 314"/>
                <a:gd name="T3" fmla="*/ 59 h 250"/>
                <a:gd name="T4" fmla="*/ 227 w 314"/>
                <a:gd name="T5" fmla="*/ 9 h 250"/>
                <a:gd name="T6" fmla="*/ 134 w 314"/>
                <a:gd name="T7" fmla="*/ 26 h 250"/>
                <a:gd name="T8" fmla="*/ 104 w 314"/>
                <a:gd name="T9" fmla="*/ 2 h 250"/>
                <a:gd name="T10" fmla="*/ 52 w 314"/>
                <a:gd name="T11" fmla="*/ 12 h 250"/>
                <a:gd name="T12" fmla="*/ 31 w 314"/>
                <a:gd name="T13" fmla="*/ 45 h 250"/>
                <a:gd name="T14" fmla="*/ 3 w 314"/>
                <a:gd name="T15" fmla="*/ 102 h 250"/>
                <a:gd name="T16" fmla="*/ 15 w 314"/>
                <a:gd name="T17" fmla="*/ 208 h 250"/>
                <a:gd name="T18" fmla="*/ 31 w 314"/>
                <a:gd name="T19" fmla="*/ 237 h 250"/>
                <a:gd name="T20" fmla="*/ 31 w 314"/>
                <a:gd name="T21" fmla="*/ 236 h 250"/>
                <a:gd name="T22" fmla="*/ 31 w 314"/>
                <a:gd name="T23" fmla="*/ 236 h 250"/>
                <a:gd name="T24" fmla="*/ 30 w 314"/>
                <a:gd name="T25" fmla="*/ 149 h 250"/>
                <a:gd name="T26" fmla="*/ 30 w 314"/>
                <a:gd name="T27" fmla="*/ 143 h 250"/>
                <a:gd name="T28" fmla="*/ 44 w 314"/>
                <a:gd name="T29" fmla="*/ 102 h 250"/>
                <a:gd name="T30" fmla="*/ 80 w 314"/>
                <a:gd name="T31" fmla="*/ 82 h 250"/>
                <a:gd name="T32" fmla="*/ 254 w 314"/>
                <a:gd name="T33" fmla="*/ 67 h 250"/>
                <a:gd name="T34" fmla="*/ 311 w 314"/>
                <a:gd name="T35" fmla="*/ 89 h 250"/>
                <a:gd name="T36" fmla="*/ 304 w 314"/>
                <a:gd name="T37" fmla="*/ 86 h 250"/>
                <a:gd name="T38" fmla="*/ 302 w 314"/>
                <a:gd name="T39" fmla="*/ 86 h 250"/>
                <a:gd name="T40" fmla="*/ 250 w 314"/>
                <a:gd name="T41" fmla="*/ 90 h 250"/>
                <a:gd name="T42" fmla="*/ 82 w 314"/>
                <a:gd name="T43" fmla="*/ 105 h 250"/>
                <a:gd name="T44" fmla="*/ 62 w 314"/>
                <a:gd name="T45" fmla="*/ 116 h 250"/>
                <a:gd name="T46" fmla="*/ 53 w 314"/>
                <a:gd name="T47" fmla="*/ 143 h 250"/>
                <a:gd name="T48" fmla="*/ 54 w 314"/>
                <a:gd name="T49" fmla="*/ 147 h 250"/>
                <a:gd name="T50" fmla="*/ 54 w 314"/>
                <a:gd name="T51" fmla="*/ 148 h 250"/>
                <a:gd name="T52" fmla="*/ 54 w 314"/>
                <a:gd name="T53" fmla="*/ 234 h 250"/>
                <a:gd name="T54" fmla="*/ 55 w 314"/>
                <a:gd name="T55" fmla="*/ 239 h 250"/>
                <a:gd name="T56" fmla="*/ 73 w 314"/>
                <a:gd name="T57" fmla="*/ 250 h 250"/>
                <a:gd name="T58" fmla="*/ 75 w 314"/>
                <a:gd name="T59" fmla="*/ 250 h 250"/>
                <a:gd name="T60" fmla="*/ 228 w 314"/>
                <a:gd name="T61" fmla="*/ 235 h 250"/>
                <a:gd name="T62" fmla="*/ 247 w 314"/>
                <a:gd name="T63" fmla="*/ 227 h 250"/>
                <a:gd name="T64" fmla="*/ 262 w 314"/>
                <a:gd name="T65" fmla="*/ 209 h 250"/>
                <a:gd name="T66" fmla="*/ 262 w 314"/>
                <a:gd name="T67" fmla="*/ 209 h 250"/>
                <a:gd name="T68" fmla="*/ 309 w 314"/>
                <a:gd name="T69" fmla="*/ 119 h 250"/>
                <a:gd name="T70" fmla="*/ 314 w 314"/>
                <a:gd name="T71" fmla="*/ 99 h 250"/>
                <a:gd name="T72" fmla="*/ 311 w 314"/>
                <a:gd name="T73" fmla="*/ 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 h="250">
                  <a:moveTo>
                    <a:pt x="254" y="67"/>
                  </a:moveTo>
                  <a:cubicBezTo>
                    <a:pt x="256" y="59"/>
                    <a:pt x="256" y="59"/>
                    <a:pt x="256" y="59"/>
                  </a:cubicBezTo>
                  <a:cubicBezTo>
                    <a:pt x="261" y="28"/>
                    <a:pt x="248" y="5"/>
                    <a:pt x="227" y="9"/>
                  </a:cubicBezTo>
                  <a:cubicBezTo>
                    <a:pt x="134" y="26"/>
                    <a:pt x="134" y="26"/>
                    <a:pt x="134" y="26"/>
                  </a:cubicBezTo>
                  <a:cubicBezTo>
                    <a:pt x="134" y="10"/>
                    <a:pt x="115" y="0"/>
                    <a:pt x="104" y="2"/>
                  </a:cubicBezTo>
                  <a:cubicBezTo>
                    <a:pt x="52" y="12"/>
                    <a:pt x="52" y="12"/>
                    <a:pt x="52" y="12"/>
                  </a:cubicBezTo>
                  <a:cubicBezTo>
                    <a:pt x="42" y="14"/>
                    <a:pt x="30" y="29"/>
                    <a:pt x="31" y="45"/>
                  </a:cubicBezTo>
                  <a:cubicBezTo>
                    <a:pt x="13" y="49"/>
                    <a:pt x="0" y="75"/>
                    <a:pt x="3" y="102"/>
                  </a:cubicBezTo>
                  <a:cubicBezTo>
                    <a:pt x="15" y="208"/>
                    <a:pt x="15" y="208"/>
                    <a:pt x="15" y="208"/>
                  </a:cubicBezTo>
                  <a:cubicBezTo>
                    <a:pt x="16" y="222"/>
                    <a:pt x="23" y="232"/>
                    <a:pt x="31" y="237"/>
                  </a:cubicBezTo>
                  <a:cubicBezTo>
                    <a:pt x="31" y="236"/>
                    <a:pt x="31" y="236"/>
                    <a:pt x="31" y="236"/>
                  </a:cubicBezTo>
                  <a:cubicBezTo>
                    <a:pt x="31" y="236"/>
                    <a:pt x="31" y="236"/>
                    <a:pt x="31" y="236"/>
                  </a:cubicBezTo>
                  <a:cubicBezTo>
                    <a:pt x="30" y="149"/>
                    <a:pt x="30" y="149"/>
                    <a:pt x="30" y="149"/>
                  </a:cubicBezTo>
                  <a:cubicBezTo>
                    <a:pt x="30" y="147"/>
                    <a:pt x="30" y="145"/>
                    <a:pt x="30" y="143"/>
                  </a:cubicBezTo>
                  <a:cubicBezTo>
                    <a:pt x="30" y="128"/>
                    <a:pt x="35" y="114"/>
                    <a:pt x="44" y="102"/>
                  </a:cubicBezTo>
                  <a:cubicBezTo>
                    <a:pt x="52" y="91"/>
                    <a:pt x="65" y="83"/>
                    <a:pt x="80" y="82"/>
                  </a:cubicBezTo>
                  <a:lnTo>
                    <a:pt x="254" y="67"/>
                  </a:lnTo>
                  <a:close/>
                  <a:moveTo>
                    <a:pt x="311" y="89"/>
                  </a:moveTo>
                  <a:cubicBezTo>
                    <a:pt x="310" y="87"/>
                    <a:pt x="308" y="86"/>
                    <a:pt x="304" y="86"/>
                  </a:cubicBezTo>
                  <a:cubicBezTo>
                    <a:pt x="302" y="86"/>
                    <a:pt x="302" y="86"/>
                    <a:pt x="302" y="86"/>
                  </a:cubicBezTo>
                  <a:cubicBezTo>
                    <a:pt x="250" y="90"/>
                    <a:pt x="250" y="90"/>
                    <a:pt x="250" y="90"/>
                  </a:cubicBezTo>
                  <a:cubicBezTo>
                    <a:pt x="82" y="105"/>
                    <a:pt x="82" y="105"/>
                    <a:pt x="82" y="105"/>
                  </a:cubicBezTo>
                  <a:cubicBezTo>
                    <a:pt x="74" y="105"/>
                    <a:pt x="67" y="109"/>
                    <a:pt x="62" y="116"/>
                  </a:cubicBezTo>
                  <a:cubicBezTo>
                    <a:pt x="57" y="123"/>
                    <a:pt x="53" y="133"/>
                    <a:pt x="53" y="143"/>
                  </a:cubicBezTo>
                  <a:cubicBezTo>
                    <a:pt x="53" y="144"/>
                    <a:pt x="53" y="146"/>
                    <a:pt x="54" y="147"/>
                  </a:cubicBezTo>
                  <a:cubicBezTo>
                    <a:pt x="54" y="148"/>
                    <a:pt x="54" y="148"/>
                    <a:pt x="54" y="148"/>
                  </a:cubicBezTo>
                  <a:cubicBezTo>
                    <a:pt x="54" y="234"/>
                    <a:pt x="54" y="234"/>
                    <a:pt x="54" y="234"/>
                  </a:cubicBezTo>
                  <a:cubicBezTo>
                    <a:pt x="54" y="236"/>
                    <a:pt x="55" y="238"/>
                    <a:pt x="55" y="239"/>
                  </a:cubicBezTo>
                  <a:cubicBezTo>
                    <a:pt x="58" y="246"/>
                    <a:pt x="65" y="250"/>
                    <a:pt x="73" y="250"/>
                  </a:cubicBezTo>
                  <a:cubicBezTo>
                    <a:pt x="75" y="250"/>
                    <a:pt x="75" y="250"/>
                    <a:pt x="75" y="250"/>
                  </a:cubicBezTo>
                  <a:cubicBezTo>
                    <a:pt x="228" y="235"/>
                    <a:pt x="228" y="235"/>
                    <a:pt x="228" y="235"/>
                  </a:cubicBezTo>
                  <a:cubicBezTo>
                    <a:pt x="234" y="235"/>
                    <a:pt x="241" y="232"/>
                    <a:pt x="247" y="227"/>
                  </a:cubicBezTo>
                  <a:cubicBezTo>
                    <a:pt x="253" y="222"/>
                    <a:pt x="259" y="216"/>
                    <a:pt x="262" y="209"/>
                  </a:cubicBezTo>
                  <a:cubicBezTo>
                    <a:pt x="262" y="209"/>
                    <a:pt x="262" y="209"/>
                    <a:pt x="262" y="209"/>
                  </a:cubicBezTo>
                  <a:cubicBezTo>
                    <a:pt x="309" y="119"/>
                    <a:pt x="309" y="119"/>
                    <a:pt x="309" y="119"/>
                  </a:cubicBezTo>
                  <a:cubicBezTo>
                    <a:pt x="312" y="111"/>
                    <a:pt x="314" y="104"/>
                    <a:pt x="314" y="99"/>
                  </a:cubicBezTo>
                  <a:cubicBezTo>
                    <a:pt x="314" y="94"/>
                    <a:pt x="312" y="90"/>
                    <a:pt x="311" y="89"/>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29" name="Oval 228">
              <a:extLst>
                <a:ext uri="{FF2B5EF4-FFF2-40B4-BE49-F238E27FC236}">
                  <a16:creationId xmlns:a16="http://schemas.microsoft.com/office/drawing/2014/main" id="{F6A4CD4D-810B-4F1C-BC65-F6AADF728C8B}"/>
                </a:ext>
              </a:extLst>
            </p:cNvPr>
            <p:cNvSpPr/>
            <p:nvPr/>
          </p:nvSpPr>
          <p:spPr>
            <a:xfrm>
              <a:off x="390000" y="4218027"/>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30" name="Group 229">
            <a:extLst>
              <a:ext uri="{FF2B5EF4-FFF2-40B4-BE49-F238E27FC236}">
                <a16:creationId xmlns:a16="http://schemas.microsoft.com/office/drawing/2014/main" id="{00B597E9-88AF-4BB9-BB1F-EA36879BB95A}"/>
              </a:ext>
            </a:extLst>
          </p:cNvPr>
          <p:cNvGrpSpPr/>
          <p:nvPr userDrawn="1"/>
        </p:nvGrpSpPr>
        <p:grpSpPr>
          <a:xfrm>
            <a:off x="2307368" y="5566052"/>
            <a:ext cx="497840" cy="497840"/>
            <a:chOff x="2307368" y="5566052"/>
            <a:chExt cx="497840" cy="497840"/>
          </a:xfrm>
        </p:grpSpPr>
        <p:grpSp>
          <p:nvGrpSpPr>
            <p:cNvPr id="231" name="Group 230">
              <a:extLst>
                <a:ext uri="{FF2B5EF4-FFF2-40B4-BE49-F238E27FC236}">
                  <a16:creationId xmlns:a16="http://schemas.microsoft.com/office/drawing/2014/main" id="{7881FF65-F214-4439-89DD-9A6B2A2E02CF}"/>
                </a:ext>
              </a:extLst>
            </p:cNvPr>
            <p:cNvGrpSpPr>
              <a:grpSpLocks noChangeAspect="1"/>
            </p:cNvGrpSpPr>
            <p:nvPr/>
          </p:nvGrpSpPr>
          <p:grpSpPr>
            <a:xfrm>
              <a:off x="2391840" y="5661158"/>
              <a:ext cx="351037" cy="306000"/>
              <a:chOff x="397246" y="5337250"/>
              <a:chExt cx="1323976" cy="1154113"/>
            </a:xfrm>
            <a:solidFill>
              <a:srgbClr val="62BA46"/>
            </a:solidFill>
          </p:grpSpPr>
          <p:sp>
            <p:nvSpPr>
              <p:cNvPr id="233" name="Freeform 355">
                <a:extLst>
                  <a:ext uri="{FF2B5EF4-FFF2-40B4-BE49-F238E27FC236}">
                    <a16:creationId xmlns:a16="http://schemas.microsoft.com/office/drawing/2014/main" id="{742A4693-B765-437E-BA07-067178F6CBF2}"/>
                  </a:ext>
                </a:extLst>
              </p:cNvPr>
              <p:cNvSpPr>
                <a:spLocks noEditPoints="1"/>
              </p:cNvSpPr>
              <p:nvPr/>
            </p:nvSpPr>
            <p:spPr bwMode="auto">
              <a:xfrm>
                <a:off x="824284" y="5596013"/>
                <a:ext cx="896938" cy="895350"/>
              </a:xfrm>
              <a:custGeom>
                <a:avLst/>
                <a:gdLst>
                  <a:gd name="T0" fmla="*/ 28 w 239"/>
                  <a:gd name="T1" fmla="*/ 58 h 239"/>
                  <a:gd name="T2" fmla="*/ 30 w 239"/>
                  <a:gd name="T3" fmla="*/ 77 h 239"/>
                  <a:gd name="T4" fmla="*/ 16 w 239"/>
                  <a:gd name="T5" fmla="*/ 81 h 239"/>
                  <a:gd name="T6" fmla="*/ 2 w 239"/>
                  <a:gd name="T7" fmla="*/ 94 h 239"/>
                  <a:gd name="T8" fmla="*/ 10 w 239"/>
                  <a:gd name="T9" fmla="*/ 112 h 239"/>
                  <a:gd name="T10" fmla="*/ 21 w 239"/>
                  <a:gd name="T11" fmla="*/ 127 h 239"/>
                  <a:gd name="T12" fmla="*/ 11 w 239"/>
                  <a:gd name="T13" fmla="*/ 137 h 239"/>
                  <a:gd name="T14" fmla="*/ 5 w 239"/>
                  <a:gd name="T15" fmla="*/ 156 h 239"/>
                  <a:gd name="T16" fmla="*/ 21 w 239"/>
                  <a:gd name="T17" fmla="*/ 168 h 239"/>
                  <a:gd name="T18" fmla="*/ 35 w 239"/>
                  <a:gd name="T19" fmla="*/ 170 h 239"/>
                  <a:gd name="T20" fmla="*/ 35 w 239"/>
                  <a:gd name="T21" fmla="*/ 189 h 239"/>
                  <a:gd name="T22" fmla="*/ 39 w 239"/>
                  <a:gd name="T23" fmla="*/ 208 h 239"/>
                  <a:gd name="T24" fmla="*/ 58 w 239"/>
                  <a:gd name="T25" fmla="*/ 210 h 239"/>
                  <a:gd name="T26" fmla="*/ 77 w 239"/>
                  <a:gd name="T27" fmla="*/ 208 h 239"/>
                  <a:gd name="T28" fmla="*/ 81 w 239"/>
                  <a:gd name="T29" fmla="*/ 222 h 239"/>
                  <a:gd name="T30" fmla="*/ 94 w 239"/>
                  <a:gd name="T31" fmla="*/ 237 h 239"/>
                  <a:gd name="T32" fmla="*/ 112 w 239"/>
                  <a:gd name="T33" fmla="*/ 229 h 239"/>
                  <a:gd name="T34" fmla="*/ 127 w 239"/>
                  <a:gd name="T35" fmla="*/ 217 h 239"/>
                  <a:gd name="T36" fmla="*/ 138 w 239"/>
                  <a:gd name="T37" fmla="*/ 228 h 239"/>
                  <a:gd name="T38" fmla="*/ 156 w 239"/>
                  <a:gd name="T39" fmla="*/ 234 h 239"/>
                  <a:gd name="T40" fmla="*/ 168 w 239"/>
                  <a:gd name="T41" fmla="*/ 218 h 239"/>
                  <a:gd name="T42" fmla="*/ 176 w 239"/>
                  <a:gd name="T43" fmla="*/ 200 h 239"/>
                  <a:gd name="T44" fmla="*/ 189 w 239"/>
                  <a:gd name="T45" fmla="*/ 204 h 239"/>
                  <a:gd name="T46" fmla="*/ 209 w 239"/>
                  <a:gd name="T47" fmla="*/ 200 h 239"/>
                  <a:gd name="T48" fmla="*/ 211 w 239"/>
                  <a:gd name="T49" fmla="*/ 180 h 239"/>
                  <a:gd name="T50" fmla="*/ 208 w 239"/>
                  <a:gd name="T51" fmla="*/ 161 h 239"/>
                  <a:gd name="T52" fmla="*/ 222 w 239"/>
                  <a:gd name="T53" fmla="*/ 158 h 239"/>
                  <a:gd name="T54" fmla="*/ 237 w 239"/>
                  <a:gd name="T55" fmla="*/ 145 h 239"/>
                  <a:gd name="T56" fmla="*/ 229 w 239"/>
                  <a:gd name="T57" fmla="*/ 127 h 239"/>
                  <a:gd name="T58" fmla="*/ 217 w 239"/>
                  <a:gd name="T59" fmla="*/ 111 h 239"/>
                  <a:gd name="T60" fmla="*/ 228 w 239"/>
                  <a:gd name="T61" fmla="*/ 101 h 239"/>
                  <a:gd name="T62" fmla="*/ 234 w 239"/>
                  <a:gd name="T63" fmla="*/ 82 h 239"/>
                  <a:gd name="T64" fmla="*/ 218 w 239"/>
                  <a:gd name="T65" fmla="*/ 71 h 239"/>
                  <a:gd name="T66" fmla="*/ 200 w 239"/>
                  <a:gd name="T67" fmla="*/ 63 h 239"/>
                  <a:gd name="T68" fmla="*/ 204 w 239"/>
                  <a:gd name="T69" fmla="*/ 49 h 239"/>
                  <a:gd name="T70" fmla="*/ 200 w 239"/>
                  <a:gd name="T71" fmla="*/ 30 h 239"/>
                  <a:gd name="T72" fmla="*/ 181 w 239"/>
                  <a:gd name="T73" fmla="*/ 28 h 239"/>
                  <a:gd name="T74" fmla="*/ 161 w 239"/>
                  <a:gd name="T75" fmla="*/ 30 h 239"/>
                  <a:gd name="T76" fmla="*/ 158 w 239"/>
                  <a:gd name="T77" fmla="*/ 16 h 239"/>
                  <a:gd name="T78" fmla="*/ 145 w 239"/>
                  <a:gd name="T79" fmla="*/ 2 h 239"/>
                  <a:gd name="T80" fmla="*/ 127 w 239"/>
                  <a:gd name="T81" fmla="*/ 10 h 239"/>
                  <a:gd name="T82" fmla="*/ 111 w 239"/>
                  <a:gd name="T83" fmla="*/ 21 h 239"/>
                  <a:gd name="T84" fmla="*/ 101 w 239"/>
                  <a:gd name="T85" fmla="*/ 11 h 239"/>
                  <a:gd name="T86" fmla="*/ 83 w 239"/>
                  <a:gd name="T87" fmla="*/ 5 h 239"/>
                  <a:gd name="T88" fmla="*/ 71 w 239"/>
                  <a:gd name="T89" fmla="*/ 20 h 239"/>
                  <a:gd name="T90" fmla="*/ 63 w 239"/>
                  <a:gd name="T91" fmla="*/ 38 h 239"/>
                  <a:gd name="T92" fmla="*/ 49 w 239"/>
                  <a:gd name="T93" fmla="*/ 34 h 239"/>
                  <a:gd name="T94" fmla="*/ 30 w 239"/>
                  <a:gd name="T95" fmla="*/ 38 h 239"/>
                  <a:gd name="T96" fmla="*/ 28 w 239"/>
                  <a:gd name="T97" fmla="*/ 58 h 239"/>
                  <a:gd name="T98" fmla="*/ 98 w 239"/>
                  <a:gd name="T99" fmla="*/ 53 h 239"/>
                  <a:gd name="T100" fmla="*/ 185 w 239"/>
                  <a:gd name="T101" fmla="*/ 98 h 239"/>
                  <a:gd name="T102" fmla="*/ 141 w 239"/>
                  <a:gd name="T103" fmla="*/ 185 h 239"/>
                  <a:gd name="T104" fmla="*/ 54 w 239"/>
                  <a:gd name="T105" fmla="*/ 140 h 239"/>
                  <a:gd name="T106" fmla="*/ 98 w 239"/>
                  <a:gd name="T107" fmla="*/ 5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239">
                    <a:moveTo>
                      <a:pt x="28" y="58"/>
                    </a:moveTo>
                    <a:cubicBezTo>
                      <a:pt x="33" y="62"/>
                      <a:pt x="32" y="74"/>
                      <a:pt x="30" y="77"/>
                    </a:cubicBezTo>
                    <a:cubicBezTo>
                      <a:pt x="29" y="81"/>
                      <a:pt x="23" y="82"/>
                      <a:pt x="16" y="81"/>
                    </a:cubicBezTo>
                    <a:cubicBezTo>
                      <a:pt x="10" y="79"/>
                      <a:pt x="4" y="85"/>
                      <a:pt x="2" y="94"/>
                    </a:cubicBezTo>
                    <a:cubicBezTo>
                      <a:pt x="0" y="102"/>
                      <a:pt x="3" y="110"/>
                      <a:pt x="10" y="112"/>
                    </a:cubicBezTo>
                    <a:cubicBezTo>
                      <a:pt x="16" y="113"/>
                      <a:pt x="21" y="124"/>
                      <a:pt x="21" y="127"/>
                    </a:cubicBezTo>
                    <a:cubicBezTo>
                      <a:pt x="22" y="131"/>
                      <a:pt x="17" y="136"/>
                      <a:pt x="11" y="137"/>
                    </a:cubicBezTo>
                    <a:cubicBezTo>
                      <a:pt x="5" y="139"/>
                      <a:pt x="2" y="148"/>
                      <a:pt x="5" y="156"/>
                    </a:cubicBezTo>
                    <a:cubicBezTo>
                      <a:pt x="7" y="164"/>
                      <a:pt x="15" y="170"/>
                      <a:pt x="21" y="168"/>
                    </a:cubicBezTo>
                    <a:cubicBezTo>
                      <a:pt x="27" y="166"/>
                      <a:pt x="33" y="167"/>
                      <a:pt x="35" y="170"/>
                    </a:cubicBezTo>
                    <a:cubicBezTo>
                      <a:pt x="37" y="173"/>
                      <a:pt x="39" y="185"/>
                      <a:pt x="35" y="189"/>
                    </a:cubicBezTo>
                    <a:cubicBezTo>
                      <a:pt x="30" y="194"/>
                      <a:pt x="32" y="203"/>
                      <a:pt x="39" y="208"/>
                    </a:cubicBezTo>
                    <a:cubicBezTo>
                      <a:pt x="45" y="214"/>
                      <a:pt x="54" y="215"/>
                      <a:pt x="58" y="210"/>
                    </a:cubicBezTo>
                    <a:cubicBezTo>
                      <a:pt x="62" y="206"/>
                      <a:pt x="74" y="207"/>
                      <a:pt x="77" y="208"/>
                    </a:cubicBezTo>
                    <a:cubicBezTo>
                      <a:pt x="81" y="210"/>
                      <a:pt x="82" y="216"/>
                      <a:pt x="81" y="222"/>
                    </a:cubicBezTo>
                    <a:cubicBezTo>
                      <a:pt x="80" y="228"/>
                      <a:pt x="86" y="235"/>
                      <a:pt x="94" y="237"/>
                    </a:cubicBezTo>
                    <a:cubicBezTo>
                      <a:pt x="103" y="239"/>
                      <a:pt x="111" y="235"/>
                      <a:pt x="112" y="229"/>
                    </a:cubicBezTo>
                    <a:cubicBezTo>
                      <a:pt x="113" y="223"/>
                      <a:pt x="124" y="218"/>
                      <a:pt x="127" y="217"/>
                    </a:cubicBezTo>
                    <a:cubicBezTo>
                      <a:pt x="131" y="217"/>
                      <a:pt x="136" y="222"/>
                      <a:pt x="138" y="228"/>
                    </a:cubicBezTo>
                    <a:cubicBezTo>
                      <a:pt x="140" y="234"/>
                      <a:pt x="148" y="236"/>
                      <a:pt x="156" y="234"/>
                    </a:cubicBezTo>
                    <a:cubicBezTo>
                      <a:pt x="165" y="231"/>
                      <a:pt x="170" y="224"/>
                      <a:pt x="168" y="218"/>
                    </a:cubicBezTo>
                    <a:cubicBezTo>
                      <a:pt x="166" y="212"/>
                      <a:pt x="173" y="202"/>
                      <a:pt x="176" y="200"/>
                    </a:cubicBezTo>
                    <a:cubicBezTo>
                      <a:pt x="178" y="198"/>
                      <a:pt x="185" y="200"/>
                      <a:pt x="189" y="204"/>
                    </a:cubicBezTo>
                    <a:cubicBezTo>
                      <a:pt x="194" y="208"/>
                      <a:pt x="203" y="206"/>
                      <a:pt x="209" y="200"/>
                    </a:cubicBezTo>
                    <a:cubicBezTo>
                      <a:pt x="214" y="194"/>
                      <a:pt x="215" y="185"/>
                      <a:pt x="211" y="180"/>
                    </a:cubicBezTo>
                    <a:cubicBezTo>
                      <a:pt x="206" y="176"/>
                      <a:pt x="207" y="164"/>
                      <a:pt x="208" y="161"/>
                    </a:cubicBezTo>
                    <a:cubicBezTo>
                      <a:pt x="210" y="158"/>
                      <a:pt x="216" y="156"/>
                      <a:pt x="222" y="158"/>
                    </a:cubicBezTo>
                    <a:cubicBezTo>
                      <a:pt x="229" y="159"/>
                      <a:pt x="235" y="153"/>
                      <a:pt x="237" y="145"/>
                    </a:cubicBezTo>
                    <a:cubicBezTo>
                      <a:pt x="239" y="136"/>
                      <a:pt x="235" y="128"/>
                      <a:pt x="229" y="127"/>
                    </a:cubicBezTo>
                    <a:cubicBezTo>
                      <a:pt x="223" y="125"/>
                      <a:pt x="218" y="115"/>
                      <a:pt x="217" y="111"/>
                    </a:cubicBezTo>
                    <a:cubicBezTo>
                      <a:pt x="217" y="107"/>
                      <a:pt x="222" y="103"/>
                      <a:pt x="228" y="101"/>
                    </a:cubicBezTo>
                    <a:cubicBezTo>
                      <a:pt x="234" y="99"/>
                      <a:pt x="237" y="91"/>
                      <a:pt x="234" y="82"/>
                    </a:cubicBezTo>
                    <a:cubicBezTo>
                      <a:pt x="231" y="74"/>
                      <a:pt x="224" y="69"/>
                      <a:pt x="218" y="71"/>
                    </a:cubicBezTo>
                    <a:cubicBezTo>
                      <a:pt x="212" y="73"/>
                      <a:pt x="202" y="66"/>
                      <a:pt x="200" y="63"/>
                    </a:cubicBezTo>
                    <a:cubicBezTo>
                      <a:pt x="198" y="60"/>
                      <a:pt x="200" y="54"/>
                      <a:pt x="204" y="49"/>
                    </a:cubicBezTo>
                    <a:cubicBezTo>
                      <a:pt x="208" y="44"/>
                      <a:pt x="207" y="36"/>
                      <a:pt x="200" y="30"/>
                    </a:cubicBezTo>
                    <a:cubicBezTo>
                      <a:pt x="194" y="24"/>
                      <a:pt x="185" y="23"/>
                      <a:pt x="181" y="28"/>
                    </a:cubicBezTo>
                    <a:cubicBezTo>
                      <a:pt x="176" y="33"/>
                      <a:pt x="165" y="32"/>
                      <a:pt x="161" y="30"/>
                    </a:cubicBezTo>
                    <a:cubicBezTo>
                      <a:pt x="158" y="29"/>
                      <a:pt x="156" y="22"/>
                      <a:pt x="158" y="16"/>
                    </a:cubicBezTo>
                    <a:cubicBezTo>
                      <a:pt x="159" y="10"/>
                      <a:pt x="153" y="3"/>
                      <a:pt x="145" y="2"/>
                    </a:cubicBezTo>
                    <a:cubicBezTo>
                      <a:pt x="136" y="0"/>
                      <a:pt x="128" y="3"/>
                      <a:pt x="127" y="10"/>
                    </a:cubicBezTo>
                    <a:cubicBezTo>
                      <a:pt x="125" y="16"/>
                      <a:pt x="115" y="21"/>
                      <a:pt x="111" y="21"/>
                    </a:cubicBezTo>
                    <a:cubicBezTo>
                      <a:pt x="108" y="21"/>
                      <a:pt x="103" y="17"/>
                      <a:pt x="101" y="11"/>
                    </a:cubicBezTo>
                    <a:cubicBezTo>
                      <a:pt x="99" y="5"/>
                      <a:pt x="91" y="2"/>
                      <a:pt x="83" y="5"/>
                    </a:cubicBezTo>
                    <a:cubicBezTo>
                      <a:pt x="74" y="7"/>
                      <a:pt x="69" y="14"/>
                      <a:pt x="71" y="20"/>
                    </a:cubicBezTo>
                    <a:cubicBezTo>
                      <a:pt x="73" y="27"/>
                      <a:pt x="66" y="36"/>
                      <a:pt x="63" y="38"/>
                    </a:cubicBezTo>
                    <a:cubicBezTo>
                      <a:pt x="60" y="40"/>
                      <a:pt x="54" y="39"/>
                      <a:pt x="49" y="34"/>
                    </a:cubicBezTo>
                    <a:cubicBezTo>
                      <a:pt x="45" y="30"/>
                      <a:pt x="36" y="32"/>
                      <a:pt x="30" y="38"/>
                    </a:cubicBezTo>
                    <a:cubicBezTo>
                      <a:pt x="24" y="45"/>
                      <a:pt x="23" y="54"/>
                      <a:pt x="28" y="58"/>
                    </a:cubicBezTo>
                    <a:close/>
                    <a:moveTo>
                      <a:pt x="98" y="53"/>
                    </a:moveTo>
                    <a:cubicBezTo>
                      <a:pt x="135" y="42"/>
                      <a:pt x="173" y="62"/>
                      <a:pt x="185" y="98"/>
                    </a:cubicBezTo>
                    <a:cubicBezTo>
                      <a:pt x="197" y="134"/>
                      <a:pt x="177" y="173"/>
                      <a:pt x="141" y="185"/>
                    </a:cubicBezTo>
                    <a:cubicBezTo>
                      <a:pt x="104" y="197"/>
                      <a:pt x="65" y="177"/>
                      <a:pt x="54" y="140"/>
                    </a:cubicBezTo>
                    <a:cubicBezTo>
                      <a:pt x="42" y="104"/>
                      <a:pt x="62" y="65"/>
                      <a:pt x="9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34" name="Freeform 356">
                <a:extLst>
                  <a:ext uri="{FF2B5EF4-FFF2-40B4-BE49-F238E27FC236}">
                    <a16:creationId xmlns:a16="http://schemas.microsoft.com/office/drawing/2014/main" id="{D1EC8880-EEEF-4188-8C3F-216D596A4F33}"/>
                  </a:ext>
                </a:extLst>
              </p:cNvPr>
              <p:cNvSpPr>
                <a:spLocks noEditPoints="1"/>
              </p:cNvSpPr>
              <p:nvPr/>
            </p:nvSpPr>
            <p:spPr bwMode="auto">
              <a:xfrm>
                <a:off x="397246" y="5337250"/>
                <a:ext cx="577850" cy="577850"/>
              </a:xfrm>
              <a:custGeom>
                <a:avLst/>
                <a:gdLst>
                  <a:gd name="T0" fmla="*/ 18 w 154"/>
                  <a:gd name="T1" fmla="*/ 38 h 154"/>
                  <a:gd name="T2" fmla="*/ 19 w 154"/>
                  <a:gd name="T3" fmla="*/ 50 h 154"/>
                  <a:gd name="T4" fmla="*/ 10 w 154"/>
                  <a:gd name="T5" fmla="*/ 52 h 154"/>
                  <a:gd name="T6" fmla="*/ 1 w 154"/>
                  <a:gd name="T7" fmla="*/ 61 h 154"/>
                  <a:gd name="T8" fmla="*/ 6 w 154"/>
                  <a:gd name="T9" fmla="*/ 72 h 154"/>
                  <a:gd name="T10" fmla="*/ 14 w 154"/>
                  <a:gd name="T11" fmla="*/ 82 h 154"/>
                  <a:gd name="T12" fmla="*/ 7 w 154"/>
                  <a:gd name="T13" fmla="*/ 89 h 154"/>
                  <a:gd name="T14" fmla="*/ 3 w 154"/>
                  <a:gd name="T15" fmla="*/ 101 h 154"/>
                  <a:gd name="T16" fmla="*/ 13 w 154"/>
                  <a:gd name="T17" fmla="*/ 108 h 154"/>
                  <a:gd name="T18" fmla="*/ 22 w 154"/>
                  <a:gd name="T19" fmla="*/ 110 h 154"/>
                  <a:gd name="T20" fmla="*/ 22 w 154"/>
                  <a:gd name="T21" fmla="*/ 122 h 154"/>
                  <a:gd name="T22" fmla="*/ 25 w 154"/>
                  <a:gd name="T23" fmla="*/ 134 h 154"/>
                  <a:gd name="T24" fmla="*/ 37 w 154"/>
                  <a:gd name="T25" fmla="*/ 136 h 154"/>
                  <a:gd name="T26" fmla="*/ 50 w 154"/>
                  <a:gd name="T27" fmla="*/ 134 h 154"/>
                  <a:gd name="T28" fmla="*/ 52 w 154"/>
                  <a:gd name="T29" fmla="*/ 143 h 154"/>
                  <a:gd name="T30" fmla="*/ 60 w 154"/>
                  <a:gd name="T31" fmla="*/ 153 h 154"/>
                  <a:gd name="T32" fmla="*/ 72 w 154"/>
                  <a:gd name="T33" fmla="*/ 148 h 154"/>
                  <a:gd name="T34" fmla="*/ 82 w 154"/>
                  <a:gd name="T35" fmla="*/ 140 h 154"/>
                  <a:gd name="T36" fmla="*/ 88 w 154"/>
                  <a:gd name="T37" fmla="*/ 147 h 154"/>
                  <a:gd name="T38" fmla="*/ 100 w 154"/>
                  <a:gd name="T39" fmla="*/ 151 h 154"/>
                  <a:gd name="T40" fmla="*/ 108 w 154"/>
                  <a:gd name="T41" fmla="*/ 140 h 154"/>
                  <a:gd name="T42" fmla="*/ 113 w 154"/>
                  <a:gd name="T43" fmla="*/ 129 h 154"/>
                  <a:gd name="T44" fmla="*/ 122 w 154"/>
                  <a:gd name="T45" fmla="*/ 131 h 154"/>
                  <a:gd name="T46" fmla="*/ 134 w 154"/>
                  <a:gd name="T47" fmla="*/ 129 h 154"/>
                  <a:gd name="T48" fmla="*/ 135 w 154"/>
                  <a:gd name="T49" fmla="*/ 116 h 154"/>
                  <a:gd name="T50" fmla="*/ 134 w 154"/>
                  <a:gd name="T51" fmla="*/ 104 h 154"/>
                  <a:gd name="T52" fmla="*/ 143 w 154"/>
                  <a:gd name="T53" fmla="*/ 102 h 154"/>
                  <a:gd name="T54" fmla="*/ 152 w 154"/>
                  <a:gd name="T55" fmla="*/ 93 h 154"/>
                  <a:gd name="T56" fmla="*/ 147 w 154"/>
                  <a:gd name="T57" fmla="*/ 82 h 154"/>
                  <a:gd name="T58" fmla="*/ 140 w 154"/>
                  <a:gd name="T59" fmla="*/ 72 h 154"/>
                  <a:gd name="T60" fmla="*/ 146 w 154"/>
                  <a:gd name="T61" fmla="*/ 65 h 154"/>
                  <a:gd name="T62" fmla="*/ 150 w 154"/>
                  <a:gd name="T63" fmla="*/ 53 h 154"/>
                  <a:gd name="T64" fmla="*/ 140 w 154"/>
                  <a:gd name="T65" fmla="*/ 46 h 154"/>
                  <a:gd name="T66" fmla="*/ 129 w 154"/>
                  <a:gd name="T67" fmla="*/ 41 h 154"/>
                  <a:gd name="T68" fmla="*/ 131 w 154"/>
                  <a:gd name="T69" fmla="*/ 32 h 154"/>
                  <a:gd name="T70" fmla="*/ 129 w 154"/>
                  <a:gd name="T71" fmla="*/ 20 h 154"/>
                  <a:gd name="T72" fmla="*/ 116 w 154"/>
                  <a:gd name="T73" fmla="*/ 18 h 154"/>
                  <a:gd name="T74" fmla="*/ 104 w 154"/>
                  <a:gd name="T75" fmla="*/ 20 h 154"/>
                  <a:gd name="T76" fmla="*/ 101 w 154"/>
                  <a:gd name="T77" fmla="*/ 11 h 154"/>
                  <a:gd name="T78" fmla="*/ 93 w 154"/>
                  <a:gd name="T79" fmla="*/ 1 h 154"/>
                  <a:gd name="T80" fmla="*/ 81 w 154"/>
                  <a:gd name="T81" fmla="*/ 6 h 154"/>
                  <a:gd name="T82" fmla="*/ 71 w 154"/>
                  <a:gd name="T83" fmla="*/ 14 h 154"/>
                  <a:gd name="T84" fmla="*/ 65 w 154"/>
                  <a:gd name="T85" fmla="*/ 7 h 154"/>
                  <a:gd name="T86" fmla="*/ 53 w 154"/>
                  <a:gd name="T87" fmla="*/ 3 h 154"/>
                  <a:gd name="T88" fmla="*/ 46 w 154"/>
                  <a:gd name="T89" fmla="*/ 13 h 154"/>
                  <a:gd name="T90" fmla="*/ 41 w 154"/>
                  <a:gd name="T91" fmla="*/ 25 h 154"/>
                  <a:gd name="T92" fmla="*/ 32 w 154"/>
                  <a:gd name="T93" fmla="*/ 22 h 154"/>
                  <a:gd name="T94" fmla="*/ 19 w 154"/>
                  <a:gd name="T95" fmla="*/ 25 h 154"/>
                  <a:gd name="T96" fmla="*/ 18 w 154"/>
                  <a:gd name="T97" fmla="*/ 38 h 154"/>
                  <a:gd name="T98" fmla="*/ 63 w 154"/>
                  <a:gd name="T99" fmla="*/ 35 h 154"/>
                  <a:gd name="T100" fmla="*/ 119 w 154"/>
                  <a:gd name="T101" fmla="*/ 63 h 154"/>
                  <a:gd name="T102" fmla="*/ 90 w 154"/>
                  <a:gd name="T103" fmla="*/ 119 h 154"/>
                  <a:gd name="T104" fmla="*/ 34 w 154"/>
                  <a:gd name="T105" fmla="*/ 91 h 154"/>
                  <a:gd name="T106" fmla="*/ 63 w 154"/>
                  <a:gd name="T107" fmla="*/ 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154">
                    <a:moveTo>
                      <a:pt x="18" y="38"/>
                    </a:moveTo>
                    <a:cubicBezTo>
                      <a:pt x="21" y="40"/>
                      <a:pt x="20" y="48"/>
                      <a:pt x="19" y="50"/>
                    </a:cubicBezTo>
                    <a:cubicBezTo>
                      <a:pt x="18" y="52"/>
                      <a:pt x="14" y="53"/>
                      <a:pt x="10" y="52"/>
                    </a:cubicBezTo>
                    <a:cubicBezTo>
                      <a:pt x="6" y="51"/>
                      <a:pt x="2" y="55"/>
                      <a:pt x="1" y="61"/>
                    </a:cubicBezTo>
                    <a:cubicBezTo>
                      <a:pt x="0" y="66"/>
                      <a:pt x="2" y="71"/>
                      <a:pt x="6" y="72"/>
                    </a:cubicBezTo>
                    <a:cubicBezTo>
                      <a:pt x="10" y="73"/>
                      <a:pt x="13" y="80"/>
                      <a:pt x="14" y="82"/>
                    </a:cubicBezTo>
                    <a:cubicBezTo>
                      <a:pt x="14" y="85"/>
                      <a:pt x="11" y="87"/>
                      <a:pt x="7" y="89"/>
                    </a:cubicBezTo>
                    <a:cubicBezTo>
                      <a:pt x="3" y="90"/>
                      <a:pt x="1" y="95"/>
                      <a:pt x="3" y="101"/>
                    </a:cubicBezTo>
                    <a:cubicBezTo>
                      <a:pt x="5" y="106"/>
                      <a:pt x="9" y="109"/>
                      <a:pt x="13" y="108"/>
                    </a:cubicBezTo>
                    <a:cubicBezTo>
                      <a:pt x="17" y="107"/>
                      <a:pt x="21" y="107"/>
                      <a:pt x="22" y="110"/>
                    </a:cubicBezTo>
                    <a:cubicBezTo>
                      <a:pt x="24" y="112"/>
                      <a:pt x="25" y="119"/>
                      <a:pt x="22" y="122"/>
                    </a:cubicBezTo>
                    <a:cubicBezTo>
                      <a:pt x="19" y="125"/>
                      <a:pt x="21" y="131"/>
                      <a:pt x="25" y="134"/>
                    </a:cubicBezTo>
                    <a:cubicBezTo>
                      <a:pt x="29" y="138"/>
                      <a:pt x="35" y="139"/>
                      <a:pt x="37" y="136"/>
                    </a:cubicBezTo>
                    <a:cubicBezTo>
                      <a:pt x="40" y="133"/>
                      <a:pt x="48" y="133"/>
                      <a:pt x="50" y="134"/>
                    </a:cubicBezTo>
                    <a:cubicBezTo>
                      <a:pt x="52" y="135"/>
                      <a:pt x="53" y="139"/>
                      <a:pt x="52" y="143"/>
                    </a:cubicBezTo>
                    <a:cubicBezTo>
                      <a:pt x="51" y="147"/>
                      <a:pt x="55" y="151"/>
                      <a:pt x="60" y="153"/>
                    </a:cubicBezTo>
                    <a:cubicBezTo>
                      <a:pt x="66" y="154"/>
                      <a:pt x="71" y="151"/>
                      <a:pt x="72" y="148"/>
                    </a:cubicBezTo>
                    <a:cubicBezTo>
                      <a:pt x="73" y="144"/>
                      <a:pt x="80" y="140"/>
                      <a:pt x="82" y="140"/>
                    </a:cubicBezTo>
                    <a:cubicBezTo>
                      <a:pt x="84" y="140"/>
                      <a:pt x="87" y="143"/>
                      <a:pt x="88" y="147"/>
                    </a:cubicBezTo>
                    <a:cubicBezTo>
                      <a:pt x="90" y="151"/>
                      <a:pt x="95" y="152"/>
                      <a:pt x="100" y="151"/>
                    </a:cubicBezTo>
                    <a:cubicBezTo>
                      <a:pt x="106" y="149"/>
                      <a:pt x="109" y="144"/>
                      <a:pt x="108" y="140"/>
                    </a:cubicBezTo>
                    <a:cubicBezTo>
                      <a:pt x="107" y="137"/>
                      <a:pt x="111" y="130"/>
                      <a:pt x="113" y="129"/>
                    </a:cubicBezTo>
                    <a:cubicBezTo>
                      <a:pt x="115" y="128"/>
                      <a:pt x="119" y="129"/>
                      <a:pt x="122" y="131"/>
                    </a:cubicBezTo>
                    <a:cubicBezTo>
                      <a:pt x="125" y="134"/>
                      <a:pt x="130" y="133"/>
                      <a:pt x="134" y="129"/>
                    </a:cubicBezTo>
                    <a:cubicBezTo>
                      <a:pt x="138" y="125"/>
                      <a:pt x="138" y="119"/>
                      <a:pt x="135" y="116"/>
                    </a:cubicBezTo>
                    <a:cubicBezTo>
                      <a:pt x="132" y="114"/>
                      <a:pt x="133" y="106"/>
                      <a:pt x="134" y="104"/>
                    </a:cubicBezTo>
                    <a:cubicBezTo>
                      <a:pt x="135" y="102"/>
                      <a:pt x="139" y="101"/>
                      <a:pt x="143" y="102"/>
                    </a:cubicBezTo>
                    <a:cubicBezTo>
                      <a:pt x="147" y="103"/>
                      <a:pt x="151" y="99"/>
                      <a:pt x="152" y="93"/>
                    </a:cubicBezTo>
                    <a:cubicBezTo>
                      <a:pt x="154" y="88"/>
                      <a:pt x="151" y="83"/>
                      <a:pt x="147" y="82"/>
                    </a:cubicBezTo>
                    <a:cubicBezTo>
                      <a:pt x="143" y="81"/>
                      <a:pt x="140" y="74"/>
                      <a:pt x="140" y="72"/>
                    </a:cubicBezTo>
                    <a:cubicBezTo>
                      <a:pt x="140" y="69"/>
                      <a:pt x="143" y="66"/>
                      <a:pt x="146" y="65"/>
                    </a:cubicBezTo>
                    <a:cubicBezTo>
                      <a:pt x="150" y="64"/>
                      <a:pt x="152" y="59"/>
                      <a:pt x="150" y="53"/>
                    </a:cubicBezTo>
                    <a:cubicBezTo>
                      <a:pt x="149" y="48"/>
                      <a:pt x="144" y="45"/>
                      <a:pt x="140" y="46"/>
                    </a:cubicBezTo>
                    <a:cubicBezTo>
                      <a:pt x="136" y="47"/>
                      <a:pt x="130" y="43"/>
                      <a:pt x="129" y="41"/>
                    </a:cubicBezTo>
                    <a:cubicBezTo>
                      <a:pt x="127" y="39"/>
                      <a:pt x="128" y="35"/>
                      <a:pt x="131" y="32"/>
                    </a:cubicBezTo>
                    <a:cubicBezTo>
                      <a:pt x="134" y="29"/>
                      <a:pt x="133" y="23"/>
                      <a:pt x="129" y="20"/>
                    </a:cubicBezTo>
                    <a:cubicBezTo>
                      <a:pt x="124" y="16"/>
                      <a:pt x="119" y="15"/>
                      <a:pt x="116" y="18"/>
                    </a:cubicBezTo>
                    <a:cubicBezTo>
                      <a:pt x="113" y="21"/>
                      <a:pt x="106" y="21"/>
                      <a:pt x="104" y="20"/>
                    </a:cubicBezTo>
                    <a:cubicBezTo>
                      <a:pt x="102" y="19"/>
                      <a:pt x="101" y="15"/>
                      <a:pt x="101" y="11"/>
                    </a:cubicBezTo>
                    <a:cubicBezTo>
                      <a:pt x="102" y="7"/>
                      <a:pt x="98" y="2"/>
                      <a:pt x="93" y="1"/>
                    </a:cubicBezTo>
                    <a:cubicBezTo>
                      <a:pt x="88" y="0"/>
                      <a:pt x="82" y="2"/>
                      <a:pt x="81" y="6"/>
                    </a:cubicBezTo>
                    <a:cubicBezTo>
                      <a:pt x="81" y="10"/>
                      <a:pt x="74" y="14"/>
                      <a:pt x="71" y="14"/>
                    </a:cubicBezTo>
                    <a:cubicBezTo>
                      <a:pt x="69" y="14"/>
                      <a:pt x="66" y="11"/>
                      <a:pt x="65" y="7"/>
                    </a:cubicBezTo>
                    <a:cubicBezTo>
                      <a:pt x="64" y="3"/>
                      <a:pt x="58" y="2"/>
                      <a:pt x="53" y="3"/>
                    </a:cubicBezTo>
                    <a:cubicBezTo>
                      <a:pt x="48" y="5"/>
                      <a:pt x="44" y="10"/>
                      <a:pt x="46" y="13"/>
                    </a:cubicBezTo>
                    <a:cubicBezTo>
                      <a:pt x="47" y="17"/>
                      <a:pt x="42" y="24"/>
                      <a:pt x="41" y="25"/>
                    </a:cubicBezTo>
                    <a:cubicBezTo>
                      <a:pt x="39" y="26"/>
                      <a:pt x="35" y="25"/>
                      <a:pt x="32" y="22"/>
                    </a:cubicBezTo>
                    <a:cubicBezTo>
                      <a:pt x="29" y="20"/>
                      <a:pt x="23" y="21"/>
                      <a:pt x="19" y="25"/>
                    </a:cubicBezTo>
                    <a:cubicBezTo>
                      <a:pt x="16" y="29"/>
                      <a:pt x="15" y="35"/>
                      <a:pt x="18" y="38"/>
                    </a:cubicBezTo>
                    <a:close/>
                    <a:moveTo>
                      <a:pt x="63" y="35"/>
                    </a:moveTo>
                    <a:cubicBezTo>
                      <a:pt x="86" y="27"/>
                      <a:pt x="111" y="40"/>
                      <a:pt x="119" y="63"/>
                    </a:cubicBezTo>
                    <a:cubicBezTo>
                      <a:pt x="126" y="87"/>
                      <a:pt x="114" y="112"/>
                      <a:pt x="90" y="119"/>
                    </a:cubicBezTo>
                    <a:cubicBezTo>
                      <a:pt x="67" y="127"/>
                      <a:pt x="42" y="114"/>
                      <a:pt x="34" y="91"/>
                    </a:cubicBezTo>
                    <a:cubicBezTo>
                      <a:pt x="27" y="67"/>
                      <a:pt x="40" y="42"/>
                      <a:pt x="6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35" name="Freeform 357">
                <a:extLst>
                  <a:ext uri="{FF2B5EF4-FFF2-40B4-BE49-F238E27FC236}">
                    <a16:creationId xmlns:a16="http://schemas.microsoft.com/office/drawing/2014/main" id="{C8B7C2AA-F24E-4612-A877-9B73BD47B62E}"/>
                  </a:ext>
                </a:extLst>
              </p:cNvPr>
              <p:cNvSpPr>
                <a:spLocks noEditPoints="1"/>
              </p:cNvSpPr>
              <p:nvPr/>
            </p:nvSpPr>
            <p:spPr bwMode="auto">
              <a:xfrm>
                <a:off x="400421" y="5910338"/>
                <a:ext cx="442913" cy="442913"/>
              </a:xfrm>
              <a:custGeom>
                <a:avLst/>
                <a:gdLst>
                  <a:gd name="T0" fmla="*/ 14 w 118"/>
                  <a:gd name="T1" fmla="*/ 29 h 118"/>
                  <a:gd name="T2" fmla="*/ 15 w 118"/>
                  <a:gd name="T3" fmla="*/ 38 h 118"/>
                  <a:gd name="T4" fmla="*/ 8 w 118"/>
                  <a:gd name="T5" fmla="*/ 40 h 118"/>
                  <a:gd name="T6" fmla="*/ 1 w 118"/>
                  <a:gd name="T7" fmla="*/ 47 h 118"/>
                  <a:gd name="T8" fmla="*/ 5 w 118"/>
                  <a:gd name="T9" fmla="*/ 55 h 118"/>
                  <a:gd name="T10" fmla="*/ 10 w 118"/>
                  <a:gd name="T11" fmla="*/ 63 h 118"/>
                  <a:gd name="T12" fmla="*/ 5 w 118"/>
                  <a:gd name="T13" fmla="*/ 68 h 118"/>
                  <a:gd name="T14" fmla="*/ 2 w 118"/>
                  <a:gd name="T15" fmla="*/ 77 h 118"/>
                  <a:gd name="T16" fmla="*/ 10 w 118"/>
                  <a:gd name="T17" fmla="*/ 83 h 118"/>
                  <a:gd name="T18" fmla="*/ 17 w 118"/>
                  <a:gd name="T19" fmla="*/ 84 h 118"/>
                  <a:gd name="T20" fmla="*/ 17 w 118"/>
                  <a:gd name="T21" fmla="*/ 94 h 118"/>
                  <a:gd name="T22" fmla="*/ 19 w 118"/>
                  <a:gd name="T23" fmla="*/ 103 h 118"/>
                  <a:gd name="T24" fmla="*/ 28 w 118"/>
                  <a:gd name="T25" fmla="*/ 104 h 118"/>
                  <a:gd name="T26" fmla="*/ 38 w 118"/>
                  <a:gd name="T27" fmla="*/ 103 h 118"/>
                  <a:gd name="T28" fmla="*/ 40 w 118"/>
                  <a:gd name="T29" fmla="*/ 110 h 118"/>
                  <a:gd name="T30" fmla="*/ 46 w 118"/>
                  <a:gd name="T31" fmla="*/ 117 h 118"/>
                  <a:gd name="T32" fmla="*/ 55 w 118"/>
                  <a:gd name="T33" fmla="*/ 113 h 118"/>
                  <a:gd name="T34" fmla="*/ 63 w 118"/>
                  <a:gd name="T35" fmla="*/ 108 h 118"/>
                  <a:gd name="T36" fmla="*/ 68 w 118"/>
                  <a:gd name="T37" fmla="*/ 113 h 118"/>
                  <a:gd name="T38" fmla="*/ 77 w 118"/>
                  <a:gd name="T39" fmla="*/ 116 h 118"/>
                  <a:gd name="T40" fmla="*/ 83 w 118"/>
                  <a:gd name="T41" fmla="*/ 108 h 118"/>
                  <a:gd name="T42" fmla="*/ 87 w 118"/>
                  <a:gd name="T43" fmla="*/ 99 h 118"/>
                  <a:gd name="T44" fmla="*/ 93 w 118"/>
                  <a:gd name="T45" fmla="*/ 101 h 118"/>
                  <a:gd name="T46" fmla="*/ 103 w 118"/>
                  <a:gd name="T47" fmla="*/ 99 h 118"/>
                  <a:gd name="T48" fmla="*/ 104 w 118"/>
                  <a:gd name="T49" fmla="*/ 89 h 118"/>
                  <a:gd name="T50" fmla="*/ 103 w 118"/>
                  <a:gd name="T51" fmla="*/ 80 h 118"/>
                  <a:gd name="T52" fmla="*/ 110 w 118"/>
                  <a:gd name="T53" fmla="*/ 78 h 118"/>
                  <a:gd name="T54" fmla="*/ 117 w 118"/>
                  <a:gd name="T55" fmla="*/ 72 h 118"/>
                  <a:gd name="T56" fmla="*/ 113 w 118"/>
                  <a:gd name="T57" fmla="*/ 63 h 118"/>
                  <a:gd name="T58" fmla="*/ 107 w 118"/>
                  <a:gd name="T59" fmla="*/ 55 h 118"/>
                  <a:gd name="T60" fmla="*/ 112 w 118"/>
                  <a:gd name="T61" fmla="*/ 50 h 118"/>
                  <a:gd name="T62" fmla="*/ 115 w 118"/>
                  <a:gd name="T63" fmla="*/ 41 h 118"/>
                  <a:gd name="T64" fmla="*/ 108 w 118"/>
                  <a:gd name="T65" fmla="*/ 35 h 118"/>
                  <a:gd name="T66" fmla="*/ 99 w 118"/>
                  <a:gd name="T67" fmla="*/ 31 h 118"/>
                  <a:gd name="T68" fmla="*/ 101 w 118"/>
                  <a:gd name="T69" fmla="*/ 25 h 118"/>
                  <a:gd name="T70" fmla="*/ 99 w 118"/>
                  <a:gd name="T71" fmla="*/ 15 h 118"/>
                  <a:gd name="T72" fmla="*/ 89 w 118"/>
                  <a:gd name="T73" fmla="*/ 14 h 118"/>
                  <a:gd name="T74" fmla="*/ 80 w 118"/>
                  <a:gd name="T75" fmla="*/ 15 h 118"/>
                  <a:gd name="T76" fmla="*/ 78 w 118"/>
                  <a:gd name="T77" fmla="*/ 8 h 118"/>
                  <a:gd name="T78" fmla="*/ 71 w 118"/>
                  <a:gd name="T79" fmla="*/ 1 h 118"/>
                  <a:gd name="T80" fmla="*/ 62 w 118"/>
                  <a:gd name="T81" fmla="*/ 5 h 118"/>
                  <a:gd name="T82" fmla="*/ 55 w 118"/>
                  <a:gd name="T83" fmla="*/ 11 h 118"/>
                  <a:gd name="T84" fmla="*/ 50 w 118"/>
                  <a:gd name="T85" fmla="*/ 6 h 118"/>
                  <a:gd name="T86" fmla="*/ 41 w 118"/>
                  <a:gd name="T87" fmla="*/ 2 h 118"/>
                  <a:gd name="T88" fmla="*/ 35 w 118"/>
                  <a:gd name="T89" fmla="*/ 10 h 118"/>
                  <a:gd name="T90" fmla="*/ 31 w 118"/>
                  <a:gd name="T91" fmla="*/ 19 h 118"/>
                  <a:gd name="T92" fmla="*/ 24 w 118"/>
                  <a:gd name="T93" fmla="*/ 17 h 118"/>
                  <a:gd name="T94" fmla="*/ 15 w 118"/>
                  <a:gd name="T95" fmla="*/ 19 h 118"/>
                  <a:gd name="T96" fmla="*/ 14 w 118"/>
                  <a:gd name="T97" fmla="*/ 29 h 118"/>
                  <a:gd name="T98" fmla="*/ 48 w 118"/>
                  <a:gd name="T99" fmla="*/ 27 h 118"/>
                  <a:gd name="T100" fmla="*/ 91 w 118"/>
                  <a:gd name="T101" fmla="*/ 49 h 118"/>
                  <a:gd name="T102" fmla="*/ 69 w 118"/>
                  <a:gd name="T103" fmla="*/ 92 h 118"/>
                  <a:gd name="T104" fmla="*/ 26 w 118"/>
                  <a:gd name="T105" fmla="*/ 70 h 118"/>
                  <a:gd name="T106" fmla="*/ 48 w 118"/>
                  <a:gd name="T107"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18">
                    <a:moveTo>
                      <a:pt x="14" y="29"/>
                    </a:moveTo>
                    <a:cubicBezTo>
                      <a:pt x="16" y="31"/>
                      <a:pt x="16" y="37"/>
                      <a:pt x="15" y="38"/>
                    </a:cubicBezTo>
                    <a:cubicBezTo>
                      <a:pt x="14" y="40"/>
                      <a:pt x="11" y="41"/>
                      <a:pt x="8" y="40"/>
                    </a:cubicBezTo>
                    <a:cubicBezTo>
                      <a:pt x="5" y="39"/>
                      <a:pt x="2" y="42"/>
                      <a:pt x="1" y="47"/>
                    </a:cubicBezTo>
                    <a:cubicBezTo>
                      <a:pt x="0" y="51"/>
                      <a:pt x="1" y="55"/>
                      <a:pt x="5" y="55"/>
                    </a:cubicBezTo>
                    <a:cubicBezTo>
                      <a:pt x="8" y="56"/>
                      <a:pt x="10" y="61"/>
                      <a:pt x="10" y="63"/>
                    </a:cubicBezTo>
                    <a:cubicBezTo>
                      <a:pt x="10" y="65"/>
                      <a:pt x="8" y="67"/>
                      <a:pt x="5" y="68"/>
                    </a:cubicBezTo>
                    <a:cubicBezTo>
                      <a:pt x="2" y="69"/>
                      <a:pt x="1" y="73"/>
                      <a:pt x="2" y="77"/>
                    </a:cubicBezTo>
                    <a:cubicBezTo>
                      <a:pt x="3" y="81"/>
                      <a:pt x="7" y="84"/>
                      <a:pt x="10" y="83"/>
                    </a:cubicBezTo>
                    <a:cubicBezTo>
                      <a:pt x="13" y="82"/>
                      <a:pt x="16" y="83"/>
                      <a:pt x="17" y="84"/>
                    </a:cubicBezTo>
                    <a:cubicBezTo>
                      <a:pt x="18" y="86"/>
                      <a:pt x="19" y="91"/>
                      <a:pt x="17" y="94"/>
                    </a:cubicBezTo>
                    <a:cubicBezTo>
                      <a:pt x="15" y="96"/>
                      <a:pt x="16" y="100"/>
                      <a:pt x="19" y="103"/>
                    </a:cubicBezTo>
                    <a:cubicBezTo>
                      <a:pt x="22" y="106"/>
                      <a:pt x="26" y="107"/>
                      <a:pt x="28" y="104"/>
                    </a:cubicBezTo>
                    <a:cubicBezTo>
                      <a:pt x="31" y="102"/>
                      <a:pt x="36" y="102"/>
                      <a:pt x="38" y="103"/>
                    </a:cubicBezTo>
                    <a:cubicBezTo>
                      <a:pt x="40" y="104"/>
                      <a:pt x="40" y="107"/>
                      <a:pt x="40" y="110"/>
                    </a:cubicBezTo>
                    <a:cubicBezTo>
                      <a:pt x="39" y="113"/>
                      <a:pt x="42" y="116"/>
                      <a:pt x="46" y="117"/>
                    </a:cubicBezTo>
                    <a:cubicBezTo>
                      <a:pt x="50" y="118"/>
                      <a:pt x="54" y="116"/>
                      <a:pt x="55" y="113"/>
                    </a:cubicBezTo>
                    <a:cubicBezTo>
                      <a:pt x="56" y="110"/>
                      <a:pt x="61" y="108"/>
                      <a:pt x="63" y="108"/>
                    </a:cubicBezTo>
                    <a:cubicBezTo>
                      <a:pt x="65" y="107"/>
                      <a:pt x="67" y="110"/>
                      <a:pt x="68" y="113"/>
                    </a:cubicBezTo>
                    <a:cubicBezTo>
                      <a:pt x="69" y="116"/>
                      <a:pt x="73" y="117"/>
                      <a:pt x="77" y="116"/>
                    </a:cubicBezTo>
                    <a:cubicBezTo>
                      <a:pt x="81" y="114"/>
                      <a:pt x="84" y="111"/>
                      <a:pt x="83" y="108"/>
                    </a:cubicBezTo>
                    <a:cubicBezTo>
                      <a:pt x="82" y="105"/>
                      <a:pt x="85" y="100"/>
                      <a:pt x="87" y="99"/>
                    </a:cubicBezTo>
                    <a:cubicBezTo>
                      <a:pt x="88" y="98"/>
                      <a:pt x="91" y="99"/>
                      <a:pt x="93" y="101"/>
                    </a:cubicBezTo>
                    <a:cubicBezTo>
                      <a:pt x="96" y="103"/>
                      <a:pt x="100" y="102"/>
                      <a:pt x="103" y="99"/>
                    </a:cubicBezTo>
                    <a:cubicBezTo>
                      <a:pt x="106" y="96"/>
                      <a:pt x="106" y="92"/>
                      <a:pt x="104" y="89"/>
                    </a:cubicBezTo>
                    <a:cubicBezTo>
                      <a:pt x="102" y="87"/>
                      <a:pt x="102" y="82"/>
                      <a:pt x="103" y="80"/>
                    </a:cubicBezTo>
                    <a:cubicBezTo>
                      <a:pt x="104" y="78"/>
                      <a:pt x="107" y="77"/>
                      <a:pt x="110" y="78"/>
                    </a:cubicBezTo>
                    <a:cubicBezTo>
                      <a:pt x="113" y="79"/>
                      <a:pt x="116" y="76"/>
                      <a:pt x="117" y="72"/>
                    </a:cubicBezTo>
                    <a:cubicBezTo>
                      <a:pt x="118" y="67"/>
                      <a:pt x="116" y="63"/>
                      <a:pt x="113" y="63"/>
                    </a:cubicBezTo>
                    <a:cubicBezTo>
                      <a:pt x="110" y="62"/>
                      <a:pt x="107" y="57"/>
                      <a:pt x="107" y="55"/>
                    </a:cubicBezTo>
                    <a:cubicBezTo>
                      <a:pt x="107" y="53"/>
                      <a:pt x="109" y="51"/>
                      <a:pt x="112" y="50"/>
                    </a:cubicBezTo>
                    <a:cubicBezTo>
                      <a:pt x="115" y="49"/>
                      <a:pt x="117" y="45"/>
                      <a:pt x="115" y="41"/>
                    </a:cubicBezTo>
                    <a:cubicBezTo>
                      <a:pt x="114" y="37"/>
                      <a:pt x="111" y="34"/>
                      <a:pt x="108" y="35"/>
                    </a:cubicBezTo>
                    <a:cubicBezTo>
                      <a:pt x="105" y="36"/>
                      <a:pt x="100" y="33"/>
                      <a:pt x="99" y="31"/>
                    </a:cubicBezTo>
                    <a:cubicBezTo>
                      <a:pt x="98" y="30"/>
                      <a:pt x="99" y="27"/>
                      <a:pt x="101" y="25"/>
                    </a:cubicBezTo>
                    <a:cubicBezTo>
                      <a:pt x="103" y="22"/>
                      <a:pt x="102" y="18"/>
                      <a:pt x="99" y="15"/>
                    </a:cubicBezTo>
                    <a:cubicBezTo>
                      <a:pt x="96" y="12"/>
                      <a:pt x="91" y="12"/>
                      <a:pt x="89" y="14"/>
                    </a:cubicBezTo>
                    <a:cubicBezTo>
                      <a:pt x="87" y="16"/>
                      <a:pt x="81" y="16"/>
                      <a:pt x="80" y="15"/>
                    </a:cubicBezTo>
                    <a:cubicBezTo>
                      <a:pt x="78" y="14"/>
                      <a:pt x="77" y="11"/>
                      <a:pt x="78" y="8"/>
                    </a:cubicBezTo>
                    <a:cubicBezTo>
                      <a:pt x="78" y="5"/>
                      <a:pt x="76" y="2"/>
                      <a:pt x="71" y="1"/>
                    </a:cubicBezTo>
                    <a:cubicBezTo>
                      <a:pt x="67" y="0"/>
                      <a:pt x="63" y="2"/>
                      <a:pt x="62" y="5"/>
                    </a:cubicBezTo>
                    <a:cubicBezTo>
                      <a:pt x="62" y="8"/>
                      <a:pt x="57" y="10"/>
                      <a:pt x="55" y="11"/>
                    </a:cubicBezTo>
                    <a:cubicBezTo>
                      <a:pt x="53" y="11"/>
                      <a:pt x="51" y="9"/>
                      <a:pt x="50" y="6"/>
                    </a:cubicBezTo>
                    <a:cubicBezTo>
                      <a:pt x="49" y="3"/>
                      <a:pt x="45" y="1"/>
                      <a:pt x="41" y="2"/>
                    </a:cubicBezTo>
                    <a:cubicBezTo>
                      <a:pt x="36" y="4"/>
                      <a:pt x="34" y="7"/>
                      <a:pt x="35" y="10"/>
                    </a:cubicBezTo>
                    <a:cubicBezTo>
                      <a:pt x="36" y="13"/>
                      <a:pt x="32" y="18"/>
                      <a:pt x="31" y="19"/>
                    </a:cubicBezTo>
                    <a:cubicBezTo>
                      <a:pt x="30" y="20"/>
                      <a:pt x="26" y="19"/>
                      <a:pt x="24" y="17"/>
                    </a:cubicBezTo>
                    <a:cubicBezTo>
                      <a:pt x="22" y="15"/>
                      <a:pt x="18" y="16"/>
                      <a:pt x="15" y="19"/>
                    </a:cubicBezTo>
                    <a:cubicBezTo>
                      <a:pt x="12" y="22"/>
                      <a:pt x="11" y="27"/>
                      <a:pt x="14" y="29"/>
                    </a:cubicBezTo>
                    <a:close/>
                    <a:moveTo>
                      <a:pt x="48" y="27"/>
                    </a:moveTo>
                    <a:cubicBezTo>
                      <a:pt x="66" y="21"/>
                      <a:pt x="85" y="31"/>
                      <a:pt x="91" y="49"/>
                    </a:cubicBezTo>
                    <a:cubicBezTo>
                      <a:pt x="97" y="67"/>
                      <a:pt x="87" y="86"/>
                      <a:pt x="69" y="92"/>
                    </a:cubicBezTo>
                    <a:cubicBezTo>
                      <a:pt x="51" y="97"/>
                      <a:pt x="32" y="88"/>
                      <a:pt x="26" y="70"/>
                    </a:cubicBezTo>
                    <a:cubicBezTo>
                      <a:pt x="20" y="52"/>
                      <a:pt x="30" y="32"/>
                      <a:pt x="4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32" name="Oval 231">
              <a:extLst>
                <a:ext uri="{FF2B5EF4-FFF2-40B4-BE49-F238E27FC236}">
                  <a16:creationId xmlns:a16="http://schemas.microsoft.com/office/drawing/2014/main" id="{128AFAB0-3613-4C18-BAB4-119CD1DD138C}"/>
                </a:ext>
              </a:extLst>
            </p:cNvPr>
            <p:cNvSpPr/>
            <p:nvPr/>
          </p:nvSpPr>
          <p:spPr>
            <a:xfrm>
              <a:off x="2307368" y="5566052"/>
              <a:ext cx="497840" cy="497840"/>
            </a:xfrm>
            <a:prstGeom prst="ellipse">
              <a:avLst/>
            </a:prstGeom>
            <a:noFill/>
            <a:ln>
              <a:solidFill>
                <a:srgbClr val="62B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36" name="Group 235">
            <a:extLst>
              <a:ext uri="{FF2B5EF4-FFF2-40B4-BE49-F238E27FC236}">
                <a16:creationId xmlns:a16="http://schemas.microsoft.com/office/drawing/2014/main" id="{97EAD5F7-E63E-4024-9D94-FCEC682599AB}"/>
              </a:ext>
            </a:extLst>
          </p:cNvPr>
          <p:cNvGrpSpPr/>
          <p:nvPr userDrawn="1"/>
        </p:nvGrpSpPr>
        <p:grpSpPr>
          <a:xfrm>
            <a:off x="1348684" y="5566052"/>
            <a:ext cx="497840" cy="497840"/>
            <a:chOff x="1348684" y="4929860"/>
            <a:chExt cx="497840" cy="497840"/>
          </a:xfrm>
        </p:grpSpPr>
        <p:grpSp>
          <p:nvGrpSpPr>
            <p:cNvPr id="237" name="Group 4">
              <a:extLst>
                <a:ext uri="{FF2B5EF4-FFF2-40B4-BE49-F238E27FC236}">
                  <a16:creationId xmlns:a16="http://schemas.microsoft.com/office/drawing/2014/main" id="{ED4498FA-EC15-4641-B724-6B6B3AC59AD2}"/>
                </a:ext>
              </a:extLst>
            </p:cNvPr>
            <p:cNvGrpSpPr>
              <a:grpSpLocks noChangeAspect="1"/>
            </p:cNvGrpSpPr>
            <p:nvPr/>
          </p:nvGrpSpPr>
          <p:grpSpPr bwMode="auto">
            <a:xfrm>
              <a:off x="1444443" y="5025780"/>
              <a:ext cx="306323" cy="306000"/>
              <a:chOff x="1831" y="1032"/>
              <a:chExt cx="948" cy="947"/>
            </a:xfrm>
            <a:solidFill>
              <a:schemeClr val="bg2"/>
            </a:solidFill>
          </p:grpSpPr>
          <p:sp>
            <p:nvSpPr>
              <p:cNvPr id="239" name="Freeform 5">
                <a:extLst>
                  <a:ext uri="{FF2B5EF4-FFF2-40B4-BE49-F238E27FC236}">
                    <a16:creationId xmlns:a16="http://schemas.microsoft.com/office/drawing/2014/main" id="{78E31E0C-ED76-4D98-82AF-5BD439E8EF7F}"/>
                  </a:ext>
                </a:extLst>
              </p:cNvPr>
              <p:cNvSpPr>
                <a:spLocks noEditPoints="1"/>
              </p:cNvSpPr>
              <p:nvPr/>
            </p:nvSpPr>
            <p:spPr bwMode="auto">
              <a:xfrm>
                <a:off x="1831" y="1032"/>
                <a:ext cx="948" cy="947"/>
              </a:xfrm>
              <a:custGeom>
                <a:avLst/>
                <a:gdLst>
                  <a:gd name="T0" fmla="*/ 199 w 398"/>
                  <a:gd name="T1" fmla="*/ 398 h 398"/>
                  <a:gd name="T2" fmla="*/ 0 w 398"/>
                  <a:gd name="T3" fmla="*/ 199 h 398"/>
                  <a:gd name="T4" fmla="*/ 199 w 398"/>
                  <a:gd name="T5" fmla="*/ 0 h 398"/>
                  <a:gd name="T6" fmla="*/ 398 w 398"/>
                  <a:gd name="T7" fmla="*/ 199 h 398"/>
                  <a:gd name="T8" fmla="*/ 199 w 398"/>
                  <a:gd name="T9" fmla="*/ 398 h 398"/>
                  <a:gd name="T10" fmla="*/ 199 w 398"/>
                  <a:gd name="T11" fmla="*/ 32 h 398"/>
                  <a:gd name="T12" fmla="*/ 32 w 398"/>
                  <a:gd name="T13" fmla="*/ 199 h 398"/>
                  <a:gd name="T14" fmla="*/ 199 w 398"/>
                  <a:gd name="T15" fmla="*/ 366 h 398"/>
                  <a:gd name="T16" fmla="*/ 366 w 398"/>
                  <a:gd name="T17" fmla="*/ 199 h 398"/>
                  <a:gd name="T18" fmla="*/ 199 w 398"/>
                  <a:gd name="T19" fmla="*/ 3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398">
                    <a:moveTo>
                      <a:pt x="199" y="398"/>
                    </a:moveTo>
                    <a:cubicBezTo>
                      <a:pt x="89" y="398"/>
                      <a:pt x="0" y="309"/>
                      <a:pt x="0" y="199"/>
                    </a:cubicBezTo>
                    <a:cubicBezTo>
                      <a:pt x="0" y="89"/>
                      <a:pt x="89" y="0"/>
                      <a:pt x="199" y="0"/>
                    </a:cubicBezTo>
                    <a:cubicBezTo>
                      <a:pt x="309" y="0"/>
                      <a:pt x="398" y="89"/>
                      <a:pt x="398" y="199"/>
                    </a:cubicBezTo>
                    <a:cubicBezTo>
                      <a:pt x="398" y="309"/>
                      <a:pt x="309" y="398"/>
                      <a:pt x="199" y="398"/>
                    </a:cubicBezTo>
                    <a:close/>
                    <a:moveTo>
                      <a:pt x="199" y="32"/>
                    </a:moveTo>
                    <a:cubicBezTo>
                      <a:pt x="107" y="32"/>
                      <a:pt x="32" y="107"/>
                      <a:pt x="32" y="199"/>
                    </a:cubicBezTo>
                    <a:cubicBezTo>
                      <a:pt x="32" y="291"/>
                      <a:pt x="107" y="366"/>
                      <a:pt x="199" y="366"/>
                    </a:cubicBezTo>
                    <a:cubicBezTo>
                      <a:pt x="291" y="366"/>
                      <a:pt x="366" y="291"/>
                      <a:pt x="366" y="199"/>
                    </a:cubicBezTo>
                    <a:cubicBezTo>
                      <a:pt x="366" y="107"/>
                      <a:pt x="291" y="32"/>
                      <a:pt x="19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40" name="Freeform 6">
                <a:extLst>
                  <a:ext uri="{FF2B5EF4-FFF2-40B4-BE49-F238E27FC236}">
                    <a16:creationId xmlns:a16="http://schemas.microsoft.com/office/drawing/2014/main" id="{78818AFA-3673-47DA-9AF6-3FDFF00C9904}"/>
                  </a:ext>
                </a:extLst>
              </p:cNvPr>
              <p:cNvSpPr>
                <a:spLocks/>
              </p:cNvSpPr>
              <p:nvPr/>
            </p:nvSpPr>
            <p:spPr bwMode="auto">
              <a:xfrm>
                <a:off x="2077" y="1458"/>
                <a:ext cx="276" cy="276"/>
              </a:xfrm>
              <a:custGeom>
                <a:avLst/>
                <a:gdLst>
                  <a:gd name="T0" fmla="*/ 84 w 116"/>
                  <a:gd name="T1" fmla="*/ 32 h 116"/>
                  <a:gd name="T2" fmla="*/ 80 w 116"/>
                  <a:gd name="T3" fmla="*/ 13 h 116"/>
                  <a:gd name="T4" fmla="*/ 67 w 116"/>
                  <a:gd name="T5" fmla="*/ 0 h 116"/>
                  <a:gd name="T6" fmla="*/ 0 w 116"/>
                  <a:gd name="T7" fmla="*/ 116 h 116"/>
                  <a:gd name="T8" fmla="*/ 116 w 116"/>
                  <a:gd name="T9" fmla="*/ 49 h 116"/>
                  <a:gd name="T10" fmla="*/ 103 w 116"/>
                  <a:gd name="T11" fmla="*/ 36 h 116"/>
                  <a:gd name="T12" fmla="*/ 84 w 116"/>
                  <a:gd name="T13" fmla="*/ 32 h 116"/>
                </a:gdLst>
                <a:ahLst/>
                <a:cxnLst>
                  <a:cxn ang="0">
                    <a:pos x="T0" y="T1"/>
                  </a:cxn>
                  <a:cxn ang="0">
                    <a:pos x="T2" y="T3"/>
                  </a:cxn>
                  <a:cxn ang="0">
                    <a:pos x="T4" y="T5"/>
                  </a:cxn>
                  <a:cxn ang="0">
                    <a:pos x="T6" y="T7"/>
                  </a:cxn>
                  <a:cxn ang="0">
                    <a:pos x="T8" y="T9"/>
                  </a:cxn>
                  <a:cxn ang="0">
                    <a:pos x="T10" y="T11"/>
                  </a:cxn>
                  <a:cxn ang="0">
                    <a:pos x="T12" y="T13"/>
                  </a:cxn>
                </a:cxnLst>
                <a:rect l="0" t="0" r="r" b="b"/>
                <a:pathLst>
                  <a:path w="116" h="116">
                    <a:moveTo>
                      <a:pt x="84" y="32"/>
                    </a:moveTo>
                    <a:cubicBezTo>
                      <a:pt x="78" y="27"/>
                      <a:pt x="77" y="19"/>
                      <a:pt x="80" y="13"/>
                    </a:cubicBezTo>
                    <a:cubicBezTo>
                      <a:pt x="67" y="0"/>
                      <a:pt x="67" y="0"/>
                      <a:pt x="67" y="0"/>
                    </a:cubicBezTo>
                    <a:cubicBezTo>
                      <a:pt x="0" y="116"/>
                      <a:pt x="0" y="116"/>
                      <a:pt x="0" y="116"/>
                    </a:cubicBezTo>
                    <a:cubicBezTo>
                      <a:pt x="116" y="49"/>
                      <a:pt x="116" y="49"/>
                      <a:pt x="116" y="49"/>
                    </a:cubicBezTo>
                    <a:cubicBezTo>
                      <a:pt x="103" y="36"/>
                      <a:pt x="103" y="36"/>
                      <a:pt x="103" y="36"/>
                    </a:cubicBezTo>
                    <a:cubicBezTo>
                      <a:pt x="97" y="39"/>
                      <a:pt x="89" y="38"/>
                      <a:pt x="8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41" name="Freeform 7">
                <a:extLst>
                  <a:ext uri="{FF2B5EF4-FFF2-40B4-BE49-F238E27FC236}">
                    <a16:creationId xmlns:a16="http://schemas.microsoft.com/office/drawing/2014/main" id="{040151B9-F032-4D81-A08A-7718445BDB1E}"/>
                  </a:ext>
                </a:extLst>
              </p:cNvPr>
              <p:cNvSpPr>
                <a:spLocks/>
              </p:cNvSpPr>
              <p:nvPr/>
            </p:nvSpPr>
            <p:spPr bwMode="auto">
              <a:xfrm>
                <a:off x="2258" y="1277"/>
                <a:ext cx="276" cy="276"/>
              </a:xfrm>
              <a:custGeom>
                <a:avLst/>
                <a:gdLst>
                  <a:gd name="T0" fmla="*/ 32 w 116"/>
                  <a:gd name="T1" fmla="*/ 84 h 116"/>
                  <a:gd name="T2" fmla="*/ 36 w 116"/>
                  <a:gd name="T3" fmla="*/ 103 h 116"/>
                  <a:gd name="T4" fmla="*/ 49 w 116"/>
                  <a:gd name="T5" fmla="*/ 116 h 116"/>
                  <a:gd name="T6" fmla="*/ 116 w 116"/>
                  <a:gd name="T7" fmla="*/ 0 h 116"/>
                  <a:gd name="T8" fmla="*/ 0 w 116"/>
                  <a:gd name="T9" fmla="*/ 67 h 116"/>
                  <a:gd name="T10" fmla="*/ 13 w 116"/>
                  <a:gd name="T11" fmla="*/ 80 h 116"/>
                  <a:gd name="T12" fmla="*/ 32 w 116"/>
                  <a:gd name="T13" fmla="*/ 84 h 116"/>
                </a:gdLst>
                <a:ahLst/>
                <a:cxnLst>
                  <a:cxn ang="0">
                    <a:pos x="T0" y="T1"/>
                  </a:cxn>
                  <a:cxn ang="0">
                    <a:pos x="T2" y="T3"/>
                  </a:cxn>
                  <a:cxn ang="0">
                    <a:pos x="T4" y="T5"/>
                  </a:cxn>
                  <a:cxn ang="0">
                    <a:pos x="T6" y="T7"/>
                  </a:cxn>
                  <a:cxn ang="0">
                    <a:pos x="T8" y="T9"/>
                  </a:cxn>
                  <a:cxn ang="0">
                    <a:pos x="T10" y="T11"/>
                  </a:cxn>
                  <a:cxn ang="0">
                    <a:pos x="T12" y="T13"/>
                  </a:cxn>
                </a:cxnLst>
                <a:rect l="0" t="0" r="r" b="b"/>
                <a:pathLst>
                  <a:path w="116" h="116">
                    <a:moveTo>
                      <a:pt x="32" y="84"/>
                    </a:moveTo>
                    <a:cubicBezTo>
                      <a:pt x="38" y="89"/>
                      <a:pt x="39" y="97"/>
                      <a:pt x="36" y="103"/>
                    </a:cubicBezTo>
                    <a:cubicBezTo>
                      <a:pt x="49" y="116"/>
                      <a:pt x="49" y="116"/>
                      <a:pt x="49" y="116"/>
                    </a:cubicBezTo>
                    <a:cubicBezTo>
                      <a:pt x="116" y="0"/>
                      <a:pt x="116" y="0"/>
                      <a:pt x="116" y="0"/>
                    </a:cubicBezTo>
                    <a:cubicBezTo>
                      <a:pt x="0" y="67"/>
                      <a:pt x="0" y="67"/>
                      <a:pt x="0" y="67"/>
                    </a:cubicBezTo>
                    <a:cubicBezTo>
                      <a:pt x="13" y="80"/>
                      <a:pt x="13" y="80"/>
                      <a:pt x="13" y="80"/>
                    </a:cubicBezTo>
                    <a:cubicBezTo>
                      <a:pt x="19" y="77"/>
                      <a:pt x="27" y="78"/>
                      <a:pt x="32"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38" name="Oval 237">
              <a:extLst>
                <a:ext uri="{FF2B5EF4-FFF2-40B4-BE49-F238E27FC236}">
                  <a16:creationId xmlns:a16="http://schemas.microsoft.com/office/drawing/2014/main" id="{6BE04251-405F-4027-BBB2-56D037206041}"/>
                </a:ext>
              </a:extLst>
            </p:cNvPr>
            <p:cNvSpPr/>
            <p:nvPr/>
          </p:nvSpPr>
          <p:spPr>
            <a:xfrm>
              <a:off x="1348684" y="4929860"/>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42" name="Group 241">
            <a:extLst>
              <a:ext uri="{FF2B5EF4-FFF2-40B4-BE49-F238E27FC236}">
                <a16:creationId xmlns:a16="http://schemas.microsoft.com/office/drawing/2014/main" id="{B9A5D46D-9165-46CA-8928-D62191960D7F}"/>
              </a:ext>
            </a:extLst>
          </p:cNvPr>
          <p:cNvGrpSpPr/>
          <p:nvPr userDrawn="1"/>
        </p:nvGrpSpPr>
        <p:grpSpPr>
          <a:xfrm>
            <a:off x="3266052" y="5566052"/>
            <a:ext cx="497840" cy="497840"/>
            <a:chOff x="3266052" y="5566052"/>
            <a:chExt cx="497840" cy="497840"/>
          </a:xfrm>
        </p:grpSpPr>
        <p:sp>
          <p:nvSpPr>
            <p:cNvPr id="243" name="Freeform 53">
              <a:extLst>
                <a:ext uri="{FF2B5EF4-FFF2-40B4-BE49-F238E27FC236}">
                  <a16:creationId xmlns:a16="http://schemas.microsoft.com/office/drawing/2014/main" id="{A7C7474B-3FE3-4B98-9564-F7815D76E251}"/>
                </a:ext>
              </a:extLst>
            </p:cNvPr>
            <p:cNvSpPr>
              <a:spLocks noChangeAspect="1" noEditPoints="1"/>
            </p:cNvSpPr>
            <p:nvPr/>
          </p:nvSpPr>
          <p:spPr bwMode="auto">
            <a:xfrm>
              <a:off x="3372172" y="5661972"/>
              <a:ext cx="285600" cy="306000"/>
            </a:xfrm>
            <a:custGeom>
              <a:avLst/>
              <a:gdLst>
                <a:gd name="T0" fmla="*/ 230 w 344"/>
                <a:gd name="T1" fmla="*/ 203 h 368"/>
                <a:gd name="T2" fmla="*/ 344 w 344"/>
                <a:gd name="T3" fmla="*/ 30 h 368"/>
                <a:gd name="T4" fmla="*/ 287 w 344"/>
                <a:gd name="T5" fmla="*/ 30 h 368"/>
                <a:gd name="T6" fmla="*/ 289 w 344"/>
                <a:gd name="T7" fmla="*/ 0 h 368"/>
                <a:gd name="T8" fmla="*/ 56 w 344"/>
                <a:gd name="T9" fmla="*/ 0 h 368"/>
                <a:gd name="T10" fmla="*/ 58 w 344"/>
                <a:gd name="T11" fmla="*/ 30 h 368"/>
                <a:gd name="T12" fmla="*/ 0 w 344"/>
                <a:gd name="T13" fmla="*/ 30 h 368"/>
                <a:gd name="T14" fmla="*/ 115 w 344"/>
                <a:gd name="T15" fmla="*/ 203 h 368"/>
                <a:gd name="T16" fmla="*/ 128 w 344"/>
                <a:gd name="T17" fmla="*/ 216 h 368"/>
                <a:gd name="T18" fmla="*/ 126 w 344"/>
                <a:gd name="T19" fmla="*/ 216 h 368"/>
                <a:gd name="T20" fmla="*/ 126 w 344"/>
                <a:gd name="T21" fmla="*/ 239 h 368"/>
                <a:gd name="T22" fmla="*/ 149 w 344"/>
                <a:gd name="T23" fmla="*/ 239 h 368"/>
                <a:gd name="T24" fmla="*/ 149 w 344"/>
                <a:gd name="T25" fmla="*/ 298 h 368"/>
                <a:gd name="T26" fmla="*/ 126 w 344"/>
                <a:gd name="T27" fmla="*/ 298 h 368"/>
                <a:gd name="T28" fmla="*/ 126 w 344"/>
                <a:gd name="T29" fmla="*/ 321 h 368"/>
                <a:gd name="T30" fmla="*/ 103 w 344"/>
                <a:gd name="T31" fmla="*/ 321 h 368"/>
                <a:gd name="T32" fmla="*/ 103 w 344"/>
                <a:gd name="T33" fmla="*/ 368 h 368"/>
                <a:gd name="T34" fmla="*/ 242 w 344"/>
                <a:gd name="T35" fmla="*/ 368 h 368"/>
                <a:gd name="T36" fmla="*/ 242 w 344"/>
                <a:gd name="T37" fmla="*/ 321 h 368"/>
                <a:gd name="T38" fmla="*/ 219 w 344"/>
                <a:gd name="T39" fmla="*/ 321 h 368"/>
                <a:gd name="T40" fmla="*/ 219 w 344"/>
                <a:gd name="T41" fmla="*/ 298 h 368"/>
                <a:gd name="T42" fmla="*/ 196 w 344"/>
                <a:gd name="T43" fmla="*/ 298 h 368"/>
                <a:gd name="T44" fmla="*/ 196 w 344"/>
                <a:gd name="T45" fmla="*/ 239 h 368"/>
                <a:gd name="T46" fmla="*/ 219 w 344"/>
                <a:gd name="T47" fmla="*/ 239 h 368"/>
                <a:gd name="T48" fmla="*/ 219 w 344"/>
                <a:gd name="T49" fmla="*/ 216 h 368"/>
                <a:gd name="T50" fmla="*/ 217 w 344"/>
                <a:gd name="T51" fmla="*/ 216 h 368"/>
                <a:gd name="T52" fmla="*/ 230 w 344"/>
                <a:gd name="T53" fmla="*/ 203 h 368"/>
                <a:gd name="T54" fmla="*/ 319 w 344"/>
                <a:gd name="T55" fmla="*/ 53 h 368"/>
                <a:gd name="T56" fmla="*/ 251 w 344"/>
                <a:gd name="T57" fmla="*/ 172 h 368"/>
                <a:gd name="T58" fmla="*/ 285 w 344"/>
                <a:gd name="T59" fmla="*/ 53 h 368"/>
                <a:gd name="T60" fmla="*/ 319 w 344"/>
                <a:gd name="T61" fmla="*/ 53 h 368"/>
                <a:gd name="T62" fmla="*/ 24 w 344"/>
                <a:gd name="T63" fmla="*/ 53 h 368"/>
                <a:gd name="T64" fmla="*/ 60 w 344"/>
                <a:gd name="T65" fmla="*/ 53 h 368"/>
                <a:gd name="T66" fmla="*/ 95 w 344"/>
                <a:gd name="T67" fmla="*/ 173 h 368"/>
                <a:gd name="T68" fmla="*/ 24 w 344"/>
                <a:gd name="T69" fmla="*/ 5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68">
                  <a:moveTo>
                    <a:pt x="230" y="203"/>
                  </a:moveTo>
                  <a:cubicBezTo>
                    <a:pt x="294" y="195"/>
                    <a:pt x="344" y="120"/>
                    <a:pt x="344" y="30"/>
                  </a:cubicBezTo>
                  <a:cubicBezTo>
                    <a:pt x="287" y="30"/>
                    <a:pt x="287" y="30"/>
                    <a:pt x="287" y="30"/>
                  </a:cubicBezTo>
                  <a:cubicBezTo>
                    <a:pt x="288" y="20"/>
                    <a:pt x="289" y="10"/>
                    <a:pt x="289" y="0"/>
                  </a:cubicBezTo>
                  <a:cubicBezTo>
                    <a:pt x="56" y="0"/>
                    <a:pt x="56" y="0"/>
                    <a:pt x="56" y="0"/>
                  </a:cubicBezTo>
                  <a:cubicBezTo>
                    <a:pt x="56" y="10"/>
                    <a:pt x="57" y="20"/>
                    <a:pt x="58" y="30"/>
                  </a:cubicBezTo>
                  <a:cubicBezTo>
                    <a:pt x="0" y="30"/>
                    <a:pt x="0" y="30"/>
                    <a:pt x="0" y="30"/>
                  </a:cubicBezTo>
                  <a:cubicBezTo>
                    <a:pt x="0" y="121"/>
                    <a:pt x="51" y="196"/>
                    <a:pt x="115" y="203"/>
                  </a:cubicBezTo>
                  <a:cubicBezTo>
                    <a:pt x="119" y="208"/>
                    <a:pt x="124" y="212"/>
                    <a:pt x="128" y="216"/>
                  </a:cubicBezTo>
                  <a:cubicBezTo>
                    <a:pt x="126" y="216"/>
                    <a:pt x="126" y="216"/>
                    <a:pt x="126" y="216"/>
                  </a:cubicBezTo>
                  <a:cubicBezTo>
                    <a:pt x="126" y="239"/>
                    <a:pt x="126" y="239"/>
                    <a:pt x="126" y="239"/>
                  </a:cubicBezTo>
                  <a:cubicBezTo>
                    <a:pt x="149" y="239"/>
                    <a:pt x="149" y="239"/>
                    <a:pt x="149" y="239"/>
                  </a:cubicBezTo>
                  <a:cubicBezTo>
                    <a:pt x="149" y="298"/>
                    <a:pt x="149" y="298"/>
                    <a:pt x="149" y="298"/>
                  </a:cubicBezTo>
                  <a:cubicBezTo>
                    <a:pt x="126" y="298"/>
                    <a:pt x="126" y="298"/>
                    <a:pt x="126" y="298"/>
                  </a:cubicBezTo>
                  <a:cubicBezTo>
                    <a:pt x="126" y="321"/>
                    <a:pt x="126" y="321"/>
                    <a:pt x="126" y="321"/>
                  </a:cubicBezTo>
                  <a:cubicBezTo>
                    <a:pt x="103" y="321"/>
                    <a:pt x="103" y="321"/>
                    <a:pt x="103" y="321"/>
                  </a:cubicBezTo>
                  <a:cubicBezTo>
                    <a:pt x="103" y="368"/>
                    <a:pt x="103" y="368"/>
                    <a:pt x="103" y="368"/>
                  </a:cubicBezTo>
                  <a:cubicBezTo>
                    <a:pt x="242" y="368"/>
                    <a:pt x="242" y="368"/>
                    <a:pt x="242" y="368"/>
                  </a:cubicBezTo>
                  <a:cubicBezTo>
                    <a:pt x="242" y="321"/>
                    <a:pt x="242" y="321"/>
                    <a:pt x="242" y="321"/>
                  </a:cubicBezTo>
                  <a:cubicBezTo>
                    <a:pt x="219" y="321"/>
                    <a:pt x="219" y="321"/>
                    <a:pt x="219" y="321"/>
                  </a:cubicBezTo>
                  <a:cubicBezTo>
                    <a:pt x="219" y="298"/>
                    <a:pt x="219" y="298"/>
                    <a:pt x="219" y="298"/>
                  </a:cubicBezTo>
                  <a:cubicBezTo>
                    <a:pt x="196" y="298"/>
                    <a:pt x="196" y="298"/>
                    <a:pt x="196" y="298"/>
                  </a:cubicBezTo>
                  <a:cubicBezTo>
                    <a:pt x="196" y="239"/>
                    <a:pt x="196" y="239"/>
                    <a:pt x="196" y="239"/>
                  </a:cubicBezTo>
                  <a:cubicBezTo>
                    <a:pt x="219" y="239"/>
                    <a:pt x="219" y="239"/>
                    <a:pt x="219" y="239"/>
                  </a:cubicBezTo>
                  <a:cubicBezTo>
                    <a:pt x="219" y="216"/>
                    <a:pt x="219" y="216"/>
                    <a:pt x="219" y="216"/>
                  </a:cubicBezTo>
                  <a:cubicBezTo>
                    <a:pt x="217" y="216"/>
                    <a:pt x="217" y="216"/>
                    <a:pt x="217" y="216"/>
                  </a:cubicBezTo>
                  <a:cubicBezTo>
                    <a:pt x="221" y="212"/>
                    <a:pt x="226" y="208"/>
                    <a:pt x="230" y="203"/>
                  </a:cubicBezTo>
                  <a:close/>
                  <a:moveTo>
                    <a:pt x="319" y="53"/>
                  </a:moveTo>
                  <a:cubicBezTo>
                    <a:pt x="313" y="109"/>
                    <a:pt x="286" y="155"/>
                    <a:pt x="251" y="172"/>
                  </a:cubicBezTo>
                  <a:cubicBezTo>
                    <a:pt x="268" y="141"/>
                    <a:pt x="280" y="100"/>
                    <a:pt x="285" y="53"/>
                  </a:cubicBezTo>
                  <a:lnTo>
                    <a:pt x="319" y="53"/>
                  </a:lnTo>
                  <a:close/>
                  <a:moveTo>
                    <a:pt x="24" y="53"/>
                  </a:moveTo>
                  <a:cubicBezTo>
                    <a:pt x="60" y="53"/>
                    <a:pt x="60" y="53"/>
                    <a:pt x="60" y="53"/>
                  </a:cubicBezTo>
                  <a:cubicBezTo>
                    <a:pt x="65" y="100"/>
                    <a:pt x="78" y="142"/>
                    <a:pt x="95" y="173"/>
                  </a:cubicBezTo>
                  <a:cubicBezTo>
                    <a:pt x="58" y="156"/>
                    <a:pt x="30" y="110"/>
                    <a:pt x="24" y="5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44" name="Oval 243">
              <a:extLst>
                <a:ext uri="{FF2B5EF4-FFF2-40B4-BE49-F238E27FC236}">
                  <a16:creationId xmlns:a16="http://schemas.microsoft.com/office/drawing/2014/main" id="{A1B50FE1-42F4-483F-BAD1-0A53AE9017E8}"/>
                </a:ext>
              </a:extLst>
            </p:cNvPr>
            <p:cNvSpPr/>
            <p:nvPr/>
          </p:nvSpPr>
          <p:spPr>
            <a:xfrm>
              <a:off x="3266052" y="5566052"/>
              <a:ext cx="497840" cy="49784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45" name="Group 244">
            <a:extLst>
              <a:ext uri="{FF2B5EF4-FFF2-40B4-BE49-F238E27FC236}">
                <a16:creationId xmlns:a16="http://schemas.microsoft.com/office/drawing/2014/main" id="{B942CD35-B137-4A4E-BDED-09B00EAD8285}"/>
              </a:ext>
            </a:extLst>
          </p:cNvPr>
          <p:cNvGrpSpPr/>
          <p:nvPr userDrawn="1"/>
        </p:nvGrpSpPr>
        <p:grpSpPr>
          <a:xfrm>
            <a:off x="4224736" y="5566052"/>
            <a:ext cx="497840" cy="497840"/>
            <a:chOff x="4224736" y="5566052"/>
            <a:chExt cx="497840" cy="497840"/>
          </a:xfrm>
        </p:grpSpPr>
        <p:grpSp>
          <p:nvGrpSpPr>
            <p:cNvPr id="246" name="Group 49">
              <a:extLst>
                <a:ext uri="{FF2B5EF4-FFF2-40B4-BE49-F238E27FC236}">
                  <a16:creationId xmlns:a16="http://schemas.microsoft.com/office/drawing/2014/main" id="{A1494476-7ABF-4571-BBCC-CE13D19F3137}"/>
                </a:ext>
              </a:extLst>
            </p:cNvPr>
            <p:cNvGrpSpPr>
              <a:grpSpLocks noChangeAspect="1"/>
            </p:cNvGrpSpPr>
            <p:nvPr/>
          </p:nvGrpSpPr>
          <p:grpSpPr bwMode="auto">
            <a:xfrm>
              <a:off x="4321773" y="5661972"/>
              <a:ext cx="303766" cy="306000"/>
              <a:chOff x="571" y="3697"/>
              <a:chExt cx="544" cy="548"/>
            </a:xfrm>
            <a:solidFill>
              <a:srgbClr val="F06464"/>
            </a:solidFill>
          </p:grpSpPr>
          <p:sp>
            <p:nvSpPr>
              <p:cNvPr id="248" name="Freeform 50">
                <a:extLst>
                  <a:ext uri="{FF2B5EF4-FFF2-40B4-BE49-F238E27FC236}">
                    <a16:creationId xmlns:a16="http://schemas.microsoft.com/office/drawing/2014/main" id="{7FB5402E-AC0A-4079-B1F1-D6558BCB2229}"/>
                  </a:ext>
                </a:extLst>
              </p:cNvPr>
              <p:cNvSpPr>
                <a:spLocks/>
              </p:cNvSpPr>
              <p:nvPr/>
            </p:nvSpPr>
            <p:spPr bwMode="auto">
              <a:xfrm>
                <a:off x="740" y="3825"/>
                <a:ext cx="214" cy="202"/>
              </a:xfrm>
              <a:custGeom>
                <a:avLst/>
                <a:gdLst>
                  <a:gd name="T0" fmla="*/ 33 w 52"/>
                  <a:gd name="T1" fmla="*/ 49 h 49"/>
                  <a:gd name="T2" fmla="*/ 16 w 52"/>
                  <a:gd name="T3" fmla="*/ 49 h 49"/>
                  <a:gd name="T4" fmla="*/ 16 w 52"/>
                  <a:gd name="T5" fmla="*/ 47 h 49"/>
                  <a:gd name="T6" fmla="*/ 17 w 52"/>
                  <a:gd name="T7" fmla="*/ 40 h 49"/>
                  <a:gd name="T8" fmla="*/ 20 w 52"/>
                  <a:gd name="T9" fmla="*/ 35 h 49"/>
                  <a:gd name="T10" fmla="*/ 29 w 52"/>
                  <a:gd name="T11" fmla="*/ 26 h 49"/>
                  <a:gd name="T12" fmla="*/ 33 w 52"/>
                  <a:gd name="T13" fmla="*/ 21 h 49"/>
                  <a:gd name="T14" fmla="*/ 31 w 52"/>
                  <a:gd name="T15" fmla="*/ 17 h 49"/>
                  <a:gd name="T16" fmla="*/ 26 w 52"/>
                  <a:gd name="T17" fmla="*/ 15 h 49"/>
                  <a:gd name="T18" fmla="*/ 21 w 52"/>
                  <a:gd name="T19" fmla="*/ 18 h 49"/>
                  <a:gd name="T20" fmla="*/ 18 w 52"/>
                  <a:gd name="T21" fmla="*/ 25 h 49"/>
                  <a:gd name="T22" fmla="*/ 0 w 52"/>
                  <a:gd name="T23" fmla="*/ 23 h 49"/>
                  <a:gd name="T24" fmla="*/ 7 w 52"/>
                  <a:gd name="T25" fmla="*/ 7 h 49"/>
                  <a:gd name="T26" fmla="*/ 27 w 52"/>
                  <a:gd name="T27" fmla="*/ 0 h 49"/>
                  <a:gd name="T28" fmla="*/ 43 w 52"/>
                  <a:gd name="T29" fmla="*/ 5 h 49"/>
                  <a:gd name="T30" fmla="*/ 52 w 52"/>
                  <a:gd name="T31" fmla="*/ 20 h 49"/>
                  <a:gd name="T32" fmla="*/ 49 w 52"/>
                  <a:gd name="T33" fmla="*/ 28 h 49"/>
                  <a:gd name="T34" fmla="*/ 40 w 52"/>
                  <a:gd name="T35" fmla="*/ 37 h 49"/>
                  <a:gd name="T36" fmla="*/ 35 w 52"/>
                  <a:gd name="T37" fmla="*/ 43 h 49"/>
                  <a:gd name="T38" fmla="*/ 33 w 52"/>
                  <a:gd name="T3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49">
                    <a:moveTo>
                      <a:pt x="33" y="49"/>
                    </a:moveTo>
                    <a:cubicBezTo>
                      <a:pt x="16" y="49"/>
                      <a:pt x="16" y="49"/>
                      <a:pt x="16" y="49"/>
                    </a:cubicBezTo>
                    <a:cubicBezTo>
                      <a:pt x="16" y="47"/>
                      <a:pt x="16" y="47"/>
                      <a:pt x="16" y="47"/>
                    </a:cubicBezTo>
                    <a:cubicBezTo>
                      <a:pt x="16" y="44"/>
                      <a:pt x="16" y="42"/>
                      <a:pt x="17" y="40"/>
                    </a:cubicBezTo>
                    <a:cubicBezTo>
                      <a:pt x="17" y="38"/>
                      <a:pt x="18" y="36"/>
                      <a:pt x="20" y="35"/>
                    </a:cubicBezTo>
                    <a:cubicBezTo>
                      <a:pt x="21" y="33"/>
                      <a:pt x="24" y="30"/>
                      <a:pt x="29" y="26"/>
                    </a:cubicBezTo>
                    <a:cubicBezTo>
                      <a:pt x="31" y="24"/>
                      <a:pt x="33" y="22"/>
                      <a:pt x="33" y="21"/>
                    </a:cubicBezTo>
                    <a:cubicBezTo>
                      <a:pt x="33" y="19"/>
                      <a:pt x="32" y="18"/>
                      <a:pt x="31" y="17"/>
                    </a:cubicBezTo>
                    <a:cubicBezTo>
                      <a:pt x="30" y="16"/>
                      <a:pt x="28" y="15"/>
                      <a:pt x="26" y="15"/>
                    </a:cubicBezTo>
                    <a:cubicBezTo>
                      <a:pt x="24" y="15"/>
                      <a:pt x="22" y="16"/>
                      <a:pt x="21" y="18"/>
                    </a:cubicBezTo>
                    <a:cubicBezTo>
                      <a:pt x="19" y="19"/>
                      <a:pt x="19" y="22"/>
                      <a:pt x="18" y="25"/>
                    </a:cubicBezTo>
                    <a:cubicBezTo>
                      <a:pt x="0" y="23"/>
                      <a:pt x="0" y="23"/>
                      <a:pt x="0" y="23"/>
                    </a:cubicBezTo>
                    <a:cubicBezTo>
                      <a:pt x="1" y="16"/>
                      <a:pt x="3" y="11"/>
                      <a:pt x="7" y="7"/>
                    </a:cubicBezTo>
                    <a:cubicBezTo>
                      <a:pt x="11" y="3"/>
                      <a:pt x="18" y="0"/>
                      <a:pt x="27" y="0"/>
                    </a:cubicBezTo>
                    <a:cubicBezTo>
                      <a:pt x="34" y="0"/>
                      <a:pt x="39" y="2"/>
                      <a:pt x="43" y="5"/>
                    </a:cubicBezTo>
                    <a:cubicBezTo>
                      <a:pt x="49" y="9"/>
                      <a:pt x="52" y="14"/>
                      <a:pt x="52" y="20"/>
                    </a:cubicBezTo>
                    <a:cubicBezTo>
                      <a:pt x="52" y="23"/>
                      <a:pt x="51" y="26"/>
                      <a:pt x="49" y="28"/>
                    </a:cubicBezTo>
                    <a:cubicBezTo>
                      <a:pt x="48" y="30"/>
                      <a:pt x="45" y="33"/>
                      <a:pt x="40" y="37"/>
                    </a:cubicBezTo>
                    <a:cubicBezTo>
                      <a:pt x="37" y="40"/>
                      <a:pt x="35" y="42"/>
                      <a:pt x="35" y="43"/>
                    </a:cubicBezTo>
                    <a:cubicBezTo>
                      <a:pt x="34" y="45"/>
                      <a:pt x="33" y="47"/>
                      <a:pt x="3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49" name="Rectangle 51">
                <a:extLst>
                  <a:ext uri="{FF2B5EF4-FFF2-40B4-BE49-F238E27FC236}">
                    <a16:creationId xmlns:a16="http://schemas.microsoft.com/office/drawing/2014/main" id="{45C681AD-DBDD-438B-A550-3EA18B5B1E73}"/>
                  </a:ext>
                </a:extLst>
              </p:cNvPr>
              <p:cNvSpPr>
                <a:spLocks noChangeArrowheads="1"/>
              </p:cNvSpPr>
              <p:nvPr/>
            </p:nvSpPr>
            <p:spPr bwMode="auto">
              <a:xfrm>
                <a:off x="802" y="4064"/>
                <a:ext cx="78" cy="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50" name="Freeform 52">
                <a:extLst>
                  <a:ext uri="{FF2B5EF4-FFF2-40B4-BE49-F238E27FC236}">
                    <a16:creationId xmlns:a16="http://schemas.microsoft.com/office/drawing/2014/main" id="{2AB7BF17-032A-46B4-95CD-13A5FF682E30}"/>
                  </a:ext>
                </a:extLst>
              </p:cNvPr>
              <p:cNvSpPr>
                <a:spLocks noEditPoints="1"/>
              </p:cNvSpPr>
              <p:nvPr/>
            </p:nvSpPr>
            <p:spPr bwMode="auto">
              <a:xfrm>
                <a:off x="571" y="3697"/>
                <a:ext cx="544" cy="548"/>
              </a:xfrm>
              <a:custGeom>
                <a:avLst/>
                <a:gdLst>
                  <a:gd name="T0" fmla="*/ 66 w 132"/>
                  <a:gd name="T1" fmla="*/ 0 h 133"/>
                  <a:gd name="T2" fmla="*/ 0 w 132"/>
                  <a:gd name="T3" fmla="*/ 67 h 133"/>
                  <a:gd name="T4" fmla="*/ 66 w 132"/>
                  <a:gd name="T5" fmla="*/ 133 h 133"/>
                  <a:gd name="T6" fmla="*/ 132 w 132"/>
                  <a:gd name="T7" fmla="*/ 67 h 133"/>
                  <a:gd name="T8" fmla="*/ 66 w 132"/>
                  <a:gd name="T9" fmla="*/ 0 h 133"/>
                  <a:gd name="T10" fmla="*/ 66 w 132"/>
                  <a:gd name="T11" fmla="*/ 115 h 133"/>
                  <a:gd name="T12" fmla="*/ 17 w 132"/>
                  <a:gd name="T13" fmla="*/ 67 h 133"/>
                  <a:gd name="T14" fmla="*/ 66 w 132"/>
                  <a:gd name="T15" fmla="*/ 18 h 133"/>
                  <a:gd name="T16" fmla="*/ 115 w 132"/>
                  <a:gd name="T17" fmla="*/ 67 h 133"/>
                  <a:gd name="T18" fmla="*/ 66 w 132"/>
                  <a:gd name="T1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3">
                    <a:moveTo>
                      <a:pt x="66" y="0"/>
                    </a:moveTo>
                    <a:cubicBezTo>
                      <a:pt x="29" y="0"/>
                      <a:pt x="0" y="30"/>
                      <a:pt x="0" y="67"/>
                    </a:cubicBezTo>
                    <a:cubicBezTo>
                      <a:pt x="0" y="103"/>
                      <a:pt x="29" y="133"/>
                      <a:pt x="66" y="133"/>
                    </a:cubicBezTo>
                    <a:cubicBezTo>
                      <a:pt x="103" y="133"/>
                      <a:pt x="132" y="103"/>
                      <a:pt x="132" y="67"/>
                    </a:cubicBezTo>
                    <a:cubicBezTo>
                      <a:pt x="132" y="30"/>
                      <a:pt x="103" y="0"/>
                      <a:pt x="66" y="0"/>
                    </a:cubicBezTo>
                    <a:close/>
                    <a:moveTo>
                      <a:pt x="66" y="115"/>
                    </a:moveTo>
                    <a:cubicBezTo>
                      <a:pt x="39" y="115"/>
                      <a:pt x="17" y="94"/>
                      <a:pt x="17" y="67"/>
                    </a:cubicBezTo>
                    <a:cubicBezTo>
                      <a:pt x="17" y="40"/>
                      <a:pt x="39" y="18"/>
                      <a:pt x="66" y="18"/>
                    </a:cubicBezTo>
                    <a:cubicBezTo>
                      <a:pt x="93" y="18"/>
                      <a:pt x="115" y="40"/>
                      <a:pt x="115" y="67"/>
                    </a:cubicBezTo>
                    <a:cubicBezTo>
                      <a:pt x="115" y="94"/>
                      <a:pt x="93" y="115"/>
                      <a:pt x="66"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47" name="Oval 246">
              <a:extLst>
                <a:ext uri="{FF2B5EF4-FFF2-40B4-BE49-F238E27FC236}">
                  <a16:creationId xmlns:a16="http://schemas.microsoft.com/office/drawing/2014/main" id="{64D01304-A04B-4A9A-8D69-CE6A4AF2D9EC}"/>
                </a:ext>
              </a:extLst>
            </p:cNvPr>
            <p:cNvSpPr/>
            <p:nvPr/>
          </p:nvSpPr>
          <p:spPr>
            <a:xfrm>
              <a:off x="4224736" y="5566052"/>
              <a:ext cx="497840" cy="497840"/>
            </a:xfrm>
            <a:prstGeom prst="ellipse">
              <a:avLst/>
            </a:prstGeom>
            <a:noFill/>
            <a:ln>
              <a:solidFill>
                <a:srgbClr val="F0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51" name="Group 250">
            <a:extLst>
              <a:ext uri="{FF2B5EF4-FFF2-40B4-BE49-F238E27FC236}">
                <a16:creationId xmlns:a16="http://schemas.microsoft.com/office/drawing/2014/main" id="{FE168D31-DD1E-4255-86E4-D03040AA5498}"/>
              </a:ext>
            </a:extLst>
          </p:cNvPr>
          <p:cNvGrpSpPr/>
          <p:nvPr userDrawn="1"/>
        </p:nvGrpSpPr>
        <p:grpSpPr>
          <a:xfrm>
            <a:off x="5183420" y="5566052"/>
            <a:ext cx="497840" cy="497840"/>
            <a:chOff x="5183420" y="5566052"/>
            <a:chExt cx="497840" cy="497840"/>
          </a:xfrm>
        </p:grpSpPr>
        <p:grpSp>
          <p:nvGrpSpPr>
            <p:cNvPr id="252" name="Group 12">
              <a:extLst>
                <a:ext uri="{FF2B5EF4-FFF2-40B4-BE49-F238E27FC236}">
                  <a16:creationId xmlns:a16="http://schemas.microsoft.com/office/drawing/2014/main" id="{B4F752D2-C942-40EB-BF91-C55F15B9AE0A}"/>
                </a:ext>
              </a:extLst>
            </p:cNvPr>
            <p:cNvGrpSpPr>
              <a:grpSpLocks noChangeAspect="1"/>
            </p:cNvGrpSpPr>
            <p:nvPr/>
          </p:nvGrpSpPr>
          <p:grpSpPr bwMode="auto">
            <a:xfrm>
              <a:off x="5279340" y="5661972"/>
              <a:ext cx="306001" cy="306000"/>
              <a:chOff x="-613" y="840"/>
              <a:chExt cx="546" cy="546"/>
            </a:xfrm>
            <a:solidFill>
              <a:schemeClr val="accent6"/>
            </a:solidFill>
          </p:grpSpPr>
          <p:sp>
            <p:nvSpPr>
              <p:cNvPr id="254" name="Freeform 13">
                <a:extLst>
                  <a:ext uri="{FF2B5EF4-FFF2-40B4-BE49-F238E27FC236}">
                    <a16:creationId xmlns:a16="http://schemas.microsoft.com/office/drawing/2014/main" id="{0E028C04-4145-4432-99FA-78BA09116A89}"/>
                  </a:ext>
                </a:extLst>
              </p:cNvPr>
              <p:cNvSpPr>
                <a:spLocks/>
              </p:cNvSpPr>
              <p:nvPr/>
            </p:nvSpPr>
            <p:spPr bwMode="auto">
              <a:xfrm>
                <a:off x="-613" y="840"/>
                <a:ext cx="366" cy="366"/>
              </a:xfrm>
              <a:custGeom>
                <a:avLst/>
                <a:gdLst>
                  <a:gd name="T0" fmla="*/ 31 w 77"/>
                  <a:gd name="T1" fmla="*/ 63 h 77"/>
                  <a:gd name="T2" fmla="*/ 31 w 77"/>
                  <a:gd name="T3" fmla="*/ 61 h 77"/>
                  <a:gd name="T4" fmla="*/ 57 w 77"/>
                  <a:gd name="T5" fmla="*/ 31 h 77"/>
                  <a:gd name="T6" fmla="*/ 77 w 77"/>
                  <a:gd name="T7" fmla="*/ 31 h 77"/>
                  <a:gd name="T8" fmla="*/ 77 w 77"/>
                  <a:gd name="T9" fmla="*/ 23 h 77"/>
                  <a:gd name="T10" fmla="*/ 57 w 77"/>
                  <a:gd name="T11" fmla="*/ 0 h 77"/>
                  <a:gd name="T12" fmla="*/ 19 w 77"/>
                  <a:gd name="T13" fmla="*/ 0 h 77"/>
                  <a:gd name="T14" fmla="*/ 0 w 77"/>
                  <a:gd name="T15" fmla="*/ 23 h 77"/>
                  <a:gd name="T16" fmla="*/ 0 w 77"/>
                  <a:gd name="T17" fmla="*/ 31 h 77"/>
                  <a:gd name="T18" fmla="*/ 19 w 77"/>
                  <a:gd name="T19" fmla="*/ 54 h 77"/>
                  <a:gd name="T20" fmla="*/ 19 w 77"/>
                  <a:gd name="T21" fmla="*/ 77 h 77"/>
                  <a:gd name="T22" fmla="*/ 31 w 77"/>
                  <a:gd name="T23"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31" y="63"/>
                    </a:moveTo>
                    <a:cubicBezTo>
                      <a:pt x="31" y="61"/>
                      <a:pt x="31" y="61"/>
                      <a:pt x="31" y="61"/>
                    </a:cubicBezTo>
                    <a:cubicBezTo>
                      <a:pt x="31" y="47"/>
                      <a:pt x="34" y="31"/>
                      <a:pt x="57" y="31"/>
                    </a:cubicBezTo>
                    <a:cubicBezTo>
                      <a:pt x="77" y="31"/>
                      <a:pt x="77" y="31"/>
                      <a:pt x="77" y="31"/>
                    </a:cubicBezTo>
                    <a:cubicBezTo>
                      <a:pt x="77" y="23"/>
                      <a:pt x="77" y="23"/>
                      <a:pt x="77" y="23"/>
                    </a:cubicBezTo>
                    <a:cubicBezTo>
                      <a:pt x="77" y="8"/>
                      <a:pt x="73" y="0"/>
                      <a:pt x="57" y="0"/>
                    </a:cubicBezTo>
                    <a:cubicBezTo>
                      <a:pt x="19" y="0"/>
                      <a:pt x="19" y="0"/>
                      <a:pt x="19" y="0"/>
                    </a:cubicBezTo>
                    <a:cubicBezTo>
                      <a:pt x="4" y="0"/>
                      <a:pt x="0" y="8"/>
                      <a:pt x="0" y="23"/>
                    </a:cubicBezTo>
                    <a:cubicBezTo>
                      <a:pt x="0" y="31"/>
                      <a:pt x="0" y="31"/>
                      <a:pt x="0" y="31"/>
                    </a:cubicBezTo>
                    <a:cubicBezTo>
                      <a:pt x="0" y="46"/>
                      <a:pt x="4" y="54"/>
                      <a:pt x="19" y="54"/>
                    </a:cubicBezTo>
                    <a:cubicBezTo>
                      <a:pt x="19" y="77"/>
                      <a:pt x="19" y="77"/>
                      <a:pt x="19" y="77"/>
                    </a:cubicBezTo>
                    <a:lnTo>
                      <a:pt x="31"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55" name="Freeform 14">
                <a:extLst>
                  <a:ext uri="{FF2B5EF4-FFF2-40B4-BE49-F238E27FC236}">
                    <a16:creationId xmlns:a16="http://schemas.microsoft.com/office/drawing/2014/main" id="{42490303-282F-42E9-B971-C27CB0A42331}"/>
                  </a:ext>
                </a:extLst>
              </p:cNvPr>
              <p:cNvSpPr>
                <a:spLocks/>
              </p:cNvSpPr>
              <p:nvPr/>
            </p:nvSpPr>
            <p:spPr bwMode="auto">
              <a:xfrm>
                <a:off x="-433" y="1021"/>
                <a:ext cx="366" cy="365"/>
              </a:xfrm>
              <a:custGeom>
                <a:avLst/>
                <a:gdLst>
                  <a:gd name="T0" fmla="*/ 58 w 77"/>
                  <a:gd name="T1" fmla="*/ 0 h 77"/>
                  <a:gd name="T2" fmla="*/ 19 w 77"/>
                  <a:gd name="T3" fmla="*/ 0 h 77"/>
                  <a:gd name="T4" fmla="*/ 0 w 77"/>
                  <a:gd name="T5" fmla="*/ 23 h 77"/>
                  <a:gd name="T6" fmla="*/ 0 w 77"/>
                  <a:gd name="T7" fmla="*/ 31 h 77"/>
                  <a:gd name="T8" fmla="*/ 19 w 77"/>
                  <a:gd name="T9" fmla="*/ 54 h 77"/>
                  <a:gd name="T10" fmla="*/ 27 w 77"/>
                  <a:gd name="T11" fmla="*/ 54 h 77"/>
                  <a:gd name="T12" fmla="*/ 27 w 77"/>
                  <a:gd name="T13" fmla="*/ 77 h 77"/>
                  <a:gd name="T14" fmla="*/ 46 w 77"/>
                  <a:gd name="T15" fmla="*/ 54 h 77"/>
                  <a:gd name="T16" fmla="*/ 58 w 77"/>
                  <a:gd name="T17" fmla="*/ 54 h 77"/>
                  <a:gd name="T18" fmla="*/ 77 w 77"/>
                  <a:gd name="T19" fmla="*/ 31 h 77"/>
                  <a:gd name="T20" fmla="*/ 77 w 77"/>
                  <a:gd name="T21" fmla="*/ 23 h 77"/>
                  <a:gd name="T22" fmla="*/ 58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58" y="0"/>
                    </a:moveTo>
                    <a:cubicBezTo>
                      <a:pt x="19" y="0"/>
                      <a:pt x="19" y="0"/>
                      <a:pt x="19" y="0"/>
                    </a:cubicBezTo>
                    <a:cubicBezTo>
                      <a:pt x="4" y="0"/>
                      <a:pt x="0" y="8"/>
                      <a:pt x="0" y="23"/>
                    </a:cubicBezTo>
                    <a:cubicBezTo>
                      <a:pt x="0" y="31"/>
                      <a:pt x="0" y="31"/>
                      <a:pt x="0" y="31"/>
                    </a:cubicBezTo>
                    <a:cubicBezTo>
                      <a:pt x="0" y="46"/>
                      <a:pt x="4" y="54"/>
                      <a:pt x="19" y="54"/>
                    </a:cubicBezTo>
                    <a:cubicBezTo>
                      <a:pt x="27" y="54"/>
                      <a:pt x="27" y="54"/>
                      <a:pt x="27" y="54"/>
                    </a:cubicBezTo>
                    <a:cubicBezTo>
                      <a:pt x="27" y="77"/>
                      <a:pt x="27" y="77"/>
                      <a:pt x="27" y="77"/>
                    </a:cubicBezTo>
                    <a:cubicBezTo>
                      <a:pt x="46" y="54"/>
                      <a:pt x="46" y="54"/>
                      <a:pt x="46" y="54"/>
                    </a:cubicBezTo>
                    <a:cubicBezTo>
                      <a:pt x="58" y="54"/>
                      <a:pt x="58" y="54"/>
                      <a:pt x="58" y="54"/>
                    </a:cubicBezTo>
                    <a:cubicBezTo>
                      <a:pt x="73" y="54"/>
                      <a:pt x="77" y="46"/>
                      <a:pt x="77" y="31"/>
                    </a:cubicBezTo>
                    <a:cubicBezTo>
                      <a:pt x="77" y="23"/>
                      <a:pt x="77" y="23"/>
                      <a:pt x="77" y="23"/>
                    </a:cubicBezTo>
                    <a:cubicBezTo>
                      <a:pt x="77" y="8"/>
                      <a:pt x="73"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53" name="Oval 252">
              <a:extLst>
                <a:ext uri="{FF2B5EF4-FFF2-40B4-BE49-F238E27FC236}">
                  <a16:creationId xmlns:a16="http://schemas.microsoft.com/office/drawing/2014/main" id="{766CC0E0-3775-4012-9268-98F6D88425F1}"/>
                </a:ext>
              </a:extLst>
            </p:cNvPr>
            <p:cNvSpPr/>
            <p:nvPr/>
          </p:nvSpPr>
          <p:spPr>
            <a:xfrm>
              <a:off x="5183420" y="5566052"/>
              <a:ext cx="497840" cy="4978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56" name="Group 255">
            <a:extLst>
              <a:ext uri="{FF2B5EF4-FFF2-40B4-BE49-F238E27FC236}">
                <a16:creationId xmlns:a16="http://schemas.microsoft.com/office/drawing/2014/main" id="{8A6564E5-34E4-4E47-8B18-DAFAC6F6A6F6}"/>
              </a:ext>
            </a:extLst>
          </p:cNvPr>
          <p:cNvGrpSpPr/>
          <p:nvPr userDrawn="1"/>
        </p:nvGrpSpPr>
        <p:grpSpPr>
          <a:xfrm>
            <a:off x="7100788" y="5566052"/>
            <a:ext cx="497840" cy="497840"/>
            <a:chOff x="7100788" y="5566052"/>
            <a:chExt cx="497840" cy="497840"/>
          </a:xfrm>
        </p:grpSpPr>
        <p:grpSp>
          <p:nvGrpSpPr>
            <p:cNvPr id="257" name="Group 106">
              <a:extLst>
                <a:ext uri="{FF2B5EF4-FFF2-40B4-BE49-F238E27FC236}">
                  <a16:creationId xmlns:a16="http://schemas.microsoft.com/office/drawing/2014/main" id="{BD380204-F659-4F6E-B185-10216A78E1C3}"/>
                </a:ext>
              </a:extLst>
            </p:cNvPr>
            <p:cNvGrpSpPr>
              <a:grpSpLocks noChangeAspect="1"/>
            </p:cNvGrpSpPr>
            <p:nvPr/>
          </p:nvGrpSpPr>
          <p:grpSpPr bwMode="auto">
            <a:xfrm>
              <a:off x="7192119" y="5661565"/>
              <a:ext cx="342686" cy="306000"/>
              <a:chOff x="3798" y="2713"/>
              <a:chExt cx="794" cy="709"/>
            </a:xfrm>
            <a:solidFill>
              <a:srgbClr val="F6911E"/>
            </a:solidFill>
          </p:grpSpPr>
          <p:sp>
            <p:nvSpPr>
              <p:cNvPr id="259" name="Freeform 107">
                <a:extLst>
                  <a:ext uri="{FF2B5EF4-FFF2-40B4-BE49-F238E27FC236}">
                    <a16:creationId xmlns:a16="http://schemas.microsoft.com/office/drawing/2014/main" id="{C6CE3D37-01DC-4B1A-A741-2FD65D8DB8C4}"/>
                  </a:ext>
                </a:extLst>
              </p:cNvPr>
              <p:cNvSpPr>
                <a:spLocks/>
              </p:cNvSpPr>
              <p:nvPr/>
            </p:nvSpPr>
            <p:spPr bwMode="auto">
              <a:xfrm>
                <a:off x="3893" y="2713"/>
                <a:ext cx="293" cy="643"/>
              </a:xfrm>
              <a:custGeom>
                <a:avLst/>
                <a:gdLst>
                  <a:gd name="T0" fmla="*/ 124 w 124"/>
                  <a:gd name="T1" fmla="*/ 40 h 272"/>
                  <a:gd name="T2" fmla="*/ 0 w 124"/>
                  <a:gd name="T3" fmla="*/ 0 h 272"/>
                  <a:gd name="T4" fmla="*/ 0 w 124"/>
                  <a:gd name="T5" fmla="*/ 233 h 272"/>
                  <a:gd name="T6" fmla="*/ 124 w 124"/>
                  <a:gd name="T7" fmla="*/ 272 h 272"/>
                  <a:gd name="T8" fmla="*/ 124 w 124"/>
                  <a:gd name="T9" fmla="*/ 40 h 272"/>
                </a:gdLst>
                <a:ahLst/>
                <a:cxnLst>
                  <a:cxn ang="0">
                    <a:pos x="T0" y="T1"/>
                  </a:cxn>
                  <a:cxn ang="0">
                    <a:pos x="T2" y="T3"/>
                  </a:cxn>
                  <a:cxn ang="0">
                    <a:pos x="T4" y="T5"/>
                  </a:cxn>
                  <a:cxn ang="0">
                    <a:pos x="T6" y="T7"/>
                  </a:cxn>
                  <a:cxn ang="0">
                    <a:pos x="T8" y="T9"/>
                  </a:cxn>
                </a:cxnLst>
                <a:rect l="0" t="0" r="r" b="b"/>
                <a:pathLst>
                  <a:path w="124" h="272">
                    <a:moveTo>
                      <a:pt x="124" y="40"/>
                    </a:moveTo>
                    <a:cubicBezTo>
                      <a:pt x="84" y="17"/>
                      <a:pt x="42" y="3"/>
                      <a:pt x="0" y="0"/>
                    </a:cubicBezTo>
                    <a:cubicBezTo>
                      <a:pt x="0" y="233"/>
                      <a:pt x="0" y="233"/>
                      <a:pt x="0" y="233"/>
                    </a:cubicBezTo>
                    <a:cubicBezTo>
                      <a:pt x="42" y="237"/>
                      <a:pt x="84" y="250"/>
                      <a:pt x="124" y="272"/>
                    </a:cubicBezTo>
                    <a:lnTo>
                      <a:pt x="12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60" name="Freeform 108">
                <a:extLst>
                  <a:ext uri="{FF2B5EF4-FFF2-40B4-BE49-F238E27FC236}">
                    <a16:creationId xmlns:a16="http://schemas.microsoft.com/office/drawing/2014/main" id="{67F56A86-B9E9-4A8E-9F8F-B1BC3B736242}"/>
                  </a:ext>
                </a:extLst>
              </p:cNvPr>
              <p:cNvSpPr>
                <a:spLocks/>
              </p:cNvSpPr>
              <p:nvPr/>
            </p:nvSpPr>
            <p:spPr bwMode="auto">
              <a:xfrm>
                <a:off x="3846" y="2774"/>
                <a:ext cx="699" cy="612"/>
              </a:xfrm>
              <a:custGeom>
                <a:avLst/>
                <a:gdLst>
                  <a:gd name="T0" fmla="*/ 143 w 296"/>
                  <a:gd name="T1" fmla="*/ 258 h 259"/>
                  <a:gd name="T2" fmla="*/ 153 w 296"/>
                  <a:gd name="T3" fmla="*/ 258 h 259"/>
                  <a:gd name="T4" fmla="*/ 296 w 296"/>
                  <a:gd name="T5" fmla="*/ 231 h 259"/>
                  <a:gd name="T6" fmla="*/ 296 w 296"/>
                  <a:gd name="T7" fmla="*/ 0 h 259"/>
                  <a:gd name="T8" fmla="*/ 283 w 296"/>
                  <a:gd name="T9" fmla="*/ 0 h 259"/>
                  <a:gd name="T10" fmla="*/ 283 w 296"/>
                  <a:gd name="T11" fmla="*/ 214 h 259"/>
                  <a:gd name="T12" fmla="*/ 280 w 296"/>
                  <a:gd name="T13" fmla="*/ 214 h 259"/>
                  <a:gd name="T14" fmla="*/ 152 w 296"/>
                  <a:gd name="T15" fmla="*/ 255 h 259"/>
                  <a:gd name="T16" fmla="*/ 144 w 296"/>
                  <a:gd name="T17" fmla="*/ 255 h 259"/>
                  <a:gd name="T18" fmla="*/ 16 w 296"/>
                  <a:gd name="T19" fmla="*/ 214 h 259"/>
                  <a:gd name="T20" fmla="*/ 13 w 296"/>
                  <a:gd name="T21" fmla="*/ 214 h 259"/>
                  <a:gd name="T22" fmla="*/ 13 w 296"/>
                  <a:gd name="T23" fmla="*/ 0 h 259"/>
                  <a:gd name="T24" fmla="*/ 0 w 296"/>
                  <a:gd name="T25" fmla="*/ 0 h 259"/>
                  <a:gd name="T26" fmla="*/ 0 w 296"/>
                  <a:gd name="T27" fmla="*/ 231 h 259"/>
                  <a:gd name="T28" fmla="*/ 143 w 296"/>
                  <a:gd name="T29" fmla="*/ 25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6" h="259">
                    <a:moveTo>
                      <a:pt x="143" y="258"/>
                    </a:moveTo>
                    <a:cubicBezTo>
                      <a:pt x="146" y="259"/>
                      <a:pt x="150" y="259"/>
                      <a:pt x="153" y="258"/>
                    </a:cubicBezTo>
                    <a:cubicBezTo>
                      <a:pt x="199" y="238"/>
                      <a:pt x="248" y="229"/>
                      <a:pt x="296" y="231"/>
                    </a:cubicBezTo>
                    <a:cubicBezTo>
                      <a:pt x="296" y="0"/>
                      <a:pt x="296" y="0"/>
                      <a:pt x="296" y="0"/>
                    </a:cubicBezTo>
                    <a:cubicBezTo>
                      <a:pt x="292" y="0"/>
                      <a:pt x="287" y="0"/>
                      <a:pt x="283" y="0"/>
                    </a:cubicBezTo>
                    <a:cubicBezTo>
                      <a:pt x="283" y="214"/>
                      <a:pt x="283" y="214"/>
                      <a:pt x="283" y="214"/>
                    </a:cubicBezTo>
                    <a:cubicBezTo>
                      <a:pt x="280" y="214"/>
                      <a:pt x="280" y="214"/>
                      <a:pt x="280" y="214"/>
                    </a:cubicBezTo>
                    <a:cubicBezTo>
                      <a:pt x="237" y="217"/>
                      <a:pt x="193" y="231"/>
                      <a:pt x="152" y="255"/>
                    </a:cubicBezTo>
                    <a:cubicBezTo>
                      <a:pt x="149" y="255"/>
                      <a:pt x="147" y="255"/>
                      <a:pt x="144" y="255"/>
                    </a:cubicBezTo>
                    <a:cubicBezTo>
                      <a:pt x="103" y="231"/>
                      <a:pt x="59" y="217"/>
                      <a:pt x="16" y="214"/>
                    </a:cubicBezTo>
                    <a:cubicBezTo>
                      <a:pt x="13" y="214"/>
                      <a:pt x="13" y="214"/>
                      <a:pt x="13" y="214"/>
                    </a:cubicBezTo>
                    <a:cubicBezTo>
                      <a:pt x="13" y="0"/>
                      <a:pt x="13" y="0"/>
                      <a:pt x="13" y="0"/>
                    </a:cubicBezTo>
                    <a:cubicBezTo>
                      <a:pt x="8" y="0"/>
                      <a:pt x="4" y="0"/>
                      <a:pt x="0" y="0"/>
                    </a:cubicBezTo>
                    <a:cubicBezTo>
                      <a:pt x="0" y="231"/>
                      <a:pt x="0" y="231"/>
                      <a:pt x="0" y="231"/>
                    </a:cubicBezTo>
                    <a:cubicBezTo>
                      <a:pt x="48" y="229"/>
                      <a:pt x="96" y="238"/>
                      <a:pt x="143" y="2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61" name="Freeform 109">
                <a:extLst>
                  <a:ext uri="{FF2B5EF4-FFF2-40B4-BE49-F238E27FC236}">
                    <a16:creationId xmlns:a16="http://schemas.microsoft.com/office/drawing/2014/main" id="{BBAA443E-A61C-4D5C-B99F-7694A4735EB9}"/>
                  </a:ext>
                </a:extLst>
              </p:cNvPr>
              <p:cNvSpPr>
                <a:spLocks/>
              </p:cNvSpPr>
              <p:nvPr/>
            </p:nvSpPr>
            <p:spPr bwMode="auto">
              <a:xfrm>
                <a:off x="3798" y="2833"/>
                <a:ext cx="794" cy="589"/>
              </a:xfrm>
              <a:custGeom>
                <a:avLst/>
                <a:gdLst>
                  <a:gd name="T0" fmla="*/ 336 w 336"/>
                  <a:gd name="T1" fmla="*/ 1 h 249"/>
                  <a:gd name="T2" fmla="*/ 323 w 336"/>
                  <a:gd name="T3" fmla="*/ 0 h 249"/>
                  <a:gd name="T4" fmla="*/ 323 w 336"/>
                  <a:gd name="T5" fmla="*/ 214 h 249"/>
                  <a:gd name="T6" fmla="*/ 319 w 336"/>
                  <a:gd name="T7" fmla="*/ 214 h 249"/>
                  <a:gd name="T8" fmla="*/ 172 w 336"/>
                  <a:gd name="T9" fmla="*/ 242 h 249"/>
                  <a:gd name="T10" fmla="*/ 168 w 336"/>
                  <a:gd name="T11" fmla="*/ 243 h 249"/>
                  <a:gd name="T12" fmla="*/ 164 w 336"/>
                  <a:gd name="T13" fmla="*/ 242 h 249"/>
                  <a:gd name="T14" fmla="*/ 16 w 336"/>
                  <a:gd name="T15" fmla="*/ 214 h 249"/>
                  <a:gd name="T16" fmla="*/ 13 w 336"/>
                  <a:gd name="T17" fmla="*/ 214 h 249"/>
                  <a:gd name="T18" fmla="*/ 13 w 336"/>
                  <a:gd name="T19" fmla="*/ 0 h 249"/>
                  <a:gd name="T20" fmla="*/ 0 w 336"/>
                  <a:gd name="T21" fmla="*/ 1 h 249"/>
                  <a:gd name="T22" fmla="*/ 0 w 336"/>
                  <a:gd name="T23" fmla="*/ 236 h 249"/>
                  <a:gd name="T24" fmla="*/ 4 w 336"/>
                  <a:gd name="T25" fmla="*/ 239 h 249"/>
                  <a:gd name="T26" fmla="*/ 160 w 336"/>
                  <a:gd name="T27" fmla="*/ 249 h 249"/>
                  <a:gd name="T28" fmla="*/ 168 w 336"/>
                  <a:gd name="T29" fmla="*/ 249 h 249"/>
                  <a:gd name="T30" fmla="*/ 175 w 336"/>
                  <a:gd name="T31" fmla="*/ 249 h 249"/>
                  <a:gd name="T32" fmla="*/ 332 w 336"/>
                  <a:gd name="T33" fmla="*/ 239 h 249"/>
                  <a:gd name="T34" fmla="*/ 336 w 336"/>
                  <a:gd name="T35" fmla="*/ 236 h 249"/>
                  <a:gd name="T36" fmla="*/ 336 w 336"/>
                  <a:gd name="T37" fmla="*/ 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6" h="249">
                    <a:moveTo>
                      <a:pt x="336" y="1"/>
                    </a:moveTo>
                    <a:cubicBezTo>
                      <a:pt x="332" y="0"/>
                      <a:pt x="328" y="0"/>
                      <a:pt x="323" y="0"/>
                    </a:cubicBezTo>
                    <a:cubicBezTo>
                      <a:pt x="323" y="214"/>
                      <a:pt x="323" y="214"/>
                      <a:pt x="323" y="214"/>
                    </a:cubicBezTo>
                    <a:cubicBezTo>
                      <a:pt x="319" y="214"/>
                      <a:pt x="319" y="214"/>
                      <a:pt x="319" y="214"/>
                    </a:cubicBezTo>
                    <a:cubicBezTo>
                      <a:pt x="271" y="211"/>
                      <a:pt x="219" y="221"/>
                      <a:pt x="172" y="242"/>
                    </a:cubicBezTo>
                    <a:cubicBezTo>
                      <a:pt x="168" y="243"/>
                      <a:pt x="168" y="243"/>
                      <a:pt x="168" y="243"/>
                    </a:cubicBezTo>
                    <a:cubicBezTo>
                      <a:pt x="164" y="242"/>
                      <a:pt x="164" y="242"/>
                      <a:pt x="164" y="242"/>
                    </a:cubicBezTo>
                    <a:cubicBezTo>
                      <a:pt x="117" y="221"/>
                      <a:pt x="65" y="211"/>
                      <a:pt x="16" y="214"/>
                    </a:cubicBezTo>
                    <a:cubicBezTo>
                      <a:pt x="13" y="214"/>
                      <a:pt x="13" y="214"/>
                      <a:pt x="13" y="214"/>
                    </a:cubicBezTo>
                    <a:cubicBezTo>
                      <a:pt x="13" y="0"/>
                      <a:pt x="13" y="0"/>
                      <a:pt x="13" y="0"/>
                    </a:cubicBezTo>
                    <a:cubicBezTo>
                      <a:pt x="8" y="0"/>
                      <a:pt x="4" y="0"/>
                      <a:pt x="0" y="1"/>
                    </a:cubicBezTo>
                    <a:cubicBezTo>
                      <a:pt x="0" y="236"/>
                      <a:pt x="0" y="236"/>
                      <a:pt x="0" y="236"/>
                    </a:cubicBezTo>
                    <a:cubicBezTo>
                      <a:pt x="2" y="237"/>
                      <a:pt x="4" y="239"/>
                      <a:pt x="4" y="239"/>
                    </a:cubicBezTo>
                    <a:cubicBezTo>
                      <a:pt x="56" y="232"/>
                      <a:pt x="109" y="233"/>
                      <a:pt x="160" y="249"/>
                    </a:cubicBezTo>
                    <a:cubicBezTo>
                      <a:pt x="163" y="249"/>
                      <a:pt x="165" y="249"/>
                      <a:pt x="168" y="249"/>
                    </a:cubicBezTo>
                    <a:cubicBezTo>
                      <a:pt x="171" y="249"/>
                      <a:pt x="173" y="249"/>
                      <a:pt x="175" y="249"/>
                    </a:cubicBezTo>
                    <a:cubicBezTo>
                      <a:pt x="227" y="233"/>
                      <a:pt x="280" y="232"/>
                      <a:pt x="332" y="239"/>
                    </a:cubicBezTo>
                    <a:cubicBezTo>
                      <a:pt x="332" y="239"/>
                      <a:pt x="334" y="237"/>
                      <a:pt x="336" y="236"/>
                    </a:cubicBezTo>
                    <a:lnTo>
                      <a:pt x="33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62" name="Freeform 110">
                <a:extLst>
                  <a:ext uri="{FF2B5EF4-FFF2-40B4-BE49-F238E27FC236}">
                    <a16:creationId xmlns:a16="http://schemas.microsoft.com/office/drawing/2014/main" id="{507C6BE6-0A85-4646-859E-E0C1B3EC2985}"/>
                  </a:ext>
                </a:extLst>
              </p:cNvPr>
              <p:cNvSpPr>
                <a:spLocks/>
              </p:cNvSpPr>
              <p:nvPr/>
            </p:nvSpPr>
            <p:spPr bwMode="auto">
              <a:xfrm>
                <a:off x="4205" y="2713"/>
                <a:ext cx="293" cy="643"/>
              </a:xfrm>
              <a:custGeom>
                <a:avLst/>
                <a:gdLst>
                  <a:gd name="T0" fmla="*/ 55 w 124"/>
                  <a:gd name="T1" fmla="*/ 15 h 272"/>
                  <a:gd name="T2" fmla="*/ 55 w 124"/>
                  <a:gd name="T3" fmla="*/ 97 h 272"/>
                  <a:gd name="T4" fmla="*/ 39 w 124"/>
                  <a:gd name="T5" fmla="*/ 78 h 272"/>
                  <a:gd name="T6" fmla="*/ 22 w 124"/>
                  <a:gd name="T7" fmla="*/ 97 h 272"/>
                  <a:gd name="T8" fmla="*/ 22 w 124"/>
                  <a:gd name="T9" fmla="*/ 28 h 272"/>
                  <a:gd name="T10" fmla="*/ 0 w 124"/>
                  <a:gd name="T11" fmla="*/ 40 h 272"/>
                  <a:gd name="T12" fmla="*/ 0 w 124"/>
                  <a:gd name="T13" fmla="*/ 272 h 272"/>
                  <a:gd name="T14" fmla="*/ 124 w 124"/>
                  <a:gd name="T15" fmla="*/ 233 h 272"/>
                  <a:gd name="T16" fmla="*/ 124 w 124"/>
                  <a:gd name="T17" fmla="*/ 0 h 272"/>
                  <a:gd name="T18" fmla="*/ 55 w 124"/>
                  <a:gd name="T19" fmla="*/ 1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272">
                    <a:moveTo>
                      <a:pt x="55" y="15"/>
                    </a:moveTo>
                    <a:cubicBezTo>
                      <a:pt x="55" y="97"/>
                      <a:pt x="55" y="97"/>
                      <a:pt x="55" y="97"/>
                    </a:cubicBezTo>
                    <a:cubicBezTo>
                      <a:pt x="39" y="78"/>
                      <a:pt x="39" y="78"/>
                      <a:pt x="39" y="78"/>
                    </a:cubicBezTo>
                    <a:cubicBezTo>
                      <a:pt x="22" y="97"/>
                      <a:pt x="22" y="97"/>
                      <a:pt x="22" y="97"/>
                    </a:cubicBezTo>
                    <a:cubicBezTo>
                      <a:pt x="22" y="28"/>
                      <a:pt x="22" y="28"/>
                      <a:pt x="22" y="28"/>
                    </a:cubicBezTo>
                    <a:cubicBezTo>
                      <a:pt x="15" y="32"/>
                      <a:pt x="7" y="36"/>
                      <a:pt x="0" y="40"/>
                    </a:cubicBezTo>
                    <a:cubicBezTo>
                      <a:pt x="0" y="272"/>
                      <a:pt x="0" y="272"/>
                      <a:pt x="0" y="272"/>
                    </a:cubicBezTo>
                    <a:cubicBezTo>
                      <a:pt x="40" y="250"/>
                      <a:pt x="82" y="237"/>
                      <a:pt x="124" y="233"/>
                    </a:cubicBezTo>
                    <a:cubicBezTo>
                      <a:pt x="124" y="0"/>
                      <a:pt x="124" y="0"/>
                      <a:pt x="124" y="0"/>
                    </a:cubicBezTo>
                    <a:cubicBezTo>
                      <a:pt x="101" y="2"/>
                      <a:pt x="78" y="7"/>
                      <a:pt x="5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58" name="Oval 257">
              <a:extLst>
                <a:ext uri="{FF2B5EF4-FFF2-40B4-BE49-F238E27FC236}">
                  <a16:creationId xmlns:a16="http://schemas.microsoft.com/office/drawing/2014/main" id="{7FED5FFA-7969-4252-A4AB-DD83F7F9A272}"/>
                </a:ext>
              </a:extLst>
            </p:cNvPr>
            <p:cNvSpPr/>
            <p:nvPr/>
          </p:nvSpPr>
          <p:spPr>
            <a:xfrm>
              <a:off x="7100788" y="5566052"/>
              <a:ext cx="497840" cy="497840"/>
            </a:xfrm>
            <a:prstGeom prst="ellipse">
              <a:avLst/>
            </a:prstGeom>
            <a:noFill/>
            <a:ln>
              <a:solidFill>
                <a:srgbClr val="F69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grpSp>
        <p:nvGrpSpPr>
          <p:cNvPr id="263" name="Group 13">
            <a:extLst>
              <a:ext uri="{FF2B5EF4-FFF2-40B4-BE49-F238E27FC236}">
                <a16:creationId xmlns:a16="http://schemas.microsoft.com/office/drawing/2014/main" id="{F5D20AA7-6161-4FB5-969C-228D822DBAFA}"/>
              </a:ext>
            </a:extLst>
          </p:cNvPr>
          <p:cNvGrpSpPr>
            <a:grpSpLocks noChangeAspect="1"/>
          </p:cNvGrpSpPr>
          <p:nvPr userDrawn="1"/>
        </p:nvGrpSpPr>
        <p:grpSpPr bwMode="auto">
          <a:xfrm>
            <a:off x="8188260" y="5661972"/>
            <a:ext cx="240267" cy="306000"/>
            <a:chOff x="1204" y="120"/>
            <a:chExt cx="742" cy="945"/>
          </a:xfrm>
          <a:solidFill>
            <a:schemeClr val="tx1"/>
          </a:solidFill>
        </p:grpSpPr>
        <p:sp>
          <p:nvSpPr>
            <p:cNvPr id="264" name="Freeform 14">
              <a:extLst>
                <a:ext uri="{FF2B5EF4-FFF2-40B4-BE49-F238E27FC236}">
                  <a16:creationId xmlns:a16="http://schemas.microsoft.com/office/drawing/2014/main" id="{A60AB8C0-F3DD-4653-B2EF-36D35276B2CA}"/>
                </a:ext>
              </a:extLst>
            </p:cNvPr>
            <p:cNvSpPr>
              <a:spLocks/>
            </p:cNvSpPr>
            <p:nvPr/>
          </p:nvSpPr>
          <p:spPr bwMode="auto">
            <a:xfrm>
              <a:off x="1268" y="120"/>
              <a:ext cx="614" cy="149"/>
            </a:xfrm>
            <a:custGeom>
              <a:avLst/>
              <a:gdLst>
                <a:gd name="T0" fmla="*/ 614 w 614"/>
                <a:gd name="T1" fmla="*/ 64 h 149"/>
                <a:gd name="T2" fmla="*/ 376 w 614"/>
                <a:gd name="T3" fmla="*/ 64 h 149"/>
                <a:gd name="T4" fmla="*/ 376 w 614"/>
                <a:gd name="T5" fmla="*/ 0 h 149"/>
                <a:gd name="T6" fmla="*/ 239 w 614"/>
                <a:gd name="T7" fmla="*/ 0 h 149"/>
                <a:gd name="T8" fmla="*/ 239 w 614"/>
                <a:gd name="T9" fmla="*/ 64 h 149"/>
                <a:gd name="T10" fmla="*/ 0 w 614"/>
                <a:gd name="T11" fmla="*/ 64 h 149"/>
                <a:gd name="T12" fmla="*/ 0 w 614"/>
                <a:gd name="T13" fmla="*/ 149 h 149"/>
                <a:gd name="T14" fmla="*/ 614 w 614"/>
                <a:gd name="T15" fmla="*/ 149 h 149"/>
                <a:gd name="T16" fmla="*/ 614 w 614"/>
                <a:gd name="T17"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4" h="149">
                  <a:moveTo>
                    <a:pt x="614" y="64"/>
                  </a:moveTo>
                  <a:lnTo>
                    <a:pt x="376" y="64"/>
                  </a:lnTo>
                  <a:lnTo>
                    <a:pt x="376" y="0"/>
                  </a:lnTo>
                  <a:lnTo>
                    <a:pt x="239" y="0"/>
                  </a:lnTo>
                  <a:lnTo>
                    <a:pt x="239" y="64"/>
                  </a:lnTo>
                  <a:lnTo>
                    <a:pt x="0" y="64"/>
                  </a:lnTo>
                  <a:lnTo>
                    <a:pt x="0" y="149"/>
                  </a:lnTo>
                  <a:lnTo>
                    <a:pt x="614" y="149"/>
                  </a:lnTo>
                  <a:lnTo>
                    <a:pt x="61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65" name="Freeform 15">
              <a:extLst>
                <a:ext uri="{FF2B5EF4-FFF2-40B4-BE49-F238E27FC236}">
                  <a16:creationId xmlns:a16="http://schemas.microsoft.com/office/drawing/2014/main" id="{82FFA0B3-6E83-4E0F-8ED0-DF630EB7E92D}"/>
                </a:ext>
              </a:extLst>
            </p:cNvPr>
            <p:cNvSpPr>
              <a:spLocks noEditPoints="1"/>
            </p:cNvSpPr>
            <p:nvPr/>
          </p:nvSpPr>
          <p:spPr bwMode="auto">
            <a:xfrm>
              <a:off x="1204" y="316"/>
              <a:ext cx="742" cy="749"/>
            </a:xfrm>
            <a:custGeom>
              <a:avLst/>
              <a:gdLst>
                <a:gd name="T0" fmla="*/ 678 w 742"/>
                <a:gd name="T1" fmla="*/ 0 h 749"/>
                <a:gd name="T2" fmla="*/ 678 w 742"/>
                <a:gd name="T3" fmla="*/ 0 h 749"/>
                <a:gd name="T4" fmla="*/ 64 w 742"/>
                <a:gd name="T5" fmla="*/ 0 h 749"/>
                <a:gd name="T6" fmla="*/ 64 w 742"/>
                <a:gd name="T7" fmla="*/ 0 h 749"/>
                <a:gd name="T8" fmla="*/ 0 w 742"/>
                <a:gd name="T9" fmla="*/ 0 h 749"/>
                <a:gd name="T10" fmla="*/ 0 w 742"/>
                <a:gd name="T11" fmla="*/ 85 h 749"/>
                <a:gd name="T12" fmla="*/ 69 w 742"/>
                <a:gd name="T13" fmla="*/ 85 h 749"/>
                <a:gd name="T14" fmla="*/ 111 w 742"/>
                <a:gd name="T15" fmla="*/ 749 h 749"/>
                <a:gd name="T16" fmla="*/ 631 w 742"/>
                <a:gd name="T17" fmla="*/ 749 h 749"/>
                <a:gd name="T18" fmla="*/ 674 w 742"/>
                <a:gd name="T19" fmla="*/ 85 h 749"/>
                <a:gd name="T20" fmla="*/ 742 w 742"/>
                <a:gd name="T21" fmla="*/ 85 h 749"/>
                <a:gd name="T22" fmla="*/ 742 w 742"/>
                <a:gd name="T23" fmla="*/ 0 h 749"/>
                <a:gd name="T24" fmla="*/ 678 w 742"/>
                <a:gd name="T25" fmla="*/ 0 h 749"/>
                <a:gd name="T26" fmla="*/ 192 w 742"/>
                <a:gd name="T27" fmla="*/ 661 h 749"/>
                <a:gd name="T28" fmla="*/ 156 w 742"/>
                <a:gd name="T29" fmla="*/ 85 h 749"/>
                <a:gd name="T30" fmla="*/ 232 w 742"/>
                <a:gd name="T31" fmla="*/ 85 h 749"/>
                <a:gd name="T32" fmla="*/ 244 w 742"/>
                <a:gd name="T33" fmla="*/ 661 h 749"/>
                <a:gd name="T34" fmla="*/ 192 w 742"/>
                <a:gd name="T35" fmla="*/ 661 h 749"/>
                <a:gd name="T36" fmla="*/ 397 w 742"/>
                <a:gd name="T37" fmla="*/ 661 h 749"/>
                <a:gd name="T38" fmla="*/ 345 w 742"/>
                <a:gd name="T39" fmla="*/ 661 h 749"/>
                <a:gd name="T40" fmla="*/ 333 w 742"/>
                <a:gd name="T41" fmla="*/ 85 h 749"/>
                <a:gd name="T42" fmla="*/ 409 w 742"/>
                <a:gd name="T43" fmla="*/ 85 h 749"/>
                <a:gd name="T44" fmla="*/ 397 w 742"/>
                <a:gd name="T45" fmla="*/ 661 h 749"/>
                <a:gd name="T46" fmla="*/ 551 w 742"/>
                <a:gd name="T47" fmla="*/ 661 h 749"/>
                <a:gd name="T48" fmla="*/ 499 w 742"/>
                <a:gd name="T49" fmla="*/ 661 h 749"/>
                <a:gd name="T50" fmla="*/ 511 w 742"/>
                <a:gd name="T51" fmla="*/ 85 h 749"/>
                <a:gd name="T52" fmla="*/ 586 w 742"/>
                <a:gd name="T53" fmla="*/ 85 h 749"/>
                <a:gd name="T54" fmla="*/ 551 w 742"/>
                <a:gd name="T55" fmla="*/ 661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2" h="749">
                  <a:moveTo>
                    <a:pt x="678" y="0"/>
                  </a:moveTo>
                  <a:lnTo>
                    <a:pt x="678" y="0"/>
                  </a:lnTo>
                  <a:lnTo>
                    <a:pt x="64" y="0"/>
                  </a:lnTo>
                  <a:lnTo>
                    <a:pt x="64" y="0"/>
                  </a:lnTo>
                  <a:lnTo>
                    <a:pt x="0" y="0"/>
                  </a:lnTo>
                  <a:lnTo>
                    <a:pt x="0" y="85"/>
                  </a:lnTo>
                  <a:lnTo>
                    <a:pt x="69" y="85"/>
                  </a:lnTo>
                  <a:lnTo>
                    <a:pt x="111" y="749"/>
                  </a:lnTo>
                  <a:lnTo>
                    <a:pt x="631" y="749"/>
                  </a:lnTo>
                  <a:lnTo>
                    <a:pt x="674" y="85"/>
                  </a:lnTo>
                  <a:lnTo>
                    <a:pt x="742" y="85"/>
                  </a:lnTo>
                  <a:lnTo>
                    <a:pt x="742" y="0"/>
                  </a:lnTo>
                  <a:lnTo>
                    <a:pt x="678" y="0"/>
                  </a:lnTo>
                  <a:close/>
                  <a:moveTo>
                    <a:pt x="192" y="661"/>
                  </a:moveTo>
                  <a:lnTo>
                    <a:pt x="156" y="85"/>
                  </a:lnTo>
                  <a:lnTo>
                    <a:pt x="232" y="85"/>
                  </a:lnTo>
                  <a:lnTo>
                    <a:pt x="244" y="661"/>
                  </a:lnTo>
                  <a:lnTo>
                    <a:pt x="192" y="661"/>
                  </a:lnTo>
                  <a:close/>
                  <a:moveTo>
                    <a:pt x="397" y="661"/>
                  </a:moveTo>
                  <a:lnTo>
                    <a:pt x="345" y="661"/>
                  </a:lnTo>
                  <a:lnTo>
                    <a:pt x="333" y="85"/>
                  </a:lnTo>
                  <a:lnTo>
                    <a:pt x="409" y="85"/>
                  </a:lnTo>
                  <a:lnTo>
                    <a:pt x="397" y="661"/>
                  </a:lnTo>
                  <a:close/>
                  <a:moveTo>
                    <a:pt x="551" y="661"/>
                  </a:moveTo>
                  <a:lnTo>
                    <a:pt x="499" y="661"/>
                  </a:lnTo>
                  <a:lnTo>
                    <a:pt x="511" y="85"/>
                  </a:lnTo>
                  <a:lnTo>
                    <a:pt x="586" y="85"/>
                  </a:lnTo>
                  <a:lnTo>
                    <a:pt x="551" y="6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66" name="Oval 265">
            <a:extLst>
              <a:ext uri="{FF2B5EF4-FFF2-40B4-BE49-F238E27FC236}">
                <a16:creationId xmlns:a16="http://schemas.microsoft.com/office/drawing/2014/main" id="{93967B6E-91F0-497F-8B92-7587668DE81F}"/>
              </a:ext>
            </a:extLst>
          </p:cNvPr>
          <p:cNvSpPr/>
          <p:nvPr userDrawn="1"/>
        </p:nvSpPr>
        <p:spPr>
          <a:xfrm>
            <a:off x="8059472" y="5566052"/>
            <a:ext cx="497840" cy="4978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267" name="Group 5">
            <a:extLst>
              <a:ext uri="{FF2B5EF4-FFF2-40B4-BE49-F238E27FC236}">
                <a16:creationId xmlns:a16="http://schemas.microsoft.com/office/drawing/2014/main" id="{8734B14C-B630-4F7F-AF38-15B54A3B88A4}"/>
              </a:ext>
            </a:extLst>
          </p:cNvPr>
          <p:cNvGrpSpPr>
            <a:grpSpLocks noChangeAspect="1"/>
          </p:cNvGrpSpPr>
          <p:nvPr userDrawn="1"/>
        </p:nvGrpSpPr>
        <p:grpSpPr bwMode="auto">
          <a:xfrm>
            <a:off x="9134714" y="5661972"/>
            <a:ext cx="264733" cy="306000"/>
            <a:chOff x="1571" y="1247"/>
            <a:chExt cx="680" cy="786"/>
          </a:xfrm>
          <a:solidFill>
            <a:srgbClr val="9BACB6"/>
          </a:solidFill>
        </p:grpSpPr>
        <p:sp>
          <p:nvSpPr>
            <p:cNvPr id="268" name="Freeform 6">
              <a:extLst>
                <a:ext uri="{FF2B5EF4-FFF2-40B4-BE49-F238E27FC236}">
                  <a16:creationId xmlns:a16="http://schemas.microsoft.com/office/drawing/2014/main" id="{A5DC17AE-5E39-465B-8E85-9A1AA572CC99}"/>
                </a:ext>
              </a:extLst>
            </p:cNvPr>
            <p:cNvSpPr>
              <a:spLocks noEditPoints="1"/>
            </p:cNvSpPr>
            <p:nvPr/>
          </p:nvSpPr>
          <p:spPr bwMode="auto">
            <a:xfrm>
              <a:off x="1571" y="1247"/>
              <a:ext cx="680" cy="786"/>
            </a:xfrm>
            <a:custGeom>
              <a:avLst/>
              <a:gdLst>
                <a:gd name="T0" fmla="*/ 94 w 111"/>
                <a:gd name="T1" fmla="*/ 8 h 128"/>
                <a:gd name="T2" fmla="*/ 77 w 111"/>
                <a:gd name="T3" fmla="*/ 8 h 128"/>
                <a:gd name="T4" fmla="*/ 34 w 111"/>
                <a:gd name="T5" fmla="*/ 17 h 128"/>
                <a:gd name="T6" fmla="*/ 26 w 111"/>
                <a:gd name="T7" fmla="*/ 0 h 128"/>
                <a:gd name="T8" fmla="*/ 17 w 111"/>
                <a:gd name="T9" fmla="*/ 17 h 128"/>
                <a:gd name="T10" fmla="*/ 0 w 111"/>
                <a:gd name="T11" fmla="*/ 128 h 128"/>
                <a:gd name="T12" fmla="*/ 111 w 111"/>
                <a:gd name="T13" fmla="*/ 17 h 128"/>
                <a:gd name="T14" fmla="*/ 26 w 111"/>
                <a:gd name="T15" fmla="*/ 119 h 128"/>
                <a:gd name="T16" fmla="*/ 9 w 111"/>
                <a:gd name="T17" fmla="*/ 102 h 128"/>
                <a:gd name="T18" fmla="*/ 26 w 111"/>
                <a:gd name="T19" fmla="*/ 119 h 128"/>
                <a:gd name="T20" fmla="*/ 9 w 111"/>
                <a:gd name="T21" fmla="*/ 94 h 128"/>
                <a:gd name="T22" fmla="*/ 26 w 111"/>
                <a:gd name="T23" fmla="*/ 76 h 128"/>
                <a:gd name="T24" fmla="*/ 26 w 111"/>
                <a:gd name="T25" fmla="*/ 68 h 128"/>
                <a:gd name="T26" fmla="*/ 9 w 111"/>
                <a:gd name="T27" fmla="*/ 51 h 128"/>
                <a:gd name="T28" fmla="*/ 26 w 111"/>
                <a:gd name="T29" fmla="*/ 68 h 128"/>
                <a:gd name="T30" fmla="*/ 94 w 111"/>
                <a:gd name="T31" fmla="*/ 68 h 128"/>
                <a:gd name="T32" fmla="*/ 102 w 111"/>
                <a:gd name="T33" fmla="*/ 76 h 128"/>
                <a:gd name="T34" fmla="*/ 94 w 111"/>
                <a:gd name="T35" fmla="*/ 94 h 128"/>
                <a:gd name="T36" fmla="*/ 102 w 111"/>
                <a:gd name="T37" fmla="*/ 102 h 128"/>
                <a:gd name="T38" fmla="*/ 85 w 111"/>
                <a:gd name="T39" fmla="*/ 119 h 128"/>
                <a:gd name="T40" fmla="*/ 77 w 111"/>
                <a:gd name="T41" fmla="*/ 111 h 128"/>
                <a:gd name="T42" fmla="*/ 60 w 111"/>
                <a:gd name="T43" fmla="*/ 119 h 128"/>
                <a:gd name="T44" fmla="*/ 51 w 111"/>
                <a:gd name="T45" fmla="*/ 111 h 128"/>
                <a:gd name="T46" fmla="*/ 34 w 111"/>
                <a:gd name="T47" fmla="*/ 119 h 128"/>
                <a:gd name="T48" fmla="*/ 43 w 111"/>
                <a:gd name="T49" fmla="*/ 102 h 128"/>
                <a:gd name="T50" fmla="*/ 34 w 111"/>
                <a:gd name="T51" fmla="*/ 94 h 128"/>
                <a:gd name="T52" fmla="*/ 43 w 111"/>
                <a:gd name="T53" fmla="*/ 76 h 128"/>
                <a:gd name="T54" fmla="*/ 34 w 111"/>
                <a:gd name="T55" fmla="*/ 68 h 128"/>
                <a:gd name="T56" fmla="*/ 51 w 111"/>
                <a:gd name="T57" fmla="*/ 51 h 128"/>
                <a:gd name="T58" fmla="*/ 60 w 111"/>
                <a:gd name="T59" fmla="*/ 59 h 128"/>
                <a:gd name="T60" fmla="*/ 77 w 111"/>
                <a:gd name="T61" fmla="*/ 51 h 128"/>
                <a:gd name="T62" fmla="*/ 85 w 111"/>
                <a:gd name="T63" fmla="*/ 59 h 128"/>
                <a:gd name="T64" fmla="*/ 102 w 111"/>
                <a:gd name="T65"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128">
                  <a:moveTo>
                    <a:pt x="94" y="17"/>
                  </a:moveTo>
                  <a:cubicBezTo>
                    <a:pt x="94" y="8"/>
                    <a:pt x="94" y="8"/>
                    <a:pt x="94" y="8"/>
                  </a:cubicBezTo>
                  <a:cubicBezTo>
                    <a:pt x="94" y="4"/>
                    <a:pt x="90" y="0"/>
                    <a:pt x="85" y="0"/>
                  </a:cubicBezTo>
                  <a:cubicBezTo>
                    <a:pt x="81" y="0"/>
                    <a:pt x="77" y="4"/>
                    <a:pt x="77" y="8"/>
                  </a:cubicBezTo>
                  <a:cubicBezTo>
                    <a:pt x="77" y="17"/>
                    <a:pt x="77" y="17"/>
                    <a:pt x="77" y="17"/>
                  </a:cubicBezTo>
                  <a:cubicBezTo>
                    <a:pt x="34" y="17"/>
                    <a:pt x="34" y="17"/>
                    <a:pt x="34" y="17"/>
                  </a:cubicBezTo>
                  <a:cubicBezTo>
                    <a:pt x="34" y="8"/>
                    <a:pt x="34" y="8"/>
                    <a:pt x="34" y="8"/>
                  </a:cubicBezTo>
                  <a:cubicBezTo>
                    <a:pt x="34" y="4"/>
                    <a:pt x="31" y="0"/>
                    <a:pt x="26" y="0"/>
                  </a:cubicBezTo>
                  <a:cubicBezTo>
                    <a:pt x="21" y="0"/>
                    <a:pt x="17" y="4"/>
                    <a:pt x="17" y="8"/>
                  </a:cubicBezTo>
                  <a:cubicBezTo>
                    <a:pt x="17" y="17"/>
                    <a:pt x="17" y="17"/>
                    <a:pt x="17" y="17"/>
                  </a:cubicBezTo>
                  <a:cubicBezTo>
                    <a:pt x="0" y="17"/>
                    <a:pt x="0" y="17"/>
                    <a:pt x="0" y="17"/>
                  </a:cubicBezTo>
                  <a:cubicBezTo>
                    <a:pt x="0" y="128"/>
                    <a:pt x="0" y="128"/>
                    <a:pt x="0" y="128"/>
                  </a:cubicBezTo>
                  <a:cubicBezTo>
                    <a:pt x="111" y="128"/>
                    <a:pt x="111" y="128"/>
                    <a:pt x="111" y="128"/>
                  </a:cubicBezTo>
                  <a:cubicBezTo>
                    <a:pt x="111" y="17"/>
                    <a:pt x="111" y="17"/>
                    <a:pt x="111" y="17"/>
                  </a:cubicBezTo>
                  <a:lnTo>
                    <a:pt x="94" y="17"/>
                  </a:lnTo>
                  <a:close/>
                  <a:moveTo>
                    <a:pt x="26" y="119"/>
                  </a:moveTo>
                  <a:cubicBezTo>
                    <a:pt x="9" y="119"/>
                    <a:pt x="9" y="119"/>
                    <a:pt x="9" y="119"/>
                  </a:cubicBezTo>
                  <a:cubicBezTo>
                    <a:pt x="9" y="102"/>
                    <a:pt x="9" y="102"/>
                    <a:pt x="9" y="102"/>
                  </a:cubicBezTo>
                  <a:cubicBezTo>
                    <a:pt x="26" y="102"/>
                    <a:pt x="26" y="102"/>
                    <a:pt x="26" y="102"/>
                  </a:cubicBezTo>
                  <a:lnTo>
                    <a:pt x="26" y="119"/>
                  </a:lnTo>
                  <a:close/>
                  <a:moveTo>
                    <a:pt x="26" y="94"/>
                  </a:moveTo>
                  <a:cubicBezTo>
                    <a:pt x="9" y="94"/>
                    <a:pt x="9" y="94"/>
                    <a:pt x="9" y="94"/>
                  </a:cubicBezTo>
                  <a:cubicBezTo>
                    <a:pt x="9" y="76"/>
                    <a:pt x="9" y="76"/>
                    <a:pt x="9" y="76"/>
                  </a:cubicBezTo>
                  <a:cubicBezTo>
                    <a:pt x="26" y="76"/>
                    <a:pt x="26" y="76"/>
                    <a:pt x="26" y="76"/>
                  </a:cubicBezTo>
                  <a:lnTo>
                    <a:pt x="26" y="94"/>
                  </a:lnTo>
                  <a:close/>
                  <a:moveTo>
                    <a:pt x="26" y="68"/>
                  </a:moveTo>
                  <a:cubicBezTo>
                    <a:pt x="9" y="68"/>
                    <a:pt x="9" y="68"/>
                    <a:pt x="9" y="68"/>
                  </a:cubicBezTo>
                  <a:cubicBezTo>
                    <a:pt x="9" y="51"/>
                    <a:pt x="9" y="51"/>
                    <a:pt x="9" y="51"/>
                  </a:cubicBezTo>
                  <a:cubicBezTo>
                    <a:pt x="26" y="51"/>
                    <a:pt x="26" y="51"/>
                    <a:pt x="26" y="51"/>
                  </a:cubicBezTo>
                  <a:lnTo>
                    <a:pt x="26" y="68"/>
                  </a:lnTo>
                  <a:close/>
                  <a:moveTo>
                    <a:pt x="102" y="68"/>
                  </a:moveTo>
                  <a:cubicBezTo>
                    <a:pt x="94" y="68"/>
                    <a:pt x="94" y="68"/>
                    <a:pt x="94" y="68"/>
                  </a:cubicBezTo>
                  <a:cubicBezTo>
                    <a:pt x="94" y="76"/>
                    <a:pt x="94" y="76"/>
                    <a:pt x="94" y="76"/>
                  </a:cubicBezTo>
                  <a:cubicBezTo>
                    <a:pt x="102" y="76"/>
                    <a:pt x="102" y="76"/>
                    <a:pt x="102" y="76"/>
                  </a:cubicBezTo>
                  <a:cubicBezTo>
                    <a:pt x="102" y="94"/>
                    <a:pt x="102" y="94"/>
                    <a:pt x="102" y="94"/>
                  </a:cubicBezTo>
                  <a:cubicBezTo>
                    <a:pt x="94" y="94"/>
                    <a:pt x="94" y="94"/>
                    <a:pt x="94" y="94"/>
                  </a:cubicBezTo>
                  <a:cubicBezTo>
                    <a:pt x="94" y="102"/>
                    <a:pt x="94" y="102"/>
                    <a:pt x="94" y="102"/>
                  </a:cubicBezTo>
                  <a:cubicBezTo>
                    <a:pt x="102" y="102"/>
                    <a:pt x="102" y="102"/>
                    <a:pt x="102" y="102"/>
                  </a:cubicBezTo>
                  <a:cubicBezTo>
                    <a:pt x="102" y="119"/>
                    <a:pt x="102" y="119"/>
                    <a:pt x="102" y="119"/>
                  </a:cubicBezTo>
                  <a:cubicBezTo>
                    <a:pt x="85" y="119"/>
                    <a:pt x="85" y="119"/>
                    <a:pt x="85" y="119"/>
                  </a:cubicBezTo>
                  <a:cubicBezTo>
                    <a:pt x="85" y="111"/>
                    <a:pt x="85" y="111"/>
                    <a:pt x="85" y="111"/>
                  </a:cubicBezTo>
                  <a:cubicBezTo>
                    <a:pt x="77" y="111"/>
                    <a:pt x="77" y="111"/>
                    <a:pt x="77" y="111"/>
                  </a:cubicBezTo>
                  <a:cubicBezTo>
                    <a:pt x="77" y="119"/>
                    <a:pt x="77" y="119"/>
                    <a:pt x="77" y="119"/>
                  </a:cubicBezTo>
                  <a:cubicBezTo>
                    <a:pt x="60" y="119"/>
                    <a:pt x="60" y="119"/>
                    <a:pt x="60" y="119"/>
                  </a:cubicBezTo>
                  <a:cubicBezTo>
                    <a:pt x="60" y="111"/>
                    <a:pt x="60" y="111"/>
                    <a:pt x="60" y="111"/>
                  </a:cubicBezTo>
                  <a:cubicBezTo>
                    <a:pt x="51" y="111"/>
                    <a:pt x="51" y="111"/>
                    <a:pt x="51" y="111"/>
                  </a:cubicBezTo>
                  <a:cubicBezTo>
                    <a:pt x="51" y="119"/>
                    <a:pt x="51" y="119"/>
                    <a:pt x="51" y="119"/>
                  </a:cubicBezTo>
                  <a:cubicBezTo>
                    <a:pt x="34" y="119"/>
                    <a:pt x="34" y="119"/>
                    <a:pt x="34" y="119"/>
                  </a:cubicBezTo>
                  <a:cubicBezTo>
                    <a:pt x="34" y="102"/>
                    <a:pt x="34" y="102"/>
                    <a:pt x="34" y="102"/>
                  </a:cubicBezTo>
                  <a:cubicBezTo>
                    <a:pt x="43" y="102"/>
                    <a:pt x="43" y="102"/>
                    <a:pt x="43" y="102"/>
                  </a:cubicBezTo>
                  <a:cubicBezTo>
                    <a:pt x="43" y="94"/>
                    <a:pt x="43" y="94"/>
                    <a:pt x="43" y="94"/>
                  </a:cubicBezTo>
                  <a:cubicBezTo>
                    <a:pt x="34" y="94"/>
                    <a:pt x="34" y="94"/>
                    <a:pt x="34" y="94"/>
                  </a:cubicBezTo>
                  <a:cubicBezTo>
                    <a:pt x="34" y="76"/>
                    <a:pt x="34" y="76"/>
                    <a:pt x="34" y="76"/>
                  </a:cubicBezTo>
                  <a:cubicBezTo>
                    <a:pt x="43" y="76"/>
                    <a:pt x="43" y="76"/>
                    <a:pt x="43" y="76"/>
                  </a:cubicBezTo>
                  <a:cubicBezTo>
                    <a:pt x="43" y="68"/>
                    <a:pt x="43" y="68"/>
                    <a:pt x="43" y="68"/>
                  </a:cubicBezTo>
                  <a:cubicBezTo>
                    <a:pt x="34" y="68"/>
                    <a:pt x="34" y="68"/>
                    <a:pt x="34" y="68"/>
                  </a:cubicBezTo>
                  <a:cubicBezTo>
                    <a:pt x="34" y="51"/>
                    <a:pt x="34" y="51"/>
                    <a:pt x="34" y="51"/>
                  </a:cubicBezTo>
                  <a:cubicBezTo>
                    <a:pt x="51" y="51"/>
                    <a:pt x="51" y="51"/>
                    <a:pt x="51" y="51"/>
                  </a:cubicBezTo>
                  <a:cubicBezTo>
                    <a:pt x="51" y="59"/>
                    <a:pt x="51" y="59"/>
                    <a:pt x="51" y="59"/>
                  </a:cubicBezTo>
                  <a:cubicBezTo>
                    <a:pt x="60" y="59"/>
                    <a:pt x="60" y="59"/>
                    <a:pt x="60" y="59"/>
                  </a:cubicBezTo>
                  <a:cubicBezTo>
                    <a:pt x="60" y="51"/>
                    <a:pt x="60" y="51"/>
                    <a:pt x="60" y="51"/>
                  </a:cubicBezTo>
                  <a:cubicBezTo>
                    <a:pt x="77" y="51"/>
                    <a:pt x="77" y="51"/>
                    <a:pt x="77" y="51"/>
                  </a:cubicBezTo>
                  <a:cubicBezTo>
                    <a:pt x="77" y="59"/>
                    <a:pt x="77" y="59"/>
                    <a:pt x="77" y="59"/>
                  </a:cubicBezTo>
                  <a:cubicBezTo>
                    <a:pt x="85" y="59"/>
                    <a:pt x="85" y="59"/>
                    <a:pt x="85" y="59"/>
                  </a:cubicBezTo>
                  <a:cubicBezTo>
                    <a:pt x="85" y="51"/>
                    <a:pt x="85" y="51"/>
                    <a:pt x="85" y="51"/>
                  </a:cubicBezTo>
                  <a:cubicBezTo>
                    <a:pt x="102" y="51"/>
                    <a:pt x="102" y="51"/>
                    <a:pt x="102" y="51"/>
                  </a:cubicBezTo>
                  <a:lnTo>
                    <a:pt x="102"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69" name="Rectangle 7">
              <a:extLst>
                <a:ext uri="{FF2B5EF4-FFF2-40B4-BE49-F238E27FC236}">
                  <a16:creationId xmlns:a16="http://schemas.microsoft.com/office/drawing/2014/main" id="{200C5B66-2C6E-4B00-A4E0-00B274A1FCAB}"/>
                </a:ext>
              </a:extLst>
            </p:cNvPr>
            <p:cNvSpPr>
              <a:spLocks noChangeArrowheads="1"/>
            </p:cNvSpPr>
            <p:nvPr/>
          </p:nvSpPr>
          <p:spPr bwMode="auto">
            <a:xfrm>
              <a:off x="1884" y="1665"/>
              <a:ext cx="208"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70" name="Oval 269">
            <a:extLst>
              <a:ext uri="{FF2B5EF4-FFF2-40B4-BE49-F238E27FC236}">
                <a16:creationId xmlns:a16="http://schemas.microsoft.com/office/drawing/2014/main" id="{C772A358-AA76-47E9-8C43-437C1AA0E3B1}"/>
              </a:ext>
            </a:extLst>
          </p:cNvPr>
          <p:cNvSpPr/>
          <p:nvPr userDrawn="1"/>
        </p:nvSpPr>
        <p:spPr>
          <a:xfrm>
            <a:off x="9018159" y="5566052"/>
            <a:ext cx="497840" cy="497840"/>
          </a:xfrm>
          <a:prstGeom prst="ellipse">
            <a:avLst/>
          </a:prstGeom>
          <a:noFill/>
          <a:ln>
            <a:solidFill>
              <a:srgbClr val="9BA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271" name="Group 270">
            <a:extLst>
              <a:ext uri="{FF2B5EF4-FFF2-40B4-BE49-F238E27FC236}">
                <a16:creationId xmlns:a16="http://schemas.microsoft.com/office/drawing/2014/main" id="{05ED6218-CE54-425E-B5C3-F2DE896EBB07}"/>
              </a:ext>
            </a:extLst>
          </p:cNvPr>
          <p:cNvGrpSpPr/>
          <p:nvPr userDrawn="1"/>
        </p:nvGrpSpPr>
        <p:grpSpPr>
          <a:xfrm>
            <a:off x="390000" y="5566052"/>
            <a:ext cx="497840" cy="497840"/>
            <a:chOff x="390000" y="4937649"/>
            <a:chExt cx="497840" cy="497840"/>
          </a:xfrm>
        </p:grpSpPr>
        <p:grpSp>
          <p:nvGrpSpPr>
            <p:cNvPr id="272" name="Group 271">
              <a:extLst>
                <a:ext uri="{FF2B5EF4-FFF2-40B4-BE49-F238E27FC236}">
                  <a16:creationId xmlns:a16="http://schemas.microsoft.com/office/drawing/2014/main" id="{6AF332E9-D0F0-448F-A727-40CDABAEEABB}"/>
                </a:ext>
              </a:extLst>
            </p:cNvPr>
            <p:cNvGrpSpPr>
              <a:grpSpLocks noChangeAspect="1"/>
            </p:cNvGrpSpPr>
            <p:nvPr/>
          </p:nvGrpSpPr>
          <p:grpSpPr>
            <a:xfrm>
              <a:off x="480201" y="5033569"/>
              <a:ext cx="317439" cy="306000"/>
              <a:chOff x="-2107158" y="1140462"/>
              <a:chExt cx="1233488" cy="1189038"/>
            </a:xfrm>
            <a:solidFill>
              <a:srgbClr val="4D4D4D"/>
            </a:solidFill>
          </p:grpSpPr>
          <p:sp>
            <p:nvSpPr>
              <p:cNvPr id="274" name="Freeform 283">
                <a:extLst>
                  <a:ext uri="{FF2B5EF4-FFF2-40B4-BE49-F238E27FC236}">
                    <a16:creationId xmlns:a16="http://schemas.microsoft.com/office/drawing/2014/main" id="{D5223929-F946-42E3-BBB6-5663820DE426}"/>
                  </a:ext>
                </a:extLst>
              </p:cNvPr>
              <p:cNvSpPr>
                <a:spLocks/>
              </p:cNvSpPr>
              <p:nvPr/>
            </p:nvSpPr>
            <p:spPr bwMode="auto">
              <a:xfrm>
                <a:off x="-1908720" y="1407162"/>
                <a:ext cx="839788" cy="922338"/>
              </a:xfrm>
              <a:custGeom>
                <a:avLst/>
                <a:gdLst>
                  <a:gd name="T0" fmla="*/ 0 w 224"/>
                  <a:gd name="T1" fmla="*/ 102 h 246"/>
                  <a:gd name="T2" fmla="*/ 0 w 224"/>
                  <a:gd name="T3" fmla="*/ 234 h 246"/>
                  <a:gd name="T4" fmla="*/ 6 w 224"/>
                  <a:gd name="T5" fmla="*/ 243 h 246"/>
                  <a:gd name="T6" fmla="*/ 15 w 224"/>
                  <a:gd name="T7" fmla="*/ 246 h 246"/>
                  <a:gd name="T8" fmla="*/ 74 w 224"/>
                  <a:gd name="T9" fmla="*/ 246 h 246"/>
                  <a:gd name="T10" fmla="*/ 80 w 224"/>
                  <a:gd name="T11" fmla="*/ 243 h 246"/>
                  <a:gd name="T12" fmla="*/ 82 w 224"/>
                  <a:gd name="T13" fmla="*/ 238 h 246"/>
                  <a:gd name="T14" fmla="*/ 82 w 224"/>
                  <a:gd name="T15" fmla="*/ 174 h 246"/>
                  <a:gd name="T16" fmla="*/ 142 w 224"/>
                  <a:gd name="T17" fmla="*/ 174 h 246"/>
                  <a:gd name="T18" fmla="*/ 142 w 224"/>
                  <a:gd name="T19" fmla="*/ 238 h 246"/>
                  <a:gd name="T20" fmla="*/ 144 w 224"/>
                  <a:gd name="T21" fmla="*/ 243 h 246"/>
                  <a:gd name="T22" fmla="*/ 149 w 224"/>
                  <a:gd name="T23" fmla="*/ 246 h 246"/>
                  <a:gd name="T24" fmla="*/ 209 w 224"/>
                  <a:gd name="T25" fmla="*/ 246 h 246"/>
                  <a:gd name="T26" fmla="*/ 218 w 224"/>
                  <a:gd name="T27" fmla="*/ 243 h 246"/>
                  <a:gd name="T28" fmla="*/ 224 w 224"/>
                  <a:gd name="T29" fmla="*/ 234 h 246"/>
                  <a:gd name="T30" fmla="*/ 224 w 224"/>
                  <a:gd name="T31" fmla="*/ 102 h 246"/>
                  <a:gd name="T32" fmla="*/ 112 w 224"/>
                  <a:gd name="T33" fmla="*/ 0 h 246"/>
                  <a:gd name="T34" fmla="*/ 0 w 224"/>
                  <a:gd name="T35"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246">
                    <a:moveTo>
                      <a:pt x="0" y="102"/>
                    </a:moveTo>
                    <a:cubicBezTo>
                      <a:pt x="0" y="234"/>
                      <a:pt x="0" y="234"/>
                      <a:pt x="0" y="234"/>
                    </a:cubicBezTo>
                    <a:cubicBezTo>
                      <a:pt x="0" y="239"/>
                      <a:pt x="3" y="242"/>
                      <a:pt x="6" y="243"/>
                    </a:cubicBezTo>
                    <a:cubicBezTo>
                      <a:pt x="9" y="245"/>
                      <a:pt x="12" y="246"/>
                      <a:pt x="15" y="246"/>
                    </a:cubicBezTo>
                    <a:cubicBezTo>
                      <a:pt x="74" y="246"/>
                      <a:pt x="74" y="246"/>
                      <a:pt x="74" y="246"/>
                    </a:cubicBezTo>
                    <a:cubicBezTo>
                      <a:pt x="76" y="246"/>
                      <a:pt x="78" y="245"/>
                      <a:pt x="80" y="243"/>
                    </a:cubicBezTo>
                    <a:cubicBezTo>
                      <a:pt x="81" y="242"/>
                      <a:pt x="82" y="240"/>
                      <a:pt x="82" y="238"/>
                    </a:cubicBezTo>
                    <a:cubicBezTo>
                      <a:pt x="82" y="174"/>
                      <a:pt x="82" y="174"/>
                      <a:pt x="82" y="174"/>
                    </a:cubicBezTo>
                    <a:cubicBezTo>
                      <a:pt x="142" y="174"/>
                      <a:pt x="142" y="174"/>
                      <a:pt x="142" y="174"/>
                    </a:cubicBezTo>
                    <a:cubicBezTo>
                      <a:pt x="142" y="238"/>
                      <a:pt x="142" y="238"/>
                      <a:pt x="142" y="238"/>
                    </a:cubicBezTo>
                    <a:cubicBezTo>
                      <a:pt x="142" y="240"/>
                      <a:pt x="142" y="242"/>
                      <a:pt x="144" y="243"/>
                    </a:cubicBezTo>
                    <a:cubicBezTo>
                      <a:pt x="145" y="245"/>
                      <a:pt x="147" y="246"/>
                      <a:pt x="149" y="246"/>
                    </a:cubicBezTo>
                    <a:cubicBezTo>
                      <a:pt x="209" y="246"/>
                      <a:pt x="209" y="246"/>
                      <a:pt x="209" y="246"/>
                    </a:cubicBezTo>
                    <a:cubicBezTo>
                      <a:pt x="212" y="246"/>
                      <a:pt x="215" y="245"/>
                      <a:pt x="218" y="243"/>
                    </a:cubicBezTo>
                    <a:cubicBezTo>
                      <a:pt x="221" y="242"/>
                      <a:pt x="224" y="239"/>
                      <a:pt x="224" y="234"/>
                    </a:cubicBezTo>
                    <a:cubicBezTo>
                      <a:pt x="224" y="102"/>
                      <a:pt x="224" y="102"/>
                      <a:pt x="224" y="102"/>
                    </a:cubicBezTo>
                    <a:cubicBezTo>
                      <a:pt x="112" y="0"/>
                      <a:pt x="112" y="0"/>
                      <a:pt x="112" y="0"/>
                    </a:cubicBez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75" name="Freeform 284">
                <a:extLst>
                  <a:ext uri="{FF2B5EF4-FFF2-40B4-BE49-F238E27FC236}">
                    <a16:creationId xmlns:a16="http://schemas.microsoft.com/office/drawing/2014/main" id="{5EF7CA5D-F000-40C1-BEDA-BC84B8FAC43F}"/>
                  </a:ext>
                </a:extLst>
              </p:cNvPr>
              <p:cNvSpPr>
                <a:spLocks/>
              </p:cNvSpPr>
              <p:nvPr/>
            </p:nvSpPr>
            <p:spPr bwMode="auto">
              <a:xfrm>
                <a:off x="-2107158" y="1140462"/>
                <a:ext cx="1233488" cy="660400"/>
              </a:xfrm>
              <a:custGeom>
                <a:avLst/>
                <a:gdLst>
                  <a:gd name="T0" fmla="*/ 320 w 329"/>
                  <a:gd name="T1" fmla="*/ 137 h 176"/>
                  <a:gd name="T2" fmla="*/ 179 w 329"/>
                  <a:gd name="T3" fmla="*/ 7 h 176"/>
                  <a:gd name="T4" fmla="*/ 151 w 329"/>
                  <a:gd name="T5" fmla="*/ 7 h 176"/>
                  <a:gd name="T6" fmla="*/ 9 w 329"/>
                  <a:gd name="T7" fmla="*/ 137 h 176"/>
                  <a:gd name="T8" fmla="*/ 8 w 329"/>
                  <a:gd name="T9" fmla="*/ 166 h 176"/>
                  <a:gd name="T10" fmla="*/ 8 w 329"/>
                  <a:gd name="T11" fmla="*/ 166 h 176"/>
                  <a:gd name="T12" fmla="*/ 24 w 329"/>
                  <a:gd name="T13" fmla="*/ 173 h 176"/>
                  <a:gd name="T14" fmla="*/ 38 w 329"/>
                  <a:gd name="T15" fmla="*/ 168 h 176"/>
                  <a:gd name="T16" fmla="*/ 165 w 329"/>
                  <a:gd name="T17" fmla="*/ 51 h 176"/>
                  <a:gd name="T18" fmla="*/ 292 w 329"/>
                  <a:gd name="T19" fmla="*/ 168 h 176"/>
                  <a:gd name="T20" fmla="*/ 322 w 329"/>
                  <a:gd name="T21" fmla="*/ 166 h 176"/>
                  <a:gd name="T22" fmla="*/ 320 w 329"/>
                  <a:gd name="T23" fmla="*/ 1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 h="176">
                    <a:moveTo>
                      <a:pt x="320" y="137"/>
                    </a:moveTo>
                    <a:cubicBezTo>
                      <a:pt x="179" y="7"/>
                      <a:pt x="179" y="7"/>
                      <a:pt x="179" y="7"/>
                    </a:cubicBezTo>
                    <a:cubicBezTo>
                      <a:pt x="171" y="0"/>
                      <a:pt x="159" y="0"/>
                      <a:pt x="151" y="7"/>
                    </a:cubicBezTo>
                    <a:cubicBezTo>
                      <a:pt x="9" y="137"/>
                      <a:pt x="9" y="137"/>
                      <a:pt x="9" y="137"/>
                    </a:cubicBezTo>
                    <a:cubicBezTo>
                      <a:pt x="1" y="145"/>
                      <a:pt x="0" y="158"/>
                      <a:pt x="8" y="166"/>
                    </a:cubicBezTo>
                    <a:cubicBezTo>
                      <a:pt x="8" y="166"/>
                      <a:pt x="8" y="166"/>
                      <a:pt x="8" y="166"/>
                    </a:cubicBezTo>
                    <a:cubicBezTo>
                      <a:pt x="12" y="171"/>
                      <a:pt x="18" y="173"/>
                      <a:pt x="24" y="173"/>
                    </a:cubicBezTo>
                    <a:cubicBezTo>
                      <a:pt x="29" y="173"/>
                      <a:pt x="34" y="171"/>
                      <a:pt x="38" y="168"/>
                    </a:cubicBezTo>
                    <a:cubicBezTo>
                      <a:pt x="165" y="51"/>
                      <a:pt x="165" y="51"/>
                      <a:pt x="165" y="51"/>
                    </a:cubicBezTo>
                    <a:cubicBezTo>
                      <a:pt x="292" y="168"/>
                      <a:pt x="292" y="168"/>
                      <a:pt x="292" y="168"/>
                    </a:cubicBezTo>
                    <a:cubicBezTo>
                      <a:pt x="301" y="176"/>
                      <a:pt x="314" y="175"/>
                      <a:pt x="322" y="166"/>
                    </a:cubicBezTo>
                    <a:cubicBezTo>
                      <a:pt x="329" y="158"/>
                      <a:pt x="329" y="145"/>
                      <a:pt x="32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sp>
          <p:nvSpPr>
            <p:cNvPr id="273" name="Oval 272">
              <a:extLst>
                <a:ext uri="{FF2B5EF4-FFF2-40B4-BE49-F238E27FC236}">
                  <a16:creationId xmlns:a16="http://schemas.microsoft.com/office/drawing/2014/main" id="{E3726E4B-2808-4A4A-A641-5AB9B580EE40}"/>
                </a:ext>
              </a:extLst>
            </p:cNvPr>
            <p:cNvSpPr/>
            <p:nvPr/>
          </p:nvSpPr>
          <p:spPr>
            <a:xfrm>
              <a:off x="390000" y="4937649"/>
              <a:ext cx="497840" cy="4978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sp>
        <p:nvSpPr>
          <p:cNvPr id="276" name="Oval 275">
            <a:extLst>
              <a:ext uri="{FF2B5EF4-FFF2-40B4-BE49-F238E27FC236}">
                <a16:creationId xmlns:a16="http://schemas.microsoft.com/office/drawing/2014/main" id="{7C9E1490-431D-4E9D-BF59-9028937C1FC9}"/>
              </a:ext>
            </a:extLst>
          </p:cNvPr>
          <p:cNvSpPr/>
          <p:nvPr userDrawn="1"/>
        </p:nvSpPr>
        <p:spPr>
          <a:xfrm>
            <a:off x="6185480" y="5566052"/>
            <a:ext cx="497840" cy="4978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sp>
        <p:nvSpPr>
          <p:cNvPr id="277" name="Freeform 5">
            <a:extLst>
              <a:ext uri="{FF2B5EF4-FFF2-40B4-BE49-F238E27FC236}">
                <a16:creationId xmlns:a16="http://schemas.microsoft.com/office/drawing/2014/main" id="{5DDBCD99-FC0C-4868-A043-96CB80167966}"/>
              </a:ext>
            </a:extLst>
          </p:cNvPr>
          <p:cNvSpPr>
            <a:spLocks noEditPoints="1"/>
          </p:cNvSpPr>
          <p:nvPr userDrawn="1"/>
        </p:nvSpPr>
        <p:spPr bwMode="auto">
          <a:xfrm>
            <a:off x="6238025" y="5688948"/>
            <a:ext cx="382702" cy="265688"/>
          </a:xfrm>
          <a:custGeom>
            <a:avLst/>
            <a:gdLst>
              <a:gd name="T0" fmla="*/ 1284 w 2577"/>
              <a:gd name="T1" fmla="*/ 549 h 1786"/>
              <a:gd name="T2" fmla="*/ 1284 w 2577"/>
              <a:gd name="T3" fmla="*/ 1604 h 1786"/>
              <a:gd name="T4" fmla="*/ 2124 w 2577"/>
              <a:gd name="T5" fmla="*/ 1445 h 1786"/>
              <a:gd name="T6" fmla="*/ 2124 w 2577"/>
              <a:gd name="T7" fmla="*/ 931 h 1786"/>
              <a:gd name="T8" fmla="*/ 2164 w 2577"/>
              <a:gd name="T9" fmla="*/ 895 h 1786"/>
              <a:gd name="T10" fmla="*/ 2268 w 2577"/>
              <a:gd name="T11" fmla="*/ 911 h 1786"/>
              <a:gd name="T12" fmla="*/ 2300 w 2577"/>
              <a:gd name="T13" fmla="*/ 947 h 1786"/>
              <a:gd name="T14" fmla="*/ 2300 w 2577"/>
              <a:gd name="T15" fmla="*/ 1544 h 1786"/>
              <a:gd name="T16" fmla="*/ 2271 w 2577"/>
              <a:gd name="T17" fmla="*/ 1579 h 1786"/>
              <a:gd name="T18" fmla="*/ 1352 w 2577"/>
              <a:gd name="T19" fmla="*/ 1777 h 1786"/>
              <a:gd name="T20" fmla="*/ 1217 w 2577"/>
              <a:gd name="T21" fmla="*/ 1777 h 1786"/>
              <a:gd name="T22" fmla="*/ 307 w 2577"/>
              <a:gd name="T23" fmla="*/ 1586 h 1786"/>
              <a:gd name="T24" fmla="*/ 279 w 2577"/>
              <a:gd name="T25" fmla="*/ 1552 h 1786"/>
              <a:gd name="T26" fmla="*/ 263 w 2577"/>
              <a:gd name="T27" fmla="*/ 945 h 1786"/>
              <a:gd name="T28" fmla="*/ 296 w 2577"/>
              <a:gd name="T29" fmla="*/ 908 h 1786"/>
              <a:gd name="T30" fmla="*/ 1069 w 2577"/>
              <a:gd name="T31" fmla="*/ 840 h 1786"/>
              <a:gd name="T32" fmla="*/ 1099 w 2577"/>
              <a:gd name="T33" fmla="*/ 818 h 1786"/>
              <a:gd name="T34" fmla="*/ 1215 w 2577"/>
              <a:gd name="T35" fmla="*/ 536 h 1786"/>
              <a:gd name="T36" fmla="*/ 1284 w 2577"/>
              <a:gd name="T37" fmla="*/ 549 h 1786"/>
              <a:gd name="T38" fmla="*/ 254 w 2577"/>
              <a:gd name="T39" fmla="*/ 204 h 1786"/>
              <a:gd name="T40" fmla="*/ 12 w 2577"/>
              <a:gd name="T41" fmla="*/ 722 h 1786"/>
              <a:gd name="T42" fmla="*/ 48 w 2577"/>
              <a:gd name="T43" fmla="*/ 773 h 1786"/>
              <a:gd name="T44" fmla="*/ 959 w 2577"/>
              <a:gd name="T45" fmla="*/ 681 h 1786"/>
              <a:gd name="T46" fmla="*/ 988 w 2577"/>
              <a:gd name="T47" fmla="*/ 660 h 1786"/>
              <a:gd name="T48" fmla="*/ 1281 w 2577"/>
              <a:gd name="T49" fmla="*/ 0 h 1786"/>
              <a:gd name="T50" fmla="*/ 281 w 2577"/>
              <a:gd name="T51" fmla="*/ 184 h 1786"/>
              <a:gd name="T52" fmla="*/ 254 w 2577"/>
              <a:gd name="T53" fmla="*/ 204 h 1786"/>
              <a:gd name="T54" fmla="*/ 1281 w 2577"/>
              <a:gd name="T55" fmla="*/ 0 h 1786"/>
              <a:gd name="T56" fmla="*/ 1591 w 2577"/>
              <a:gd name="T57" fmla="*/ 681 h 1786"/>
              <a:gd name="T58" fmla="*/ 1621 w 2577"/>
              <a:gd name="T59" fmla="*/ 702 h 1786"/>
              <a:gd name="T60" fmla="*/ 2530 w 2577"/>
              <a:gd name="T61" fmla="*/ 775 h 1786"/>
              <a:gd name="T62" fmla="*/ 2565 w 2577"/>
              <a:gd name="T63" fmla="*/ 724 h 1786"/>
              <a:gd name="T64" fmla="*/ 2328 w 2577"/>
              <a:gd name="T65" fmla="*/ 204 h 1786"/>
              <a:gd name="T66" fmla="*/ 2302 w 2577"/>
              <a:gd name="T67" fmla="*/ 184 h 1786"/>
              <a:gd name="T68" fmla="*/ 1281 w 2577"/>
              <a:gd name="T69" fmla="*/ 0 h 1786"/>
              <a:gd name="T70" fmla="*/ 1281 w 2577"/>
              <a:gd name="T71" fmla="*/ 0 h 1786"/>
              <a:gd name="T72" fmla="*/ 1281 w 2577"/>
              <a:gd name="T73" fmla="*/ 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7" h="1786">
                <a:moveTo>
                  <a:pt x="1284" y="549"/>
                </a:moveTo>
                <a:cubicBezTo>
                  <a:pt x="1284" y="1604"/>
                  <a:pt x="1284" y="1604"/>
                  <a:pt x="1284" y="1604"/>
                </a:cubicBezTo>
                <a:cubicBezTo>
                  <a:pt x="2124" y="1445"/>
                  <a:pt x="2124" y="1445"/>
                  <a:pt x="2124" y="1445"/>
                </a:cubicBezTo>
                <a:cubicBezTo>
                  <a:pt x="2124" y="931"/>
                  <a:pt x="2124" y="931"/>
                  <a:pt x="2124" y="931"/>
                </a:cubicBezTo>
                <a:cubicBezTo>
                  <a:pt x="2124" y="909"/>
                  <a:pt x="2143" y="893"/>
                  <a:pt x="2164" y="895"/>
                </a:cubicBezTo>
                <a:cubicBezTo>
                  <a:pt x="2268" y="911"/>
                  <a:pt x="2268" y="911"/>
                  <a:pt x="2268" y="911"/>
                </a:cubicBezTo>
                <a:cubicBezTo>
                  <a:pt x="2286" y="913"/>
                  <a:pt x="2300" y="929"/>
                  <a:pt x="2300" y="947"/>
                </a:cubicBezTo>
                <a:cubicBezTo>
                  <a:pt x="2300" y="1544"/>
                  <a:pt x="2300" y="1544"/>
                  <a:pt x="2300" y="1544"/>
                </a:cubicBezTo>
                <a:cubicBezTo>
                  <a:pt x="2300" y="1561"/>
                  <a:pt x="2288" y="1576"/>
                  <a:pt x="2271" y="1579"/>
                </a:cubicBezTo>
                <a:cubicBezTo>
                  <a:pt x="1352" y="1777"/>
                  <a:pt x="1352" y="1777"/>
                  <a:pt x="1352" y="1777"/>
                </a:cubicBezTo>
                <a:cubicBezTo>
                  <a:pt x="1307" y="1786"/>
                  <a:pt x="1261" y="1786"/>
                  <a:pt x="1217" y="1777"/>
                </a:cubicBezTo>
                <a:cubicBezTo>
                  <a:pt x="307" y="1586"/>
                  <a:pt x="307" y="1586"/>
                  <a:pt x="307" y="1586"/>
                </a:cubicBezTo>
                <a:cubicBezTo>
                  <a:pt x="291" y="1582"/>
                  <a:pt x="279" y="1568"/>
                  <a:pt x="279" y="1552"/>
                </a:cubicBezTo>
                <a:cubicBezTo>
                  <a:pt x="263" y="945"/>
                  <a:pt x="263" y="945"/>
                  <a:pt x="263" y="945"/>
                </a:cubicBezTo>
                <a:cubicBezTo>
                  <a:pt x="263" y="926"/>
                  <a:pt x="277" y="910"/>
                  <a:pt x="296" y="908"/>
                </a:cubicBezTo>
                <a:cubicBezTo>
                  <a:pt x="1069" y="840"/>
                  <a:pt x="1069" y="840"/>
                  <a:pt x="1069" y="840"/>
                </a:cubicBezTo>
                <a:cubicBezTo>
                  <a:pt x="1082" y="839"/>
                  <a:pt x="1094" y="831"/>
                  <a:pt x="1099" y="818"/>
                </a:cubicBezTo>
                <a:cubicBezTo>
                  <a:pt x="1215" y="536"/>
                  <a:pt x="1215" y="536"/>
                  <a:pt x="1215" y="536"/>
                </a:cubicBezTo>
                <a:cubicBezTo>
                  <a:pt x="1230" y="499"/>
                  <a:pt x="1284" y="510"/>
                  <a:pt x="1284" y="549"/>
                </a:cubicBezTo>
                <a:close/>
                <a:moveTo>
                  <a:pt x="254" y="204"/>
                </a:moveTo>
                <a:cubicBezTo>
                  <a:pt x="12" y="722"/>
                  <a:pt x="12" y="722"/>
                  <a:pt x="12" y="722"/>
                </a:cubicBezTo>
                <a:cubicBezTo>
                  <a:pt x="0" y="747"/>
                  <a:pt x="20" y="776"/>
                  <a:pt x="48" y="773"/>
                </a:cubicBezTo>
                <a:cubicBezTo>
                  <a:pt x="959" y="681"/>
                  <a:pt x="959" y="681"/>
                  <a:pt x="959" y="681"/>
                </a:cubicBezTo>
                <a:cubicBezTo>
                  <a:pt x="972" y="680"/>
                  <a:pt x="983" y="672"/>
                  <a:pt x="988" y="660"/>
                </a:cubicBezTo>
                <a:cubicBezTo>
                  <a:pt x="1281" y="0"/>
                  <a:pt x="1281" y="0"/>
                  <a:pt x="1281" y="0"/>
                </a:cubicBezTo>
                <a:cubicBezTo>
                  <a:pt x="281" y="184"/>
                  <a:pt x="281" y="184"/>
                  <a:pt x="281" y="184"/>
                </a:cubicBezTo>
                <a:cubicBezTo>
                  <a:pt x="269" y="186"/>
                  <a:pt x="259" y="193"/>
                  <a:pt x="254" y="204"/>
                </a:cubicBezTo>
                <a:close/>
                <a:moveTo>
                  <a:pt x="1281" y="0"/>
                </a:moveTo>
                <a:cubicBezTo>
                  <a:pt x="1591" y="681"/>
                  <a:pt x="1591" y="681"/>
                  <a:pt x="1591" y="681"/>
                </a:cubicBezTo>
                <a:cubicBezTo>
                  <a:pt x="1596" y="693"/>
                  <a:pt x="1608" y="701"/>
                  <a:pt x="1621" y="702"/>
                </a:cubicBezTo>
                <a:cubicBezTo>
                  <a:pt x="2530" y="775"/>
                  <a:pt x="2530" y="775"/>
                  <a:pt x="2530" y="775"/>
                </a:cubicBezTo>
                <a:cubicBezTo>
                  <a:pt x="2557" y="777"/>
                  <a:pt x="2577" y="749"/>
                  <a:pt x="2565" y="724"/>
                </a:cubicBezTo>
                <a:cubicBezTo>
                  <a:pt x="2328" y="204"/>
                  <a:pt x="2328" y="204"/>
                  <a:pt x="2328" y="204"/>
                </a:cubicBezTo>
                <a:cubicBezTo>
                  <a:pt x="2323" y="194"/>
                  <a:pt x="2313" y="186"/>
                  <a:pt x="2302" y="184"/>
                </a:cubicBezTo>
                <a:lnTo>
                  <a:pt x="1281" y="0"/>
                </a:lnTo>
                <a:close/>
                <a:moveTo>
                  <a:pt x="1281" y="0"/>
                </a:moveTo>
                <a:cubicBezTo>
                  <a:pt x="1281" y="0"/>
                  <a:pt x="1281" y="0"/>
                  <a:pt x="1281" y="0"/>
                </a:cubicBezTo>
              </a:path>
            </a:pathLst>
          </a:custGeom>
          <a:solidFill>
            <a:schemeClr val="accent5"/>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grpSp>
        <p:nvGrpSpPr>
          <p:cNvPr id="278" name="Group 277">
            <a:extLst>
              <a:ext uri="{FF2B5EF4-FFF2-40B4-BE49-F238E27FC236}">
                <a16:creationId xmlns:a16="http://schemas.microsoft.com/office/drawing/2014/main" id="{DF02B03A-E642-4075-B385-EB3298EDC396}"/>
              </a:ext>
            </a:extLst>
          </p:cNvPr>
          <p:cNvGrpSpPr/>
          <p:nvPr userDrawn="1"/>
        </p:nvGrpSpPr>
        <p:grpSpPr>
          <a:xfrm>
            <a:off x="1348684" y="2936638"/>
            <a:ext cx="497840" cy="497840"/>
            <a:chOff x="1348684" y="2936638"/>
            <a:chExt cx="497840" cy="497840"/>
          </a:xfrm>
        </p:grpSpPr>
        <p:sp>
          <p:nvSpPr>
            <p:cNvPr id="279" name="Oval 278">
              <a:extLst>
                <a:ext uri="{FF2B5EF4-FFF2-40B4-BE49-F238E27FC236}">
                  <a16:creationId xmlns:a16="http://schemas.microsoft.com/office/drawing/2014/main" id="{D4DE990D-E0EB-4166-B533-4D53F6A71F5F}"/>
                </a:ext>
              </a:extLst>
            </p:cNvPr>
            <p:cNvSpPr/>
            <p:nvPr/>
          </p:nvSpPr>
          <p:spPr>
            <a:xfrm>
              <a:off x="1348684" y="2936638"/>
              <a:ext cx="497840" cy="49784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FFFF"/>
                </a:solidFill>
              </a:endParaRPr>
            </a:p>
          </p:txBody>
        </p:sp>
        <p:grpSp>
          <p:nvGrpSpPr>
            <p:cNvPr id="280" name="Group 279">
              <a:extLst>
                <a:ext uri="{FF2B5EF4-FFF2-40B4-BE49-F238E27FC236}">
                  <a16:creationId xmlns:a16="http://schemas.microsoft.com/office/drawing/2014/main" id="{D2556B89-CE94-48D2-9AEA-5BFF52AD96CC}"/>
                </a:ext>
              </a:extLst>
            </p:cNvPr>
            <p:cNvGrpSpPr/>
            <p:nvPr/>
          </p:nvGrpSpPr>
          <p:grpSpPr>
            <a:xfrm>
              <a:off x="1489135" y="3083445"/>
              <a:ext cx="213598" cy="205562"/>
              <a:chOff x="4822575" y="1691171"/>
              <a:chExt cx="506413" cy="487363"/>
            </a:xfrm>
          </p:grpSpPr>
          <p:sp>
            <p:nvSpPr>
              <p:cNvPr id="281" name="Freeform 43">
                <a:extLst>
                  <a:ext uri="{FF2B5EF4-FFF2-40B4-BE49-F238E27FC236}">
                    <a16:creationId xmlns:a16="http://schemas.microsoft.com/office/drawing/2014/main" id="{9ABC973C-23D4-4B2E-A3A6-A25E0FDAFC4E}"/>
                  </a:ext>
                </a:extLst>
              </p:cNvPr>
              <p:cNvSpPr>
                <a:spLocks noEditPoints="1"/>
              </p:cNvSpPr>
              <p:nvPr/>
            </p:nvSpPr>
            <p:spPr bwMode="auto">
              <a:xfrm>
                <a:off x="4822575" y="1691171"/>
                <a:ext cx="123825" cy="487363"/>
              </a:xfrm>
              <a:custGeom>
                <a:avLst/>
                <a:gdLst>
                  <a:gd name="T0" fmla="*/ 48 w 51"/>
                  <a:gd name="T1" fmla="*/ 201 h 201"/>
                  <a:gd name="T2" fmla="*/ 48 w 51"/>
                  <a:gd name="T3" fmla="*/ 65 h 201"/>
                  <a:gd name="T4" fmla="*/ 3 w 51"/>
                  <a:gd name="T5" fmla="*/ 65 h 201"/>
                  <a:gd name="T6" fmla="*/ 3 w 51"/>
                  <a:gd name="T7" fmla="*/ 201 h 201"/>
                  <a:gd name="T8" fmla="*/ 48 w 51"/>
                  <a:gd name="T9" fmla="*/ 201 h 201"/>
                  <a:gd name="T10" fmla="*/ 25 w 51"/>
                  <a:gd name="T11" fmla="*/ 47 h 201"/>
                  <a:gd name="T12" fmla="*/ 51 w 51"/>
                  <a:gd name="T13" fmla="*/ 24 h 201"/>
                  <a:gd name="T14" fmla="*/ 26 w 51"/>
                  <a:gd name="T15" fmla="*/ 0 h 201"/>
                  <a:gd name="T16" fmla="*/ 0 w 51"/>
                  <a:gd name="T17" fmla="*/ 24 h 201"/>
                  <a:gd name="T18" fmla="*/ 25 w 51"/>
                  <a:gd name="T19" fmla="*/ 47 h 201"/>
                  <a:gd name="T20" fmla="*/ 25 w 51"/>
                  <a:gd name="T21" fmla="*/ 4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1">
                    <a:moveTo>
                      <a:pt x="48" y="201"/>
                    </a:moveTo>
                    <a:cubicBezTo>
                      <a:pt x="48" y="65"/>
                      <a:pt x="48" y="65"/>
                      <a:pt x="48" y="65"/>
                    </a:cubicBezTo>
                    <a:cubicBezTo>
                      <a:pt x="3" y="65"/>
                      <a:pt x="3" y="65"/>
                      <a:pt x="3" y="65"/>
                    </a:cubicBezTo>
                    <a:cubicBezTo>
                      <a:pt x="3" y="201"/>
                      <a:pt x="3" y="201"/>
                      <a:pt x="3" y="201"/>
                    </a:cubicBezTo>
                    <a:cubicBezTo>
                      <a:pt x="48" y="201"/>
                      <a:pt x="48" y="201"/>
                      <a:pt x="48" y="201"/>
                    </a:cubicBezTo>
                    <a:close/>
                    <a:moveTo>
                      <a:pt x="25" y="47"/>
                    </a:moveTo>
                    <a:cubicBezTo>
                      <a:pt x="41" y="47"/>
                      <a:pt x="51" y="37"/>
                      <a:pt x="51" y="24"/>
                    </a:cubicBezTo>
                    <a:cubicBezTo>
                      <a:pt x="51" y="10"/>
                      <a:pt x="41" y="0"/>
                      <a:pt x="26" y="0"/>
                    </a:cubicBezTo>
                    <a:cubicBezTo>
                      <a:pt x="10" y="0"/>
                      <a:pt x="0" y="10"/>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sp>
            <p:nvSpPr>
              <p:cNvPr id="282" name="Freeform 44">
                <a:extLst>
                  <a:ext uri="{FF2B5EF4-FFF2-40B4-BE49-F238E27FC236}">
                    <a16:creationId xmlns:a16="http://schemas.microsoft.com/office/drawing/2014/main" id="{E7F444D3-0D08-4C2C-9A3B-ABA92194B2F0}"/>
                  </a:ext>
                </a:extLst>
              </p:cNvPr>
              <p:cNvSpPr>
                <a:spLocks/>
              </p:cNvSpPr>
              <p:nvPr/>
            </p:nvSpPr>
            <p:spPr bwMode="auto">
              <a:xfrm>
                <a:off x="4998788" y="1841984"/>
                <a:ext cx="330200" cy="336550"/>
              </a:xfrm>
              <a:custGeom>
                <a:avLst/>
                <a:gdLst>
                  <a:gd name="T0" fmla="*/ 0 w 137"/>
                  <a:gd name="T1" fmla="*/ 139 h 139"/>
                  <a:gd name="T2" fmla="*/ 45 w 137"/>
                  <a:gd name="T3" fmla="*/ 139 h 139"/>
                  <a:gd name="T4" fmla="*/ 45 w 137"/>
                  <a:gd name="T5" fmla="*/ 63 h 139"/>
                  <a:gd name="T6" fmla="*/ 46 w 137"/>
                  <a:gd name="T7" fmla="*/ 52 h 139"/>
                  <a:gd name="T8" fmla="*/ 69 w 137"/>
                  <a:gd name="T9" fmla="*/ 36 h 139"/>
                  <a:gd name="T10" fmla="*/ 92 w 137"/>
                  <a:gd name="T11" fmla="*/ 66 h 139"/>
                  <a:gd name="T12" fmla="*/ 92 w 137"/>
                  <a:gd name="T13" fmla="*/ 139 h 139"/>
                  <a:gd name="T14" fmla="*/ 137 w 137"/>
                  <a:gd name="T15" fmla="*/ 139 h 139"/>
                  <a:gd name="T16" fmla="*/ 137 w 137"/>
                  <a:gd name="T17" fmla="*/ 61 h 139"/>
                  <a:gd name="T18" fmla="*/ 85 w 137"/>
                  <a:gd name="T19" fmla="*/ 0 h 139"/>
                  <a:gd name="T20" fmla="*/ 44 w 137"/>
                  <a:gd name="T21" fmla="*/ 23 h 139"/>
                  <a:gd name="T22" fmla="*/ 45 w 137"/>
                  <a:gd name="T23" fmla="*/ 23 h 139"/>
                  <a:gd name="T24" fmla="*/ 45 w 137"/>
                  <a:gd name="T25" fmla="*/ 3 h 139"/>
                  <a:gd name="T26" fmla="*/ 0 w 137"/>
                  <a:gd name="T27" fmla="*/ 3 h 139"/>
                  <a:gd name="T28" fmla="*/ 0 w 137"/>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39">
                    <a:moveTo>
                      <a:pt x="0" y="139"/>
                    </a:moveTo>
                    <a:cubicBezTo>
                      <a:pt x="45" y="139"/>
                      <a:pt x="45" y="139"/>
                      <a:pt x="45" y="139"/>
                    </a:cubicBezTo>
                    <a:cubicBezTo>
                      <a:pt x="45" y="63"/>
                      <a:pt x="45" y="63"/>
                      <a:pt x="45" y="63"/>
                    </a:cubicBezTo>
                    <a:cubicBezTo>
                      <a:pt x="45" y="59"/>
                      <a:pt x="45" y="55"/>
                      <a:pt x="46" y="52"/>
                    </a:cubicBezTo>
                    <a:cubicBezTo>
                      <a:pt x="49" y="44"/>
                      <a:pt x="57" y="36"/>
                      <a:pt x="69" y="36"/>
                    </a:cubicBezTo>
                    <a:cubicBezTo>
                      <a:pt x="85" y="36"/>
                      <a:pt x="92" y="48"/>
                      <a:pt x="92" y="66"/>
                    </a:cubicBezTo>
                    <a:cubicBezTo>
                      <a:pt x="92" y="139"/>
                      <a:pt x="92" y="139"/>
                      <a:pt x="92" y="139"/>
                    </a:cubicBezTo>
                    <a:cubicBezTo>
                      <a:pt x="137" y="139"/>
                      <a:pt x="137" y="139"/>
                      <a:pt x="137" y="139"/>
                    </a:cubicBezTo>
                    <a:cubicBezTo>
                      <a:pt x="137" y="61"/>
                      <a:pt x="137" y="61"/>
                      <a:pt x="137" y="61"/>
                    </a:cubicBezTo>
                    <a:cubicBezTo>
                      <a:pt x="137" y="20"/>
                      <a:pt x="115" y="0"/>
                      <a:pt x="85" y="0"/>
                    </a:cubicBezTo>
                    <a:cubicBezTo>
                      <a:pt x="61" y="0"/>
                      <a:pt x="50" y="14"/>
                      <a:pt x="44" y="23"/>
                    </a:cubicBezTo>
                    <a:cubicBezTo>
                      <a:pt x="45" y="23"/>
                      <a:pt x="45" y="23"/>
                      <a:pt x="45" y="23"/>
                    </a:cubicBezTo>
                    <a:cubicBezTo>
                      <a:pt x="45" y="3"/>
                      <a:pt x="45" y="3"/>
                      <a:pt x="45" y="3"/>
                    </a:cubicBezTo>
                    <a:cubicBezTo>
                      <a:pt x="0" y="3"/>
                      <a:pt x="0" y="3"/>
                      <a:pt x="0" y="3"/>
                    </a:cubicBezTo>
                    <a:cubicBezTo>
                      <a:pt x="0" y="16"/>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solidFill>
                    <a:srgbClr val="0E0048"/>
                  </a:solidFill>
                </a:endParaRPr>
              </a:p>
            </p:txBody>
          </p:sp>
        </p:grpSp>
      </p:grpSp>
      <p:sp>
        <p:nvSpPr>
          <p:cNvPr id="283" name="Freeform 31">
            <a:extLst>
              <a:ext uri="{FF2B5EF4-FFF2-40B4-BE49-F238E27FC236}">
                <a16:creationId xmlns:a16="http://schemas.microsoft.com/office/drawing/2014/main" id="{CF6D90D8-7049-4B59-88FB-08C596570F7E}"/>
              </a:ext>
            </a:extLst>
          </p:cNvPr>
          <p:cNvSpPr>
            <a:spLocks noChangeAspect="1"/>
          </p:cNvSpPr>
          <p:nvPr userDrawn="1"/>
        </p:nvSpPr>
        <p:spPr bwMode="auto">
          <a:xfrm>
            <a:off x="6220188" y="2169611"/>
            <a:ext cx="345495" cy="306000"/>
          </a:xfrm>
          <a:custGeom>
            <a:avLst/>
            <a:gdLst>
              <a:gd name="T0" fmla="*/ 213 w 426"/>
              <a:gd name="T1" fmla="*/ 377 h 377"/>
              <a:gd name="T2" fmla="*/ 375 w 426"/>
              <a:gd name="T3" fmla="*/ 215 h 377"/>
              <a:gd name="T4" fmla="*/ 379 w 426"/>
              <a:gd name="T5" fmla="*/ 45 h 377"/>
              <a:gd name="T6" fmla="*/ 213 w 426"/>
              <a:gd name="T7" fmla="*/ 46 h 377"/>
              <a:gd name="T8" fmla="*/ 47 w 426"/>
              <a:gd name="T9" fmla="*/ 45 h 377"/>
              <a:gd name="T10" fmla="*/ 51 w 426"/>
              <a:gd name="T11" fmla="*/ 215 h 377"/>
              <a:gd name="T12" fmla="*/ 213 w 426"/>
              <a:gd name="T13" fmla="*/ 377 h 377"/>
            </a:gdLst>
            <a:ahLst/>
            <a:cxnLst>
              <a:cxn ang="0">
                <a:pos x="T0" y="T1"/>
              </a:cxn>
              <a:cxn ang="0">
                <a:pos x="T2" y="T3"/>
              </a:cxn>
              <a:cxn ang="0">
                <a:pos x="T4" y="T5"/>
              </a:cxn>
              <a:cxn ang="0">
                <a:pos x="T6" y="T7"/>
              </a:cxn>
              <a:cxn ang="0">
                <a:pos x="T8" y="T9"/>
              </a:cxn>
              <a:cxn ang="0">
                <a:pos x="T10" y="T11"/>
              </a:cxn>
              <a:cxn ang="0">
                <a:pos x="T12" y="T13"/>
              </a:cxn>
            </a:cxnLst>
            <a:rect l="0" t="0" r="r" b="b"/>
            <a:pathLst>
              <a:path w="426" h="377">
                <a:moveTo>
                  <a:pt x="213" y="377"/>
                </a:moveTo>
                <a:cubicBezTo>
                  <a:pt x="229" y="361"/>
                  <a:pt x="319" y="271"/>
                  <a:pt x="375" y="215"/>
                </a:cubicBezTo>
                <a:cubicBezTo>
                  <a:pt x="426" y="164"/>
                  <a:pt x="424" y="91"/>
                  <a:pt x="379" y="45"/>
                </a:cubicBezTo>
                <a:cubicBezTo>
                  <a:pt x="333" y="0"/>
                  <a:pt x="259" y="0"/>
                  <a:pt x="213" y="46"/>
                </a:cubicBezTo>
                <a:cubicBezTo>
                  <a:pt x="167" y="0"/>
                  <a:pt x="93" y="0"/>
                  <a:pt x="47" y="45"/>
                </a:cubicBezTo>
                <a:cubicBezTo>
                  <a:pt x="2" y="91"/>
                  <a:pt x="0" y="164"/>
                  <a:pt x="51" y="215"/>
                </a:cubicBezTo>
                <a:cubicBezTo>
                  <a:pt x="107" y="271"/>
                  <a:pt x="197" y="361"/>
                  <a:pt x="213" y="377"/>
                </a:cubicBezTo>
                <a:close/>
              </a:path>
            </a:pathLst>
          </a:custGeom>
          <a:solidFill>
            <a:schemeClr val="accent5"/>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
        <p:nvSpPr>
          <p:cNvPr id="284" name="Freeform 5">
            <a:extLst>
              <a:ext uri="{FF2B5EF4-FFF2-40B4-BE49-F238E27FC236}">
                <a16:creationId xmlns:a16="http://schemas.microsoft.com/office/drawing/2014/main" id="{326B309B-E17F-477C-ABD1-F29149BD781A}"/>
              </a:ext>
            </a:extLst>
          </p:cNvPr>
          <p:cNvSpPr>
            <a:spLocks noChangeAspect="1" noEditPoints="1"/>
          </p:cNvSpPr>
          <p:nvPr userDrawn="1"/>
        </p:nvSpPr>
        <p:spPr bwMode="auto">
          <a:xfrm>
            <a:off x="1451689" y="3017965"/>
            <a:ext cx="306576" cy="306000"/>
          </a:xfrm>
          <a:custGeom>
            <a:avLst/>
            <a:gdLst>
              <a:gd name="T0" fmla="*/ 224 w 358"/>
              <a:gd name="T1" fmla="*/ 239 h 358"/>
              <a:gd name="T2" fmla="*/ 112 w 358"/>
              <a:gd name="T3" fmla="*/ 314 h 358"/>
              <a:gd name="T4" fmla="*/ 0 w 358"/>
              <a:gd name="T5" fmla="*/ 239 h 358"/>
              <a:gd name="T6" fmla="*/ 112 w 358"/>
              <a:gd name="T7" fmla="*/ 284 h 358"/>
              <a:gd name="T8" fmla="*/ 112 w 358"/>
              <a:gd name="T9" fmla="*/ 329 h 358"/>
              <a:gd name="T10" fmla="*/ 0 w 358"/>
              <a:gd name="T11" fmla="*/ 284 h 358"/>
              <a:gd name="T12" fmla="*/ 112 w 358"/>
              <a:gd name="T13" fmla="*/ 358 h 358"/>
              <a:gd name="T14" fmla="*/ 224 w 358"/>
              <a:gd name="T15" fmla="*/ 284 h 358"/>
              <a:gd name="T16" fmla="*/ 112 w 358"/>
              <a:gd name="T17" fmla="*/ 329 h 358"/>
              <a:gd name="T18" fmla="*/ 0 w 358"/>
              <a:gd name="T19" fmla="*/ 209 h 358"/>
              <a:gd name="T20" fmla="*/ 224 w 358"/>
              <a:gd name="T21" fmla="*/ 209 h 358"/>
              <a:gd name="T22" fmla="*/ 246 w 358"/>
              <a:gd name="T23" fmla="*/ 269 h 358"/>
              <a:gd name="T24" fmla="*/ 239 w 358"/>
              <a:gd name="T25" fmla="*/ 298 h 358"/>
              <a:gd name="T26" fmla="*/ 358 w 358"/>
              <a:gd name="T27" fmla="*/ 239 h 358"/>
              <a:gd name="T28" fmla="*/ 357 w 358"/>
              <a:gd name="T29" fmla="*/ 217 h 358"/>
              <a:gd name="T30" fmla="*/ 246 w 358"/>
              <a:gd name="T31" fmla="*/ 119 h 358"/>
              <a:gd name="T32" fmla="*/ 246 w 358"/>
              <a:gd name="T33" fmla="*/ 0 h 358"/>
              <a:gd name="T34" fmla="*/ 246 w 358"/>
              <a:gd name="T35" fmla="*/ 119 h 358"/>
              <a:gd name="T36" fmla="*/ 135 w 358"/>
              <a:gd name="T37" fmla="*/ 82 h 358"/>
              <a:gd name="T38" fmla="*/ 134 w 358"/>
              <a:gd name="T39" fmla="*/ 105 h 358"/>
              <a:gd name="T40" fmla="*/ 210 w 358"/>
              <a:gd name="T41" fmla="*/ 161 h 358"/>
              <a:gd name="T42" fmla="*/ 358 w 358"/>
              <a:gd name="T43" fmla="*/ 105 h 358"/>
              <a:gd name="T44" fmla="*/ 357 w 358"/>
              <a:gd name="T45" fmla="*/ 82 h 358"/>
              <a:gd name="T46" fmla="*/ 246 w 358"/>
              <a:gd name="T47" fmla="*/ 179 h 358"/>
              <a:gd name="T48" fmla="*/ 239 w 358"/>
              <a:gd name="T49" fmla="*/ 209 h 358"/>
              <a:gd name="T50" fmla="*/ 358 w 358"/>
              <a:gd name="T51" fmla="*/ 149 h 358"/>
              <a:gd name="T52" fmla="*/ 357 w 358"/>
              <a:gd name="T53" fmla="*/ 127 h 358"/>
              <a:gd name="T54" fmla="*/ 246 w 358"/>
              <a:gd name="T55" fmla="*/ 224 h 358"/>
              <a:gd name="T56" fmla="*/ 239 w 358"/>
              <a:gd name="T57" fmla="*/ 254 h 358"/>
              <a:gd name="T58" fmla="*/ 358 w 358"/>
              <a:gd name="T59" fmla="*/ 194 h 358"/>
              <a:gd name="T60" fmla="*/ 357 w 358"/>
              <a:gd name="T61" fmla="*/ 172 h 358"/>
              <a:gd name="T62" fmla="*/ 246 w 358"/>
              <a:gd name="T63" fmla="*/ 22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8">
                <a:moveTo>
                  <a:pt x="223" y="231"/>
                </a:moveTo>
                <a:cubicBezTo>
                  <a:pt x="224" y="234"/>
                  <a:pt x="224" y="236"/>
                  <a:pt x="224" y="239"/>
                </a:cubicBezTo>
                <a:cubicBezTo>
                  <a:pt x="224" y="254"/>
                  <a:pt x="224" y="254"/>
                  <a:pt x="224" y="254"/>
                </a:cubicBezTo>
                <a:cubicBezTo>
                  <a:pt x="224" y="287"/>
                  <a:pt x="174" y="314"/>
                  <a:pt x="112" y="314"/>
                </a:cubicBezTo>
                <a:cubicBezTo>
                  <a:pt x="50" y="314"/>
                  <a:pt x="0" y="287"/>
                  <a:pt x="0" y="254"/>
                </a:cubicBezTo>
                <a:cubicBezTo>
                  <a:pt x="0" y="239"/>
                  <a:pt x="0" y="239"/>
                  <a:pt x="0" y="239"/>
                </a:cubicBezTo>
                <a:cubicBezTo>
                  <a:pt x="0" y="236"/>
                  <a:pt x="0" y="234"/>
                  <a:pt x="1" y="231"/>
                </a:cubicBezTo>
                <a:cubicBezTo>
                  <a:pt x="8" y="261"/>
                  <a:pt x="55" y="284"/>
                  <a:pt x="112" y="284"/>
                </a:cubicBezTo>
                <a:cubicBezTo>
                  <a:pt x="169" y="284"/>
                  <a:pt x="216" y="261"/>
                  <a:pt x="223" y="231"/>
                </a:cubicBezTo>
                <a:close/>
                <a:moveTo>
                  <a:pt x="112" y="329"/>
                </a:moveTo>
                <a:cubicBezTo>
                  <a:pt x="55" y="329"/>
                  <a:pt x="8" y="306"/>
                  <a:pt x="1" y="276"/>
                </a:cubicBezTo>
                <a:cubicBezTo>
                  <a:pt x="0" y="279"/>
                  <a:pt x="0" y="281"/>
                  <a:pt x="0" y="284"/>
                </a:cubicBezTo>
                <a:cubicBezTo>
                  <a:pt x="0" y="299"/>
                  <a:pt x="0" y="299"/>
                  <a:pt x="0" y="299"/>
                </a:cubicBezTo>
                <a:cubicBezTo>
                  <a:pt x="0" y="332"/>
                  <a:pt x="50" y="358"/>
                  <a:pt x="112" y="358"/>
                </a:cubicBezTo>
                <a:cubicBezTo>
                  <a:pt x="174" y="358"/>
                  <a:pt x="224" y="332"/>
                  <a:pt x="224" y="299"/>
                </a:cubicBezTo>
                <a:cubicBezTo>
                  <a:pt x="224" y="284"/>
                  <a:pt x="224" y="284"/>
                  <a:pt x="224" y="284"/>
                </a:cubicBezTo>
                <a:cubicBezTo>
                  <a:pt x="224" y="281"/>
                  <a:pt x="224" y="279"/>
                  <a:pt x="223" y="276"/>
                </a:cubicBezTo>
                <a:cubicBezTo>
                  <a:pt x="216" y="306"/>
                  <a:pt x="169" y="329"/>
                  <a:pt x="112" y="329"/>
                </a:cubicBezTo>
                <a:close/>
                <a:moveTo>
                  <a:pt x="112" y="149"/>
                </a:moveTo>
                <a:cubicBezTo>
                  <a:pt x="50" y="149"/>
                  <a:pt x="0" y="176"/>
                  <a:pt x="0" y="209"/>
                </a:cubicBezTo>
                <a:cubicBezTo>
                  <a:pt x="0" y="242"/>
                  <a:pt x="50" y="269"/>
                  <a:pt x="112" y="269"/>
                </a:cubicBezTo>
                <a:cubicBezTo>
                  <a:pt x="174" y="269"/>
                  <a:pt x="224" y="242"/>
                  <a:pt x="224" y="209"/>
                </a:cubicBezTo>
                <a:cubicBezTo>
                  <a:pt x="224" y="176"/>
                  <a:pt x="174" y="149"/>
                  <a:pt x="112" y="149"/>
                </a:cubicBezTo>
                <a:close/>
                <a:moveTo>
                  <a:pt x="246" y="269"/>
                </a:moveTo>
                <a:cubicBezTo>
                  <a:pt x="244" y="269"/>
                  <a:pt x="241" y="269"/>
                  <a:pt x="239" y="269"/>
                </a:cubicBezTo>
                <a:cubicBezTo>
                  <a:pt x="239" y="298"/>
                  <a:pt x="239" y="298"/>
                  <a:pt x="239" y="298"/>
                </a:cubicBezTo>
                <a:cubicBezTo>
                  <a:pt x="241" y="299"/>
                  <a:pt x="244" y="299"/>
                  <a:pt x="246" y="299"/>
                </a:cubicBezTo>
                <a:cubicBezTo>
                  <a:pt x="308" y="299"/>
                  <a:pt x="358" y="272"/>
                  <a:pt x="358" y="239"/>
                </a:cubicBezTo>
                <a:cubicBezTo>
                  <a:pt x="358" y="224"/>
                  <a:pt x="358" y="224"/>
                  <a:pt x="358" y="224"/>
                </a:cubicBezTo>
                <a:cubicBezTo>
                  <a:pt x="358" y="221"/>
                  <a:pt x="358" y="219"/>
                  <a:pt x="357" y="217"/>
                </a:cubicBezTo>
                <a:cubicBezTo>
                  <a:pt x="351" y="246"/>
                  <a:pt x="304" y="269"/>
                  <a:pt x="246" y="269"/>
                </a:cubicBezTo>
                <a:close/>
                <a:moveTo>
                  <a:pt x="246" y="119"/>
                </a:moveTo>
                <a:cubicBezTo>
                  <a:pt x="308" y="119"/>
                  <a:pt x="358" y="93"/>
                  <a:pt x="358" y="60"/>
                </a:cubicBezTo>
                <a:cubicBezTo>
                  <a:pt x="358" y="27"/>
                  <a:pt x="308" y="0"/>
                  <a:pt x="246" y="0"/>
                </a:cubicBezTo>
                <a:cubicBezTo>
                  <a:pt x="185" y="0"/>
                  <a:pt x="134" y="27"/>
                  <a:pt x="134" y="60"/>
                </a:cubicBezTo>
                <a:cubicBezTo>
                  <a:pt x="134" y="93"/>
                  <a:pt x="185" y="119"/>
                  <a:pt x="246" y="119"/>
                </a:cubicBezTo>
                <a:close/>
                <a:moveTo>
                  <a:pt x="246" y="134"/>
                </a:moveTo>
                <a:cubicBezTo>
                  <a:pt x="189" y="134"/>
                  <a:pt x="142" y="112"/>
                  <a:pt x="135" y="82"/>
                </a:cubicBezTo>
                <a:cubicBezTo>
                  <a:pt x="135" y="85"/>
                  <a:pt x="134" y="87"/>
                  <a:pt x="134" y="90"/>
                </a:cubicBezTo>
                <a:cubicBezTo>
                  <a:pt x="134" y="105"/>
                  <a:pt x="134" y="105"/>
                  <a:pt x="134" y="105"/>
                </a:cubicBezTo>
                <a:cubicBezTo>
                  <a:pt x="134" y="117"/>
                  <a:pt x="142" y="129"/>
                  <a:pt x="155" y="139"/>
                </a:cubicBezTo>
                <a:cubicBezTo>
                  <a:pt x="176" y="143"/>
                  <a:pt x="195" y="151"/>
                  <a:pt x="210" y="161"/>
                </a:cubicBezTo>
                <a:cubicBezTo>
                  <a:pt x="221" y="163"/>
                  <a:pt x="234" y="164"/>
                  <a:pt x="246" y="164"/>
                </a:cubicBezTo>
                <a:cubicBezTo>
                  <a:pt x="308" y="164"/>
                  <a:pt x="358" y="138"/>
                  <a:pt x="358" y="105"/>
                </a:cubicBezTo>
                <a:cubicBezTo>
                  <a:pt x="358" y="90"/>
                  <a:pt x="358" y="90"/>
                  <a:pt x="358" y="90"/>
                </a:cubicBezTo>
                <a:cubicBezTo>
                  <a:pt x="358" y="87"/>
                  <a:pt x="358" y="85"/>
                  <a:pt x="357" y="82"/>
                </a:cubicBezTo>
                <a:cubicBezTo>
                  <a:pt x="351" y="112"/>
                  <a:pt x="304" y="134"/>
                  <a:pt x="246" y="134"/>
                </a:cubicBezTo>
                <a:close/>
                <a:moveTo>
                  <a:pt x="246" y="179"/>
                </a:moveTo>
                <a:cubicBezTo>
                  <a:pt x="240" y="179"/>
                  <a:pt x="234" y="179"/>
                  <a:pt x="228" y="178"/>
                </a:cubicBezTo>
                <a:cubicBezTo>
                  <a:pt x="235" y="188"/>
                  <a:pt x="239" y="198"/>
                  <a:pt x="239" y="209"/>
                </a:cubicBezTo>
                <a:cubicBezTo>
                  <a:pt x="241" y="209"/>
                  <a:pt x="244" y="209"/>
                  <a:pt x="246" y="209"/>
                </a:cubicBezTo>
                <a:cubicBezTo>
                  <a:pt x="308" y="209"/>
                  <a:pt x="358" y="182"/>
                  <a:pt x="358" y="149"/>
                </a:cubicBezTo>
                <a:cubicBezTo>
                  <a:pt x="358" y="134"/>
                  <a:pt x="358" y="134"/>
                  <a:pt x="358" y="134"/>
                </a:cubicBezTo>
                <a:cubicBezTo>
                  <a:pt x="358" y="132"/>
                  <a:pt x="358" y="129"/>
                  <a:pt x="357" y="127"/>
                </a:cubicBezTo>
                <a:cubicBezTo>
                  <a:pt x="351" y="156"/>
                  <a:pt x="304" y="179"/>
                  <a:pt x="246" y="179"/>
                </a:cubicBezTo>
                <a:close/>
                <a:moveTo>
                  <a:pt x="246" y="224"/>
                </a:moveTo>
                <a:cubicBezTo>
                  <a:pt x="244" y="224"/>
                  <a:pt x="241" y="224"/>
                  <a:pt x="239" y="224"/>
                </a:cubicBezTo>
                <a:cubicBezTo>
                  <a:pt x="239" y="254"/>
                  <a:pt x="239" y="254"/>
                  <a:pt x="239" y="254"/>
                </a:cubicBezTo>
                <a:cubicBezTo>
                  <a:pt x="241" y="254"/>
                  <a:pt x="244" y="254"/>
                  <a:pt x="246" y="254"/>
                </a:cubicBezTo>
                <a:cubicBezTo>
                  <a:pt x="308" y="254"/>
                  <a:pt x="358" y="227"/>
                  <a:pt x="358" y="194"/>
                </a:cubicBezTo>
                <a:cubicBezTo>
                  <a:pt x="358" y="179"/>
                  <a:pt x="358" y="179"/>
                  <a:pt x="358" y="179"/>
                </a:cubicBezTo>
                <a:cubicBezTo>
                  <a:pt x="358" y="177"/>
                  <a:pt x="358" y="174"/>
                  <a:pt x="357" y="172"/>
                </a:cubicBezTo>
                <a:cubicBezTo>
                  <a:pt x="351" y="201"/>
                  <a:pt x="304" y="224"/>
                  <a:pt x="246" y="224"/>
                </a:cubicBezTo>
                <a:close/>
                <a:moveTo>
                  <a:pt x="246" y="224"/>
                </a:moveTo>
                <a:cubicBezTo>
                  <a:pt x="246" y="224"/>
                  <a:pt x="246" y="224"/>
                  <a:pt x="246" y="224"/>
                </a:cubicBezTo>
              </a:path>
            </a:pathLst>
          </a:custGeom>
          <a:solidFill>
            <a:srgbClr val="00B0F0"/>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
        <p:nvSpPr>
          <p:cNvPr id="285" name="Freeform 6">
            <a:extLst>
              <a:ext uri="{FF2B5EF4-FFF2-40B4-BE49-F238E27FC236}">
                <a16:creationId xmlns:a16="http://schemas.microsoft.com/office/drawing/2014/main" id="{7C97F514-CD4F-4CC3-BA0B-312C148E3E06}"/>
              </a:ext>
            </a:extLst>
          </p:cNvPr>
          <p:cNvSpPr>
            <a:spLocks noEditPoints="1"/>
          </p:cNvSpPr>
          <p:nvPr userDrawn="1"/>
        </p:nvSpPr>
        <p:spPr bwMode="auto">
          <a:xfrm>
            <a:off x="3389857" y="3909030"/>
            <a:ext cx="264733" cy="306000"/>
          </a:xfrm>
          <a:custGeom>
            <a:avLst/>
            <a:gdLst>
              <a:gd name="T0" fmla="*/ 94 w 111"/>
              <a:gd name="T1" fmla="*/ 8 h 128"/>
              <a:gd name="T2" fmla="*/ 77 w 111"/>
              <a:gd name="T3" fmla="*/ 8 h 128"/>
              <a:gd name="T4" fmla="*/ 34 w 111"/>
              <a:gd name="T5" fmla="*/ 17 h 128"/>
              <a:gd name="T6" fmla="*/ 26 w 111"/>
              <a:gd name="T7" fmla="*/ 0 h 128"/>
              <a:gd name="T8" fmla="*/ 17 w 111"/>
              <a:gd name="T9" fmla="*/ 17 h 128"/>
              <a:gd name="T10" fmla="*/ 0 w 111"/>
              <a:gd name="T11" fmla="*/ 128 h 128"/>
              <a:gd name="T12" fmla="*/ 111 w 111"/>
              <a:gd name="T13" fmla="*/ 17 h 128"/>
              <a:gd name="T14" fmla="*/ 26 w 111"/>
              <a:gd name="T15" fmla="*/ 119 h 128"/>
              <a:gd name="T16" fmla="*/ 9 w 111"/>
              <a:gd name="T17" fmla="*/ 102 h 128"/>
              <a:gd name="T18" fmla="*/ 26 w 111"/>
              <a:gd name="T19" fmla="*/ 119 h 128"/>
              <a:gd name="T20" fmla="*/ 9 w 111"/>
              <a:gd name="T21" fmla="*/ 94 h 128"/>
              <a:gd name="T22" fmla="*/ 26 w 111"/>
              <a:gd name="T23" fmla="*/ 76 h 128"/>
              <a:gd name="T24" fmla="*/ 26 w 111"/>
              <a:gd name="T25" fmla="*/ 68 h 128"/>
              <a:gd name="T26" fmla="*/ 9 w 111"/>
              <a:gd name="T27" fmla="*/ 51 h 128"/>
              <a:gd name="T28" fmla="*/ 26 w 111"/>
              <a:gd name="T29" fmla="*/ 68 h 128"/>
              <a:gd name="T30" fmla="*/ 94 w 111"/>
              <a:gd name="T31" fmla="*/ 68 h 128"/>
              <a:gd name="T32" fmla="*/ 102 w 111"/>
              <a:gd name="T33" fmla="*/ 76 h 128"/>
              <a:gd name="T34" fmla="*/ 94 w 111"/>
              <a:gd name="T35" fmla="*/ 94 h 128"/>
              <a:gd name="T36" fmla="*/ 102 w 111"/>
              <a:gd name="T37" fmla="*/ 102 h 128"/>
              <a:gd name="T38" fmla="*/ 85 w 111"/>
              <a:gd name="T39" fmla="*/ 119 h 128"/>
              <a:gd name="T40" fmla="*/ 77 w 111"/>
              <a:gd name="T41" fmla="*/ 111 h 128"/>
              <a:gd name="T42" fmla="*/ 60 w 111"/>
              <a:gd name="T43" fmla="*/ 119 h 128"/>
              <a:gd name="T44" fmla="*/ 51 w 111"/>
              <a:gd name="T45" fmla="*/ 111 h 128"/>
              <a:gd name="T46" fmla="*/ 34 w 111"/>
              <a:gd name="T47" fmla="*/ 119 h 128"/>
              <a:gd name="T48" fmla="*/ 43 w 111"/>
              <a:gd name="T49" fmla="*/ 102 h 128"/>
              <a:gd name="T50" fmla="*/ 34 w 111"/>
              <a:gd name="T51" fmla="*/ 94 h 128"/>
              <a:gd name="T52" fmla="*/ 43 w 111"/>
              <a:gd name="T53" fmla="*/ 76 h 128"/>
              <a:gd name="T54" fmla="*/ 34 w 111"/>
              <a:gd name="T55" fmla="*/ 68 h 128"/>
              <a:gd name="T56" fmla="*/ 51 w 111"/>
              <a:gd name="T57" fmla="*/ 51 h 128"/>
              <a:gd name="T58" fmla="*/ 60 w 111"/>
              <a:gd name="T59" fmla="*/ 59 h 128"/>
              <a:gd name="T60" fmla="*/ 77 w 111"/>
              <a:gd name="T61" fmla="*/ 51 h 128"/>
              <a:gd name="T62" fmla="*/ 85 w 111"/>
              <a:gd name="T63" fmla="*/ 59 h 128"/>
              <a:gd name="T64" fmla="*/ 102 w 111"/>
              <a:gd name="T65"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128">
                <a:moveTo>
                  <a:pt x="94" y="17"/>
                </a:moveTo>
                <a:cubicBezTo>
                  <a:pt x="94" y="8"/>
                  <a:pt x="94" y="8"/>
                  <a:pt x="94" y="8"/>
                </a:cubicBezTo>
                <a:cubicBezTo>
                  <a:pt x="94" y="4"/>
                  <a:pt x="90" y="0"/>
                  <a:pt x="85" y="0"/>
                </a:cubicBezTo>
                <a:cubicBezTo>
                  <a:pt x="81" y="0"/>
                  <a:pt x="77" y="4"/>
                  <a:pt x="77" y="8"/>
                </a:cubicBezTo>
                <a:cubicBezTo>
                  <a:pt x="77" y="17"/>
                  <a:pt x="77" y="17"/>
                  <a:pt x="77" y="17"/>
                </a:cubicBezTo>
                <a:cubicBezTo>
                  <a:pt x="34" y="17"/>
                  <a:pt x="34" y="17"/>
                  <a:pt x="34" y="17"/>
                </a:cubicBezTo>
                <a:cubicBezTo>
                  <a:pt x="34" y="8"/>
                  <a:pt x="34" y="8"/>
                  <a:pt x="34" y="8"/>
                </a:cubicBezTo>
                <a:cubicBezTo>
                  <a:pt x="34" y="4"/>
                  <a:pt x="31" y="0"/>
                  <a:pt x="26" y="0"/>
                </a:cubicBezTo>
                <a:cubicBezTo>
                  <a:pt x="21" y="0"/>
                  <a:pt x="17" y="4"/>
                  <a:pt x="17" y="8"/>
                </a:cubicBezTo>
                <a:cubicBezTo>
                  <a:pt x="17" y="17"/>
                  <a:pt x="17" y="17"/>
                  <a:pt x="17" y="17"/>
                </a:cubicBezTo>
                <a:cubicBezTo>
                  <a:pt x="0" y="17"/>
                  <a:pt x="0" y="17"/>
                  <a:pt x="0" y="17"/>
                </a:cubicBezTo>
                <a:cubicBezTo>
                  <a:pt x="0" y="128"/>
                  <a:pt x="0" y="128"/>
                  <a:pt x="0" y="128"/>
                </a:cubicBezTo>
                <a:cubicBezTo>
                  <a:pt x="111" y="128"/>
                  <a:pt x="111" y="128"/>
                  <a:pt x="111" y="128"/>
                </a:cubicBezTo>
                <a:cubicBezTo>
                  <a:pt x="111" y="17"/>
                  <a:pt x="111" y="17"/>
                  <a:pt x="111" y="17"/>
                </a:cubicBezTo>
                <a:lnTo>
                  <a:pt x="94" y="17"/>
                </a:lnTo>
                <a:close/>
                <a:moveTo>
                  <a:pt x="26" y="119"/>
                </a:moveTo>
                <a:cubicBezTo>
                  <a:pt x="9" y="119"/>
                  <a:pt x="9" y="119"/>
                  <a:pt x="9" y="119"/>
                </a:cubicBezTo>
                <a:cubicBezTo>
                  <a:pt x="9" y="102"/>
                  <a:pt x="9" y="102"/>
                  <a:pt x="9" y="102"/>
                </a:cubicBezTo>
                <a:cubicBezTo>
                  <a:pt x="26" y="102"/>
                  <a:pt x="26" y="102"/>
                  <a:pt x="26" y="102"/>
                </a:cubicBezTo>
                <a:lnTo>
                  <a:pt x="26" y="119"/>
                </a:lnTo>
                <a:close/>
                <a:moveTo>
                  <a:pt x="26" y="94"/>
                </a:moveTo>
                <a:cubicBezTo>
                  <a:pt x="9" y="94"/>
                  <a:pt x="9" y="94"/>
                  <a:pt x="9" y="94"/>
                </a:cubicBezTo>
                <a:cubicBezTo>
                  <a:pt x="9" y="76"/>
                  <a:pt x="9" y="76"/>
                  <a:pt x="9" y="76"/>
                </a:cubicBezTo>
                <a:cubicBezTo>
                  <a:pt x="26" y="76"/>
                  <a:pt x="26" y="76"/>
                  <a:pt x="26" y="76"/>
                </a:cubicBezTo>
                <a:lnTo>
                  <a:pt x="26" y="94"/>
                </a:lnTo>
                <a:close/>
                <a:moveTo>
                  <a:pt x="26" y="68"/>
                </a:moveTo>
                <a:cubicBezTo>
                  <a:pt x="9" y="68"/>
                  <a:pt x="9" y="68"/>
                  <a:pt x="9" y="68"/>
                </a:cubicBezTo>
                <a:cubicBezTo>
                  <a:pt x="9" y="51"/>
                  <a:pt x="9" y="51"/>
                  <a:pt x="9" y="51"/>
                </a:cubicBezTo>
                <a:cubicBezTo>
                  <a:pt x="26" y="51"/>
                  <a:pt x="26" y="51"/>
                  <a:pt x="26" y="51"/>
                </a:cubicBezTo>
                <a:lnTo>
                  <a:pt x="26" y="68"/>
                </a:lnTo>
                <a:close/>
                <a:moveTo>
                  <a:pt x="102" y="68"/>
                </a:moveTo>
                <a:cubicBezTo>
                  <a:pt x="94" y="68"/>
                  <a:pt x="94" y="68"/>
                  <a:pt x="94" y="68"/>
                </a:cubicBezTo>
                <a:cubicBezTo>
                  <a:pt x="94" y="76"/>
                  <a:pt x="94" y="76"/>
                  <a:pt x="94" y="76"/>
                </a:cubicBezTo>
                <a:cubicBezTo>
                  <a:pt x="102" y="76"/>
                  <a:pt x="102" y="76"/>
                  <a:pt x="102" y="76"/>
                </a:cubicBezTo>
                <a:cubicBezTo>
                  <a:pt x="102" y="94"/>
                  <a:pt x="102" y="94"/>
                  <a:pt x="102" y="94"/>
                </a:cubicBezTo>
                <a:cubicBezTo>
                  <a:pt x="94" y="94"/>
                  <a:pt x="94" y="94"/>
                  <a:pt x="94" y="94"/>
                </a:cubicBezTo>
                <a:cubicBezTo>
                  <a:pt x="94" y="102"/>
                  <a:pt x="94" y="102"/>
                  <a:pt x="94" y="102"/>
                </a:cubicBezTo>
                <a:cubicBezTo>
                  <a:pt x="102" y="102"/>
                  <a:pt x="102" y="102"/>
                  <a:pt x="102" y="102"/>
                </a:cubicBezTo>
                <a:cubicBezTo>
                  <a:pt x="102" y="119"/>
                  <a:pt x="102" y="119"/>
                  <a:pt x="102" y="119"/>
                </a:cubicBezTo>
                <a:cubicBezTo>
                  <a:pt x="85" y="119"/>
                  <a:pt x="85" y="119"/>
                  <a:pt x="85" y="119"/>
                </a:cubicBezTo>
                <a:cubicBezTo>
                  <a:pt x="85" y="111"/>
                  <a:pt x="85" y="111"/>
                  <a:pt x="85" y="111"/>
                </a:cubicBezTo>
                <a:cubicBezTo>
                  <a:pt x="77" y="111"/>
                  <a:pt x="77" y="111"/>
                  <a:pt x="77" y="111"/>
                </a:cubicBezTo>
                <a:cubicBezTo>
                  <a:pt x="77" y="119"/>
                  <a:pt x="77" y="119"/>
                  <a:pt x="77" y="119"/>
                </a:cubicBezTo>
                <a:cubicBezTo>
                  <a:pt x="60" y="119"/>
                  <a:pt x="60" y="119"/>
                  <a:pt x="60" y="119"/>
                </a:cubicBezTo>
                <a:cubicBezTo>
                  <a:pt x="60" y="111"/>
                  <a:pt x="60" y="111"/>
                  <a:pt x="60" y="111"/>
                </a:cubicBezTo>
                <a:cubicBezTo>
                  <a:pt x="51" y="111"/>
                  <a:pt x="51" y="111"/>
                  <a:pt x="51" y="111"/>
                </a:cubicBezTo>
                <a:cubicBezTo>
                  <a:pt x="51" y="119"/>
                  <a:pt x="51" y="119"/>
                  <a:pt x="51" y="119"/>
                </a:cubicBezTo>
                <a:cubicBezTo>
                  <a:pt x="34" y="119"/>
                  <a:pt x="34" y="119"/>
                  <a:pt x="34" y="119"/>
                </a:cubicBezTo>
                <a:cubicBezTo>
                  <a:pt x="34" y="102"/>
                  <a:pt x="34" y="102"/>
                  <a:pt x="34" y="102"/>
                </a:cubicBezTo>
                <a:cubicBezTo>
                  <a:pt x="43" y="102"/>
                  <a:pt x="43" y="102"/>
                  <a:pt x="43" y="102"/>
                </a:cubicBezTo>
                <a:cubicBezTo>
                  <a:pt x="43" y="94"/>
                  <a:pt x="43" y="94"/>
                  <a:pt x="43" y="94"/>
                </a:cubicBezTo>
                <a:cubicBezTo>
                  <a:pt x="34" y="94"/>
                  <a:pt x="34" y="94"/>
                  <a:pt x="34" y="94"/>
                </a:cubicBezTo>
                <a:cubicBezTo>
                  <a:pt x="34" y="76"/>
                  <a:pt x="34" y="76"/>
                  <a:pt x="34" y="76"/>
                </a:cubicBezTo>
                <a:cubicBezTo>
                  <a:pt x="43" y="76"/>
                  <a:pt x="43" y="76"/>
                  <a:pt x="43" y="76"/>
                </a:cubicBezTo>
                <a:cubicBezTo>
                  <a:pt x="43" y="68"/>
                  <a:pt x="43" y="68"/>
                  <a:pt x="43" y="68"/>
                </a:cubicBezTo>
                <a:cubicBezTo>
                  <a:pt x="34" y="68"/>
                  <a:pt x="34" y="68"/>
                  <a:pt x="34" y="68"/>
                </a:cubicBezTo>
                <a:cubicBezTo>
                  <a:pt x="34" y="51"/>
                  <a:pt x="34" y="51"/>
                  <a:pt x="34" y="51"/>
                </a:cubicBezTo>
                <a:cubicBezTo>
                  <a:pt x="51" y="51"/>
                  <a:pt x="51" y="51"/>
                  <a:pt x="51" y="51"/>
                </a:cubicBezTo>
                <a:cubicBezTo>
                  <a:pt x="51" y="59"/>
                  <a:pt x="51" y="59"/>
                  <a:pt x="51" y="59"/>
                </a:cubicBezTo>
                <a:cubicBezTo>
                  <a:pt x="60" y="59"/>
                  <a:pt x="60" y="59"/>
                  <a:pt x="60" y="59"/>
                </a:cubicBezTo>
                <a:cubicBezTo>
                  <a:pt x="60" y="51"/>
                  <a:pt x="60" y="51"/>
                  <a:pt x="60" y="51"/>
                </a:cubicBezTo>
                <a:cubicBezTo>
                  <a:pt x="77" y="51"/>
                  <a:pt x="77" y="51"/>
                  <a:pt x="77" y="51"/>
                </a:cubicBezTo>
                <a:cubicBezTo>
                  <a:pt x="77" y="59"/>
                  <a:pt x="77" y="59"/>
                  <a:pt x="77" y="59"/>
                </a:cubicBezTo>
                <a:cubicBezTo>
                  <a:pt x="85" y="59"/>
                  <a:pt x="85" y="59"/>
                  <a:pt x="85" y="59"/>
                </a:cubicBezTo>
                <a:cubicBezTo>
                  <a:pt x="85" y="51"/>
                  <a:pt x="85" y="51"/>
                  <a:pt x="85" y="51"/>
                </a:cubicBezTo>
                <a:cubicBezTo>
                  <a:pt x="102" y="51"/>
                  <a:pt x="102" y="51"/>
                  <a:pt x="102" y="51"/>
                </a:cubicBezTo>
                <a:lnTo>
                  <a:pt x="102" y="68"/>
                </a:lnTo>
                <a:close/>
              </a:path>
            </a:pathLst>
          </a:custGeom>
          <a:solidFill>
            <a:srgbClr val="D4A519"/>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
        <p:nvSpPr>
          <p:cNvPr id="286" name="Rectangle 7">
            <a:extLst>
              <a:ext uri="{FF2B5EF4-FFF2-40B4-BE49-F238E27FC236}">
                <a16:creationId xmlns:a16="http://schemas.microsoft.com/office/drawing/2014/main" id="{2C2DDEF1-2FBA-4388-B0AA-CD590F75D2FF}"/>
              </a:ext>
            </a:extLst>
          </p:cNvPr>
          <p:cNvSpPr>
            <a:spLocks noChangeArrowheads="1"/>
          </p:cNvSpPr>
          <p:nvPr userDrawn="1"/>
        </p:nvSpPr>
        <p:spPr bwMode="auto">
          <a:xfrm>
            <a:off x="3511711" y="4071763"/>
            <a:ext cx="80977" cy="81366"/>
          </a:xfrm>
          <a:prstGeom prst="rect">
            <a:avLst/>
          </a:prstGeom>
          <a:solidFill>
            <a:srgbClr val="D4A519"/>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
        <p:nvSpPr>
          <p:cNvPr id="287" name="Freeform 6">
            <a:extLst>
              <a:ext uri="{FF2B5EF4-FFF2-40B4-BE49-F238E27FC236}">
                <a16:creationId xmlns:a16="http://schemas.microsoft.com/office/drawing/2014/main" id="{2F74CC99-8C41-4FBC-BAD6-ACC9F7C880B3}"/>
              </a:ext>
            </a:extLst>
          </p:cNvPr>
          <p:cNvSpPr>
            <a:spLocks noChangeAspect="1"/>
          </p:cNvSpPr>
          <p:nvPr userDrawn="1"/>
        </p:nvSpPr>
        <p:spPr bwMode="auto">
          <a:xfrm>
            <a:off x="8146194" y="3071520"/>
            <a:ext cx="306000" cy="237306"/>
          </a:xfrm>
          <a:custGeom>
            <a:avLst/>
            <a:gdLst>
              <a:gd name="T0" fmla="*/ 71 w 249"/>
              <a:gd name="T1" fmla="*/ 193 h 193"/>
              <a:gd name="T2" fmla="*/ 59 w 249"/>
              <a:gd name="T3" fmla="*/ 176 h 193"/>
              <a:gd name="T4" fmla="*/ 57 w 249"/>
              <a:gd name="T5" fmla="*/ 172 h 193"/>
              <a:gd name="T6" fmla="*/ 55 w 249"/>
              <a:gd name="T7" fmla="*/ 170 h 193"/>
              <a:gd name="T8" fmla="*/ 46 w 249"/>
              <a:gd name="T9" fmla="*/ 158 h 193"/>
              <a:gd name="T10" fmla="*/ 43 w 249"/>
              <a:gd name="T11" fmla="*/ 154 h 193"/>
              <a:gd name="T12" fmla="*/ 41 w 249"/>
              <a:gd name="T13" fmla="*/ 152 h 193"/>
              <a:gd name="T14" fmla="*/ 37 w 249"/>
              <a:gd name="T15" fmla="*/ 145 h 193"/>
              <a:gd name="T16" fmla="*/ 27 w 249"/>
              <a:gd name="T17" fmla="*/ 133 h 193"/>
              <a:gd name="T18" fmla="*/ 25 w 249"/>
              <a:gd name="T19" fmla="*/ 131 h 193"/>
              <a:gd name="T20" fmla="*/ 18 w 249"/>
              <a:gd name="T21" fmla="*/ 122 h 193"/>
              <a:gd name="T22" fmla="*/ 13 w 249"/>
              <a:gd name="T23" fmla="*/ 116 h 193"/>
              <a:gd name="T24" fmla="*/ 9 w 249"/>
              <a:gd name="T25" fmla="*/ 112 h 193"/>
              <a:gd name="T26" fmla="*/ 8 w 249"/>
              <a:gd name="T27" fmla="*/ 110 h 193"/>
              <a:gd name="T28" fmla="*/ 3 w 249"/>
              <a:gd name="T29" fmla="*/ 104 h 193"/>
              <a:gd name="T30" fmla="*/ 0 w 249"/>
              <a:gd name="T31" fmla="*/ 102 h 193"/>
              <a:gd name="T32" fmla="*/ 25 w 249"/>
              <a:gd name="T33" fmla="*/ 74 h 193"/>
              <a:gd name="T34" fmla="*/ 28 w 249"/>
              <a:gd name="T35" fmla="*/ 76 h 193"/>
              <a:gd name="T36" fmla="*/ 34 w 249"/>
              <a:gd name="T37" fmla="*/ 81 h 193"/>
              <a:gd name="T38" fmla="*/ 37 w 249"/>
              <a:gd name="T39" fmla="*/ 82 h 193"/>
              <a:gd name="T40" fmla="*/ 41 w 249"/>
              <a:gd name="T41" fmla="*/ 85 h 193"/>
              <a:gd name="T42" fmla="*/ 47 w 249"/>
              <a:gd name="T43" fmla="*/ 90 h 193"/>
              <a:gd name="T44" fmla="*/ 57 w 249"/>
              <a:gd name="T45" fmla="*/ 98 h 193"/>
              <a:gd name="T46" fmla="*/ 60 w 249"/>
              <a:gd name="T47" fmla="*/ 100 h 193"/>
              <a:gd name="T48" fmla="*/ 73 w 249"/>
              <a:gd name="T49" fmla="*/ 110 h 193"/>
              <a:gd name="T50" fmla="*/ 81 w 249"/>
              <a:gd name="T51" fmla="*/ 117 h 193"/>
              <a:gd name="T52" fmla="*/ 85 w 249"/>
              <a:gd name="T53" fmla="*/ 120 h 193"/>
              <a:gd name="T54" fmla="*/ 93 w 249"/>
              <a:gd name="T55" fmla="*/ 127 h 193"/>
              <a:gd name="T56" fmla="*/ 96 w 249"/>
              <a:gd name="T57" fmla="*/ 123 h 193"/>
              <a:gd name="T58" fmla="*/ 105 w 249"/>
              <a:gd name="T59" fmla="*/ 112 h 193"/>
              <a:gd name="T60" fmla="*/ 144 w 249"/>
              <a:gd name="T61" fmla="*/ 70 h 193"/>
              <a:gd name="T62" fmla="*/ 185 w 249"/>
              <a:gd name="T63" fmla="*/ 32 h 193"/>
              <a:gd name="T64" fmla="*/ 197 w 249"/>
              <a:gd name="T65" fmla="*/ 23 h 193"/>
              <a:gd name="T66" fmla="*/ 202 w 249"/>
              <a:gd name="T67" fmla="*/ 18 h 193"/>
              <a:gd name="T68" fmla="*/ 208 w 249"/>
              <a:gd name="T69" fmla="*/ 14 h 193"/>
              <a:gd name="T70" fmla="*/ 212 w 249"/>
              <a:gd name="T71" fmla="*/ 11 h 193"/>
              <a:gd name="T72" fmla="*/ 214 w 249"/>
              <a:gd name="T73" fmla="*/ 10 h 193"/>
              <a:gd name="T74" fmla="*/ 220 w 249"/>
              <a:gd name="T75" fmla="*/ 6 h 193"/>
              <a:gd name="T76" fmla="*/ 229 w 249"/>
              <a:gd name="T77" fmla="*/ 0 h 193"/>
              <a:gd name="T78" fmla="*/ 249 w 249"/>
              <a:gd name="T79" fmla="*/ 30 h 193"/>
              <a:gd name="T80" fmla="*/ 243 w 249"/>
              <a:gd name="T81" fmla="*/ 36 h 193"/>
              <a:gd name="T82" fmla="*/ 238 w 249"/>
              <a:gd name="T83" fmla="*/ 40 h 193"/>
              <a:gd name="T84" fmla="*/ 237 w 249"/>
              <a:gd name="T85" fmla="*/ 41 h 193"/>
              <a:gd name="T86" fmla="*/ 233 w 249"/>
              <a:gd name="T87" fmla="*/ 45 h 193"/>
              <a:gd name="T88" fmla="*/ 229 w 249"/>
              <a:gd name="T89" fmla="*/ 49 h 193"/>
              <a:gd name="T90" fmla="*/ 224 w 249"/>
              <a:gd name="T91" fmla="*/ 53 h 193"/>
              <a:gd name="T92" fmla="*/ 215 w 249"/>
              <a:gd name="T93" fmla="*/ 63 h 193"/>
              <a:gd name="T94" fmla="*/ 182 w 249"/>
              <a:gd name="T95" fmla="*/ 103 h 193"/>
              <a:gd name="T96" fmla="*/ 151 w 249"/>
              <a:gd name="T97" fmla="*/ 147 h 193"/>
              <a:gd name="T98" fmla="*/ 137 w 249"/>
              <a:gd name="T99" fmla="*/ 169 h 193"/>
              <a:gd name="T100" fmla="*/ 130 w 249"/>
              <a:gd name="T101" fmla="*/ 180 h 193"/>
              <a:gd name="T102" fmla="*/ 126 w 249"/>
              <a:gd name="T103" fmla="*/ 186 h 193"/>
              <a:gd name="T104" fmla="*/ 122 w 249"/>
              <a:gd name="T105" fmla="*/ 193 h 193"/>
              <a:gd name="T106" fmla="*/ 71 w 249"/>
              <a:gd name="T10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9" h="193">
                <a:moveTo>
                  <a:pt x="71" y="193"/>
                </a:moveTo>
                <a:cubicBezTo>
                  <a:pt x="59" y="176"/>
                  <a:pt x="59" y="176"/>
                  <a:pt x="59" y="176"/>
                </a:cubicBezTo>
                <a:cubicBezTo>
                  <a:pt x="59" y="175"/>
                  <a:pt x="58" y="173"/>
                  <a:pt x="57" y="172"/>
                </a:cubicBezTo>
                <a:cubicBezTo>
                  <a:pt x="56" y="171"/>
                  <a:pt x="56" y="171"/>
                  <a:pt x="55" y="170"/>
                </a:cubicBezTo>
                <a:cubicBezTo>
                  <a:pt x="46" y="158"/>
                  <a:pt x="46" y="158"/>
                  <a:pt x="46" y="158"/>
                </a:cubicBezTo>
                <a:cubicBezTo>
                  <a:pt x="45" y="156"/>
                  <a:pt x="44" y="155"/>
                  <a:pt x="43" y="154"/>
                </a:cubicBezTo>
                <a:cubicBezTo>
                  <a:pt x="43" y="153"/>
                  <a:pt x="42" y="152"/>
                  <a:pt x="41" y="152"/>
                </a:cubicBezTo>
                <a:cubicBezTo>
                  <a:pt x="37" y="145"/>
                  <a:pt x="37" y="145"/>
                  <a:pt x="37" y="145"/>
                </a:cubicBezTo>
                <a:cubicBezTo>
                  <a:pt x="34" y="142"/>
                  <a:pt x="31" y="138"/>
                  <a:pt x="27" y="133"/>
                </a:cubicBezTo>
                <a:cubicBezTo>
                  <a:pt x="25" y="131"/>
                  <a:pt x="25" y="131"/>
                  <a:pt x="25" y="131"/>
                </a:cubicBezTo>
                <a:cubicBezTo>
                  <a:pt x="23" y="128"/>
                  <a:pt x="20" y="125"/>
                  <a:pt x="18" y="122"/>
                </a:cubicBezTo>
                <a:cubicBezTo>
                  <a:pt x="13" y="116"/>
                  <a:pt x="13" y="116"/>
                  <a:pt x="13" y="116"/>
                </a:cubicBezTo>
                <a:cubicBezTo>
                  <a:pt x="12" y="114"/>
                  <a:pt x="11" y="113"/>
                  <a:pt x="9" y="112"/>
                </a:cubicBezTo>
                <a:cubicBezTo>
                  <a:pt x="8" y="110"/>
                  <a:pt x="8" y="110"/>
                  <a:pt x="8" y="110"/>
                </a:cubicBezTo>
                <a:cubicBezTo>
                  <a:pt x="3" y="104"/>
                  <a:pt x="3" y="104"/>
                  <a:pt x="3" y="104"/>
                </a:cubicBezTo>
                <a:cubicBezTo>
                  <a:pt x="3" y="104"/>
                  <a:pt x="1" y="102"/>
                  <a:pt x="0" y="102"/>
                </a:cubicBezTo>
                <a:cubicBezTo>
                  <a:pt x="25" y="74"/>
                  <a:pt x="25" y="74"/>
                  <a:pt x="25" y="74"/>
                </a:cubicBezTo>
                <a:cubicBezTo>
                  <a:pt x="25" y="74"/>
                  <a:pt x="28" y="76"/>
                  <a:pt x="28" y="76"/>
                </a:cubicBezTo>
                <a:cubicBezTo>
                  <a:pt x="34" y="81"/>
                  <a:pt x="34" y="81"/>
                  <a:pt x="34" y="81"/>
                </a:cubicBezTo>
                <a:cubicBezTo>
                  <a:pt x="35" y="81"/>
                  <a:pt x="36" y="82"/>
                  <a:pt x="37" y="82"/>
                </a:cubicBezTo>
                <a:cubicBezTo>
                  <a:pt x="38" y="83"/>
                  <a:pt x="39" y="84"/>
                  <a:pt x="41" y="85"/>
                </a:cubicBezTo>
                <a:cubicBezTo>
                  <a:pt x="47" y="90"/>
                  <a:pt x="47" y="90"/>
                  <a:pt x="47" y="90"/>
                </a:cubicBezTo>
                <a:cubicBezTo>
                  <a:pt x="51" y="93"/>
                  <a:pt x="54" y="95"/>
                  <a:pt x="57" y="98"/>
                </a:cubicBezTo>
                <a:cubicBezTo>
                  <a:pt x="60" y="100"/>
                  <a:pt x="60" y="100"/>
                  <a:pt x="60" y="100"/>
                </a:cubicBezTo>
                <a:cubicBezTo>
                  <a:pt x="65" y="104"/>
                  <a:pt x="69" y="107"/>
                  <a:pt x="73" y="110"/>
                </a:cubicBezTo>
                <a:cubicBezTo>
                  <a:pt x="73" y="110"/>
                  <a:pt x="80" y="117"/>
                  <a:pt x="81" y="117"/>
                </a:cubicBezTo>
                <a:cubicBezTo>
                  <a:pt x="82" y="118"/>
                  <a:pt x="84" y="119"/>
                  <a:pt x="85" y="120"/>
                </a:cubicBezTo>
                <a:cubicBezTo>
                  <a:pt x="93" y="127"/>
                  <a:pt x="93" y="127"/>
                  <a:pt x="93" y="127"/>
                </a:cubicBezTo>
                <a:cubicBezTo>
                  <a:pt x="96" y="123"/>
                  <a:pt x="96" y="123"/>
                  <a:pt x="96" y="123"/>
                </a:cubicBezTo>
                <a:cubicBezTo>
                  <a:pt x="99" y="120"/>
                  <a:pt x="102" y="116"/>
                  <a:pt x="105" y="112"/>
                </a:cubicBezTo>
                <a:cubicBezTo>
                  <a:pt x="118" y="97"/>
                  <a:pt x="131" y="83"/>
                  <a:pt x="144" y="70"/>
                </a:cubicBezTo>
                <a:cubicBezTo>
                  <a:pt x="158" y="56"/>
                  <a:pt x="172" y="43"/>
                  <a:pt x="185" y="32"/>
                </a:cubicBezTo>
                <a:cubicBezTo>
                  <a:pt x="189" y="29"/>
                  <a:pt x="193" y="26"/>
                  <a:pt x="197" y="23"/>
                </a:cubicBezTo>
                <a:cubicBezTo>
                  <a:pt x="202" y="18"/>
                  <a:pt x="202" y="18"/>
                  <a:pt x="202" y="18"/>
                </a:cubicBezTo>
                <a:cubicBezTo>
                  <a:pt x="208" y="14"/>
                  <a:pt x="208" y="14"/>
                  <a:pt x="208" y="14"/>
                </a:cubicBezTo>
                <a:cubicBezTo>
                  <a:pt x="209" y="13"/>
                  <a:pt x="211" y="12"/>
                  <a:pt x="212" y="11"/>
                </a:cubicBezTo>
                <a:cubicBezTo>
                  <a:pt x="214" y="10"/>
                  <a:pt x="214" y="10"/>
                  <a:pt x="214" y="10"/>
                </a:cubicBezTo>
                <a:cubicBezTo>
                  <a:pt x="216" y="8"/>
                  <a:pt x="218" y="7"/>
                  <a:pt x="220" y="6"/>
                </a:cubicBezTo>
                <a:cubicBezTo>
                  <a:pt x="223" y="4"/>
                  <a:pt x="226" y="2"/>
                  <a:pt x="229" y="0"/>
                </a:cubicBezTo>
                <a:cubicBezTo>
                  <a:pt x="249" y="30"/>
                  <a:pt x="249" y="30"/>
                  <a:pt x="249" y="30"/>
                </a:cubicBezTo>
                <a:cubicBezTo>
                  <a:pt x="247" y="32"/>
                  <a:pt x="245" y="34"/>
                  <a:pt x="243" y="36"/>
                </a:cubicBezTo>
                <a:cubicBezTo>
                  <a:pt x="241" y="37"/>
                  <a:pt x="239" y="39"/>
                  <a:pt x="238" y="40"/>
                </a:cubicBezTo>
                <a:cubicBezTo>
                  <a:pt x="237" y="41"/>
                  <a:pt x="237" y="41"/>
                  <a:pt x="237" y="41"/>
                </a:cubicBezTo>
                <a:cubicBezTo>
                  <a:pt x="236" y="42"/>
                  <a:pt x="234" y="43"/>
                  <a:pt x="233" y="45"/>
                </a:cubicBezTo>
                <a:cubicBezTo>
                  <a:pt x="229" y="49"/>
                  <a:pt x="229" y="49"/>
                  <a:pt x="229" y="49"/>
                </a:cubicBezTo>
                <a:cubicBezTo>
                  <a:pt x="224" y="53"/>
                  <a:pt x="224" y="53"/>
                  <a:pt x="224" y="53"/>
                </a:cubicBezTo>
                <a:cubicBezTo>
                  <a:pt x="221" y="57"/>
                  <a:pt x="218" y="60"/>
                  <a:pt x="215" y="63"/>
                </a:cubicBezTo>
                <a:cubicBezTo>
                  <a:pt x="204" y="75"/>
                  <a:pt x="193" y="88"/>
                  <a:pt x="182" y="103"/>
                </a:cubicBezTo>
                <a:cubicBezTo>
                  <a:pt x="171" y="117"/>
                  <a:pt x="161" y="131"/>
                  <a:pt x="151" y="147"/>
                </a:cubicBezTo>
                <a:cubicBezTo>
                  <a:pt x="146" y="154"/>
                  <a:pt x="141" y="162"/>
                  <a:pt x="137" y="169"/>
                </a:cubicBezTo>
                <a:cubicBezTo>
                  <a:pt x="130" y="180"/>
                  <a:pt x="130" y="180"/>
                  <a:pt x="130" y="180"/>
                </a:cubicBezTo>
                <a:cubicBezTo>
                  <a:pt x="126" y="186"/>
                  <a:pt x="126" y="186"/>
                  <a:pt x="126" y="186"/>
                </a:cubicBezTo>
                <a:cubicBezTo>
                  <a:pt x="126" y="187"/>
                  <a:pt x="124" y="190"/>
                  <a:pt x="122" y="193"/>
                </a:cubicBezTo>
                <a:cubicBezTo>
                  <a:pt x="71" y="193"/>
                  <a:pt x="71" y="193"/>
                  <a:pt x="71" y="193"/>
                </a:cubicBezTo>
                <a:close/>
              </a:path>
            </a:pathLst>
          </a:custGeom>
          <a:solidFill>
            <a:srgbClr val="0D0048"/>
          </a:solidFill>
          <a:ln>
            <a:noFill/>
          </a:ln>
        </p:spPr>
        <p:txBody>
          <a:bodyPr vert="horz" wrap="square" lIns="74295" tIns="37148" rIns="74295" bIns="37148" numCol="1" anchor="t" anchorCtr="0" compatLnSpc="1">
            <a:prstTxWarp prst="textNoShape">
              <a:avLst/>
            </a:prstTxWarp>
          </a:bodyPr>
          <a:lstStyle/>
          <a:p>
            <a:endParaRPr lang="en-GB" sz="1463">
              <a:solidFill>
                <a:srgbClr val="0E0048"/>
              </a:solidFill>
            </a:endParaRPr>
          </a:p>
        </p:txBody>
      </p:sp>
    </p:spTree>
    <p:extLst>
      <p:ext uri="{BB962C8B-B14F-4D97-AF65-F5344CB8AC3E}">
        <p14:creationId xmlns:p14="http://schemas.microsoft.com/office/powerpoint/2010/main" val="5143341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Diapositive de titre">
    <p:bg>
      <p:bgRef idx="1003">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AB6B8-F76A-4762-B556-4F28818A339C}"/>
              </a:ext>
            </a:extLst>
          </p:cNvPr>
          <p:cNvSpPr>
            <a:spLocks noGrp="1"/>
          </p:cNvSpPr>
          <p:nvPr>
            <p:ph type="ctrTitle"/>
          </p:nvPr>
        </p:nvSpPr>
        <p:spPr>
          <a:xfrm>
            <a:off x="1238250" y="1122363"/>
            <a:ext cx="7429500" cy="2387600"/>
          </a:xfrm>
        </p:spPr>
        <p:txBody>
          <a:bodyPr anchor="b"/>
          <a:lstStyle>
            <a:lvl1pPr algn="ctr">
              <a:defRPr sz="3656"/>
            </a:lvl1pPr>
          </a:lstStyle>
          <a:p>
            <a:r>
              <a:rPr lang="fr-FR"/>
              <a:t>Modifiez le style du titre</a:t>
            </a:r>
            <a:endParaRPr lang="fr-BE"/>
          </a:p>
        </p:txBody>
      </p:sp>
      <p:sp>
        <p:nvSpPr>
          <p:cNvPr id="3" name="Sous-titre 2">
            <a:extLst>
              <a:ext uri="{FF2B5EF4-FFF2-40B4-BE49-F238E27FC236}">
                <a16:creationId xmlns:a16="http://schemas.microsoft.com/office/drawing/2014/main" id="{FF36DEA0-8E06-43FF-8D7C-F797F3C4519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1463"/>
            </a:lvl1pPr>
            <a:lvl2pPr marL="278606" indent="0" algn="ctr">
              <a:buNone/>
              <a:defRPr sz="1219"/>
            </a:lvl2pPr>
            <a:lvl3pPr marL="557213" indent="0" algn="ctr">
              <a:buNone/>
              <a:defRPr sz="1097"/>
            </a:lvl3pPr>
            <a:lvl4pPr marL="835819" indent="0" algn="ctr">
              <a:buNone/>
              <a:defRPr sz="975"/>
            </a:lvl4pPr>
            <a:lvl5pPr marL="1114425" indent="0" algn="ctr">
              <a:buNone/>
              <a:defRPr sz="975"/>
            </a:lvl5pPr>
            <a:lvl6pPr marL="1393031" indent="0" algn="ctr">
              <a:buNone/>
              <a:defRPr sz="975"/>
            </a:lvl6pPr>
            <a:lvl7pPr marL="1671638" indent="0" algn="ctr">
              <a:buNone/>
              <a:defRPr sz="975"/>
            </a:lvl7pPr>
            <a:lvl8pPr marL="1950244" indent="0" algn="ctr">
              <a:buNone/>
              <a:defRPr sz="975"/>
            </a:lvl8pPr>
            <a:lvl9pPr marL="2228850" indent="0" algn="ctr">
              <a:buNone/>
              <a:defRPr sz="975"/>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6E99DA0E-234F-4F1F-A480-0305455B1032}"/>
              </a:ext>
            </a:extLst>
          </p:cNvPr>
          <p:cNvSpPr>
            <a:spLocks noGrp="1"/>
          </p:cNvSpPr>
          <p:nvPr>
            <p:ph type="dt" sz="half" idx="10"/>
          </p:nvPr>
        </p:nvSpPr>
        <p:spPr>
          <a:xfrm>
            <a:off x="681038" y="6356354"/>
            <a:ext cx="2228850" cy="365125"/>
          </a:xfrm>
          <a:prstGeom prst="rect">
            <a:avLst/>
          </a:prstGeom>
        </p:spPr>
        <p:txBody>
          <a:bodyPr/>
          <a:lstStyle/>
          <a:p>
            <a:fld id="{A0CDBAA4-3016-8F4D-86F1-A5AD8CE4AA2B}" type="datetimeFigureOut">
              <a:rPr lang="fr-FR" smtClean="0">
                <a:solidFill>
                  <a:prstClr val="black">
                    <a:tint val="75000"/>
                  </a:prstClr>
                </a:solidFill>
              </a:rPr>
              <a:pPr/>
              <a:t>09/11/2022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DACD95D-E8AF-427A-8879-EB024CD1D9BD}"/>
              </a:ext>
            </a:extLst>
          </p:cNvPr>
          <p:cNvSpPr>
            <a:spLocks noGrp="1"/>
          </p:cNvSpPr>
          <p:nvPr>
            <p:ph type="ftr" sz="quarter" idx="11"/>
          </p:nvPr>
        </p:nvSpPr>
        <p:spPr>
          <a:xfrm>
            <a:off x="3281363" y="6356354"/>
            <a:ext cx="3343275" cy="365125"/>
          </a:xfrm>
          <a:prstGeom prst="rect">
            <a:avLst/>
          </a:prstGeom>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A33CCAD-B170-401B-8C6E-A15B3B0334CC}"/>
              </a:ext>
            </a:extLst>
          </p:cNvPr>
          <p:cNvSpPr>
            <a:spLocks noGrp="1"/>
          </p:cNvSpPr>
          <p:nvPr>
            <p:ph type="sldNum" sz="quarter" idx="12"/>
          </p:nvPr>
        </p:nvSpPr>
        <p:spPr/>
        <p:txBody>
          <a:bodyPr/>
          <a:lstStyle/>
          <a:p>
            <a:fld id="{8ECBD876-8F0C-4748-A512-146EED7A78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93895671"/>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7_Title Slide">
    <p:spTree>
      <p:nvGrpSpPr>
        <p:cNvPr id="1" name=""/>
        <p:cNvGrpSpPr/>
        <p:nvPr/>
      </p:nvGrpSpPr>
      <p:grpSpPr>
        <a:xfrm>
          <a:off x="0" y="0"/>
          <a:ext cx="0" cy="0"/>
          <a:chOff x="0" y="0"/>
          <a:chExt cx="0" cy="0"/>
        </a:xfrm>
      </p:grpSpPr>
      <p:pic>
        <p:nvPicPr>
          <p:cNvPr id="205" name="Picture 204">
            <a:extLst>
              <a:ext uri="{FF2B5EF4-FFF2-40B4-BE49-F238E27FC236}">
                <a16:creationId xmlns:a16="http://schemas.microsoft.com/office/drawing/2014/main" id="{61956B47-E55C-4214-AD13-A1A46A48905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0103" y="2766497"/>
            <a:ext cx="3245796" cy="800828"/>
          </a:xfrm>
          <a:prstGeom prst="rect">
            <a:avLst/>
          </a:prstGeom>
        </p:spPr>
      </p:pic>
      <p:pic>
        <p:nvPicPr>
          <p:cNvPr id="63" name="Picture 62">
            <a:extLst>
              <a:ext uri="{FF2B5EF4-FFF2-40B4-BE49-F238E27FC236}">
                <a16:creationId xmlns:a16="http://schemas.microsoft.com/office/drawing/2014/main" id="{EDDABCAE-78B9-4FAB-80E6-F400BB30757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2744" r="8201" b="39314"/>
          <a:stretch/>
        </p:blipFill>
        <p:spPr>
          <a:xfrm>
            <a:off x="-13504" y="4471500"/>
            <a:ext cx="9919504" cy="2386503"/>
          </a:xfrm>
          <a:prstGeom prst="rect">
            <a:avLst/>
          </a:prstGeom>
        </p:spPr>
      </p:pic>
    </p:spTree>
    <p:extLst>
      <p:ext uri="{BB962C8B-B14F-4D97-AF65-F5344CB8AC3E}">
        <p14:creationId xmlns:p14="http://schemas.microsoft.com/office/powerpoint/2010/main" val="1445899406"/>
      </p:ext>
    </p:extLst>
  </p:cSld>
  <p:clrMapOvr>
    <a:masterClrMapping/>
  </p:clrMapOvr>
  <p:transition>
    <p:fade/>
  </p:transition>
  <p:extLst>
    <p:ext uri="{DCECCB84-F9BA-43D5-87BE-67443E8EF086}">
      <p15:sldGuideLst xmlns:p15="http://schemas.microsoft.com/office/powerpoint/2012/main">
        <p15:guide id="1" orient="horz" pos="171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Subhead">
    <p:bg>
      <p:bgRef idx="1003">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t>‹#›</a:t>
            </a:fld>
            <a:endParaRPr lang="en-GB"/>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9" name="Text Placeholder 7">
            <a:extLst>
              <a:ext uri="{FF2B5EF4-FFF2-40B4-BE49-F238E27FC236}">
                <a16:creationId xmlns:a16="http://schemas.microsoft.com/office/drawing/2014/main" id="{44DE034D-DAED-4C9B-81BD-693E8D756C8F}"/>
              </a:ext>
            </a:extLst>
          </p:cNvPr>
          <p:cNvSpPr>
            <a:spLocks noGrp="1"/>
          </p:cNvSpPr>
          <p:nvPr>
            <p:ph type="body" sz="quarter" idx="14" hasCustomPrompt="1"/>
          </p:nvPr>
        </p:nvSpPr>
        <p:spPr>
          <a:xfrm>
            <a:off x="381000" y="1104212"/>
            <a:ext cx="9144000" cy="277664"/>
          </a:xfrm>
          <a:prstGeom prst="rect">
            <a:avLst/>
          </a:prstGeom>
        </p:spPr>
        <p:txBody>
          <a:bodyPr>
            <a:noAutofit/>
          </a:bodyPr>
          <a:lstStyle>
            <a:lvl1pPr marL="0" indent="0">
              <a:buNone/>
              <a:defRPr lang="en-GB" sz="1600" kern="1200" spc="0" dirty="0">
                <a:solidFill>
                  <a:schemeClr val="bg2"/>
                </a:solidFill>
                <a:latin typeface="+mn-lt"/>
                <a:ea typeface="+mn-ea"/>
                <a:cs typeface="+mn-cs"/>
              </a:defRPr>
            </a:lvl1pPr>
            <a:lvl2pPr marL="272991" indent="0">
              <a:buNone/>
              <a:defRPr/>
            </a:lvl2pPr>
            <a:lvl3pPr marL="545984" indent="0">
              <a:buNone/>
              <a:defRPr/>
            </a:lvl3pPr>
            <a:lvl4pPr marL="662980" indent="0">
              <a:buFont typeface="Arial" panose="020B0604020202020204" pitchFamily="34" charset="0"/>
              <a:buNone/>
              <a:defRPr/>
            </a:lvl4pPr>
            <a:lvl5pPr marL="1114363" indent="0">
              <a:buNone/>
              <a:defRPr/>
            </a:lvl5pPr>
          </a:lstStyle>
          <a:p>
            <a:pPr marL="0" lvl="0" indent="0" algn="l" defTabSz="557181" rtl="0" eaLnBrk="1" latinLnBrk="0" hangingPunct="1">
              <a:lnSpc>
                <a:spcPct val="100000"/>
              </a:lnSpc>
              <a:spcBef>
                <a:spcPts val="1300"/>
              </a:spcBef>
              <a:buClr>
                <a:schemeClr val="tx2"/>
              </a:buClr>
              <a:buFont typeface="Arial" panose="020B0604020202020204" pitchFamily="34" charset="0"/>
              <a:buNone/>
            </a:pPr>
            <a:r>
              <a:rPr lang="en-US" dirty="0"/>
              <a:t>EDIT MASTER TEXT STYLES</a:t>
            </a:r>
            <a:endParaRPr lang="en-GB" dirty="0"/>
          </a:p>
        </p:txBody>
      </p:sp>
      <p:sp>
        <p:nvSpPr>
          <p:cNvPr id="8" name="Content Placeholder 2">
            <a:extLst>
              <a:ext uri="{FF2B5EF4-FFF2-40B4-BE49-F238E27FC236}">
                <a16:creationId xmlns:a16="http://schemas.microsoft.com/office/drawing/2014/main" id="{789EFAF6-AC0F-479C-9B2B-127105EAF473}"/>
              </a:ext>
            </a:extLst>
          </p:cNvPr>
          <p:cNvSpPr>
            <a:spLocks noGrp="1"/>
          </p:cNvSpPr>
          <p:nvPr>
            <p:ph idx="1"/>
          </p:nvPr>
        </p:nvSpPr>
        <p:spPr>
          <a:xfrm>
            <a:off x="381000" y="1484784"/>
            <a:ext cx="9134999" cy="4965807"/>
          </a:xfrm>
          <a:prstGeom prst="rect">
            <a:avLst/>
          </a:prstGeom>
        </p:spPr>
        <p:txBody>
          <a:bodyPr/>
          <a:lstStyle>
            <a:lvl1pPr marL="285750" indent="-285750">
              <a:spcBef>
                <a:spcPts val="500"/>
              </a:spcBef>
              <a:buClr>
                <a:schemeClr val="bg2"/>
              </a:buClr>
              <a:buFont typeface="Wingdings" panose="05000000000000000000" pitchFamily="2" charset="2"/>
              <a:buChar char="§"/>
              <a:defRPr>
                <a:solidFill>
                  <a:schemeClr val="tx2"/>
                </a:solidFill>
              </a:defRPr>
            </a:lvl1pPr>
            <a:lvl2pPr marL="558741" indent="-285750">
              <a:spcBef>
                <a:spcPts val="500"/>
              </a:spcBef>
              <a:buClr>
                <a:srgbClr val="00BBE7"/>
              </a:buClr>
              <a:buSzPct val="100000"/>
              <a:buFont typeface="Calibri" panose="020F0502020204030204" pitchFamily="34" charset="0"/>
              <a:buChar char="‒"/>
              <a:defRPr sz="1600">
                <a:solidFill>
                  <a:schemeClr val="tx2"/>
                </a:solidFill>
              </a:defRPr>
            </a:lvl2pPr>
            <a:lvl3pPr marL="801688" indent="-257175">
              <a:spcBef>
                <a:spcPts val="500"/>
              </a:spcBef>
              <a:buClr>
                <a:srgbClr val="00BBE7"/>
              </a:buClr>
              <a:buSzPct val="100000"/>
              <a:buFont typeface="Courier New" panose="02070309020205020404" pitchFamily="49" charset="0"/>
              <a:buChar char="o"/>
              <a:defRPr sz="1600">
                <a:solidFill>
                  <a:schemeClr val="tx2"/>
                </a:solidFill>
              </a:defRPr>
            </a:lvl3pPr>
            <a:lvl4pPr marL="1027113" indent="-225425">
              <a:spcBef>
                <a:spcPts val="500"/>
              </a:spcBef>
              <a:buClr>
                <a:srgbClr val="00BBE7"/>
              </a:buClr>
              <a:buSzPct val="50000"/>
              <a:buFont typeface="Wingdings 3" panose="05040102010807070707" pitchFamily="18" charset="2"/>
              <a:buChar char="u"/>
              <a:defRPr sz="16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15431202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a Box">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t>‹#›</a:t>
            </a:fld>
            <a:endParaRPr lang="en-GB"/>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94E978D7-2123-49CE-A919-5CB4059959D2}"/>
              </a:ext>
            </a:extLst>
          </p:cNvPr>
          <p:cNvSpPr>
            <a:spLocks noGrp="1"/>
          </p:cNvSpPr>
          <p:nvPr>
            <p:ph type="body" sz="quarter" idx="18" hasCustomPrompt="1"/>
          </p:nvPr>
        </p:nvSpPr>
        <p:spPr>
          <a:xfrm>
            <a:off x="5086350" y="1098550"/>
            <a:ext cx="4445402"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3" name="Text Placeholder 4">
            <a:extLst>
              <a:ext uri="{FF2B5EF4-FFF2-40B4-BE49-F238E27FC236}">
                <a16:creationId xmlns:a16="http://schemas.microsoft.com/office/drawing/2014/main" id="{88F79AA6-D2B3-43D5-A7A6-864D2FEDB44B}"/>
              </a:ext>
            </a:extLst>
          </p:cNvPr>
          <p:cNvSpPr>
            <a:spLocks noGrp="1"/>
          </p:cNvSpPr>
          <p:nvPr>
            <p:ph type="body" sz="quarter" idx="19" hasCustomPrompt="1"/>
          </p:nvPr>
        </p:nvSpPr>
        <p:spPr>
          <a:xfrm>
            <a:off x="374248" y="1098550"/>
            <a:ext cx="4445402"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9" name="Content Placeholder 2">
            <a:extLst>
              <a:ext uri="{FF2B5EF4-FFF2-40B4-BE49-F238E27FC236}">
                <a16:creationId xmlns:a16="http://schemas.microsoft.com/office/drawing/2014/main" id="{473F5C25-4288-45D9-AC2E-EC76FEC88BF2}"/>
              </a:ext>
            </a:extLst>
          </p:cNvPr>
          <p:cNvSpPr>
            <a:spLocks noGrp="1"/>
          </p:cNvSpPr>
          <p:nvPr>
            <p:ph idx="1"/>
          </p:nvPr>
        </p:nvSpPr>
        <p:spPr>
          <a:xfrm>
            <a:off x="390000" y="1577330"/>
            <a:ext cx="4445403" cy="4731990"/>
          </a:xfrm>
          <a:prstGeom prst="rect">
            <a:avLst/>
          </a:prstGeom>
        </p:spPr>
        <p:txBody>
          <a:bodyPr/>
          <a:lstStyle>
            <a:lvl1pPr marL="285750" indent="-285750">
              <a:spcBef>
                <a:spcPts val="500"/>
              </a:spcBef>
              <a:buClr>
                <a:schemeClr val="bg2"/>
              </a:buClr>
              <a:buFont typeface="Wingdings" panose="05000000000000000000" pitchFamily="2" charset="2"/>
              <a:buChar char="§"/>
              <a:defRPr>
                <a:solidFill>
                  <a:schemeClr val="tx2"/>
                </a:solidFill>
              </a:defRPr>
            </a:lvl1pPr>
            <a:lvl2pPr marL="558741" indent="-285750">
              <a:spcBef>
                <a:spcPts val="500"/>
              </a:spcBef>
              <a:buClr>
                <a:srgbClr val="00BBE7"/>
              </a:buClr>
              <a:buSzPct val="100000"/>
              <a:buFont typeface="Calibri" panose="020F0502020204030204" pitchFamily="34" charset="0"/>
              <a:buChar char="‒"/>
              <a:defRPr sz="1600">
                <a:solidFill>
                  <a:schemeClr val="tx2"/>
                </a:solidFill>
              </a:defRPr>
            </a:lvl2pPr>
            <a:lvl3pPr marL="801688" indent="-257175">
              <a:spcBef>
                <a:spcPts val="500"/>
              </a:spcBef>
              <a:buClr>
                <a:srgbClr val="00BBE7"/>
              </a:buClr>
              <a:buSzPct val="100000"/>
              <a:buFont typeface="Courier New" panose="02070309020205020404" pitchFamily="49" charset="0"/>
              <a:buChar char="o"/>
              <a:defRPr sz="1600">
                <a:solidFill>
                  <a:schemeClr val="tx2"/>
                </a:solidFill>
              </a:defRPr>
            </a:lvl3pPr>
            <a:lvl4pPr marL="1027113" indent="-225425">
              <a:spcBef>
                <a:spcPts val="500"/>
              </a:spcBef>
              <a:buClr>
                <a:srgbClr val="00BBE7"/>
              </a:buClr>
              <a:buSzPct val="50000"/>
              <a:buFont typeface="Wingdings 3" panose="05040102010807070707" pitchFamily="18" charset="2"/>
              <a:buChar char="u"/>
              <a:defRPr sz="16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0" name="Content Placeholder 2">
            <a:extLst>
              <a:ext uri="{FF2B5EF4-FFF2-40B4-BE49-F238E27FC236}">
                <a16:creationId xmlns:a16="http://schemas.microsoft.com/office/drawing/2014/main" id="{3FDE9EA2-3370-43FC-B48E-4740F6A2DB56}"/>
              </a:ext>
            </a:extLst>
          </p:cNvPr>
          <p:cNvSpPr>
            <a:spLocks noGrp="1"/>
          </p:cNvSpPr>
          <p:nvPr>
            <p:ph idx="20"/>
          </p:nvPr>
        </p:nvSpPr>
        <p:spPr>
          <a:xfrm>
            <a:off x="5097016" y="1577330"/>
            <a:ext cx="4445403" cy="4731990"/>
          </a:xfrm>
          <a:prstGeom prst="rect">
            <a:avLst/>
          </a:prstGeom>
        </p:spPr>
        <p:txBody>
          <a:bodyPr/>
          <a:lstStyle>
            <a:lvl1pPr marL="285750" indent="-285750">
              <a:spcBef>
                <a:spcPts val="500"/>
              </a:spcBef>
              <a:buClr>
                <a:schemeClr val="bg2"/>
              </a:buClr>
              <a:buFont typeface="Wingdings" panose="05000000000000000000" pitchFamily="2" charset="2"/>
              <a:buChar char="§"/>
              <a:defRPr>
                <a:solidFill>
                  <a:schemeClr val="tx2"/>
                </a:solidFill>
              </a:defRPr>
            </a:lvl1pPr>
            <a:lvl2pPr marL="558741" indent="-285750">
              <a:spcBef>
                <a:spcPts val="500"/>
              </a:spcBef>
              <a:buClr>
                <a:srgbClr val="00BBE7"/>
              </a:buClr>
              <a:buSzPct val="100000"/>
              <a:buFont typeface="Calibri" panose="020F0502020204030204" pitchFamily="34" charset="0"/>
              <a:buChar char="‒"/>
              <a:defRPr sz="1600">
                <a:solidFill>
                  <a:schemeClr val="tx2"/>
                </a:solidFill>
              </a:defRPr>
            </a:lvl2pPr>
            <a:lvl3pPr marL="801688" indent="-257175">
              <a:spcBef>
                <a:spcPts val="500"/>
              </a:spcBef>
              <a:buClr>
                <a:srgbClr val="00BBE7"/>
              </a:buClr>
              <a:buSzPct val="100000"/>
              <a:buFont typeface="Courier New" panose="02070309020205020404" pitchFamily="49" charset="0"/>
              <a:buChar char="o"/>
              <a:defRPr sz="1600">
                <a:solidFill>
                  <a:schemeClr val="tx2"/>
                </a:solidFill>
              </a:defRPr>
            </a:lvl3pPr>
            <a:lvl4pPr marL="1027113" indent="-225425">
              <a:spcBef>
                <a:spcPts val="500"/>
              </a:spcBef>
              <a:buClr>
                <a:srgbClr val="00BBE7"/>
              </a:buClr>
              <a:buSzPct val="50000"/>
              <a:buFont typeface="Wingdings 3" panose="05040102010807070707" pitchFamily="18" charset="2"/>
              <a:buChar char="u"/>
              <a:defRPr sz="16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2155003726"/>
      </p:ext>
    </p:extLst>
  </p:cSld>
  <p:clrMapOvr>
    <a:masterClrMapping/>
  </p:clrMapOvr>
  <p:extLst>
    <p:ext uri="{DCECCB84-F9BA-43D5-87BE-67443E8EF086}">
      <p15:sldGuideLst xmlns:p15="http://schemas.microsoft.com/office/powerpoint/2012/main">
        <p15:guide id="1" orient="horz" pos="4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b Box">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240CC-F3E2-4AB2-934B-72D055AB7AF9}" type="slidenum">
              <a:rPr lang="en-GB" smtClean="0"/>
              <a:t>‹#›</a:t>
            </a:fld>
            <a:endParaRPr lang="en-GB"/>
          </a:p>
        </p:txBody>
      </p:sp>
      <p:sp>
        <p:nvSpPr>
          <p:cNvPr id="7" name="Title 6">
            <a:extLst>
              <a:ext uri="{FF2B5EF4-FFF2-40B4-BE49-F238E27FC236}">
                <a16:creationId xmlns:a16="http://schemas.microsoft.com/office/drawing/2014/main" id="{8D9BF5ED-3AC6-4367-ACC7-391B8BF90307}"/>
              </a:ext>
            </a:extLst>
          </p:cNvPr>
          <p:cNvSpPr>
            <a:spLocks noGrp="1"/>
          </p:cNvSpPr>
          <p:nvPr>
            <p:ph type="title"/>
          </p:nvPr>
        </p:nvSpPr>
        <p:spPr>
          <a:xfrm>
            <a:off x="390000" y="403023"/>
            <a:ext cx="7956000" cy="590088"/>
          </a:xfrm>
        </p:spPr>
        <p:txBody>
          <a:bodyPr/>
          <a:lstStyle>
            <a:lvl1pPr>
              <a:defRPr>
                <a:solidFill>
                  <a:schemeClr val="tx1"/>
                </a:solidFill>
              </a:defRPr>
            </a:lvl1pPr>
          </a:lstStyle>
          <a:p>
            <a:r>
              <a:rPr lang="en-US" dirty="0"/>
              <a:t>Click to edit Master title style</a:t>
            </a:r>
            <a:endParaRPr lang="en-GB" dirty="0"/>
          </a:p>
        </p:txBody>
      </p:sp>
      <p:sp>
        <p:nvSpPr>
          <p:cNvPr id="12" name="Text Placeholder 4">
            <a:extLst>
              <a:ext uri="{FF2B5EF4-FFF2-40B4-BE49-F238E27FC236}">
                <a16:creationId xmlns:a16="http://schemas.microsoft.com/office/drawing/2014/main" id="{B4B6BB44-F864-4FBD-9912-F41DDDD881D5}"/>
              </a:ext>
            </a:extLst>
          </p:cNvPr>
          <p:cNvSpPr>
            <a:spLocks noGrp="1"/>
          </p:cNvSpPr>
          <p:nvPr>
            <p:ph type="body" sz="quarter" idx="19" hasCustomPrompt="1"/>
          </p:nvPr>
        </p:nvSpPr>
        <p:spPr>
          <a:xfrm>
            <a:off x="374248" y="1098550"/>
            <a:ext cx="6345000"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13" name="Text Placeholder 4">
            <a:extLst>
              <a:ext uri="{FF2B5EF4-FFF2-40B4-BE49-F238E27FC236}">
                <a16:creationId xmlns:a16="http://schemas.microsoft.com/office/drawing/2014/main" id="{8B0C3FFE-0260-4378-8310-474F11EC78A7}"/>
              </a:ext>
            </a:extLst>
          </p:cNvPr>
          <p:cNvSpPr>
            <a:spLocks noGrp="1"/>
          </p:cNvSpPr>
          <p:nvPr>
            <p:ph type="body" sz="quarter" idx="20" hasCustomPrompt="1"/>
          </p:nvPr>
        </p:nvSpPr>
        <p:spPr>
          <a:xfrm>
            <a:off x="6887568" y="1098550"/>
            <a:ext cx="2644183" cy="372745"/>
          </a:xfrm>
          <a:prstGeom prst="rect">
            <a:avLst/>
          </a:prstGeom>
        </p:spPr>
        <p:txBody>
          <a:bodyPr vert="horz" lIns="0" tIns="45720" rIns="91440" bIns="45720" rtlCol="0" anchor="b" anchorCtr="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lvl5pPr>
          </a:lstStyle>
          <a:p>
            <a:pPr marL="0" lvl="0" indent="0">
              <a:buNone/>
            </a:pPr>
            <a:r>
              <a:rPr lang="en-US" dirty="0"/>
              <a:t>EDIT MASTER TEXT STYLES</a:t>
            </a:r>
          </a:p>
        </p:txBody>
      </p:sp>
      <p:sp>
        <p:nvSpPr>
          <p:cNvPr id="9" name="Content Placeholder 2">
            <a:extLst>
              <a:ext uri="{FF2B5EF4-FFF2-40B4-BE49-F238E27FC236}">
                <a16:creationId xmlns:a16="http://schemas.microsoft.com/office/drawing/2014/main" id="{1035D59E-5089-445C-A659-77D1A3BF5977}"/>
              </a:ext>
            </a:extLst>
          </p:cNvPr>
          <p:cNvSpPr>
            <a:spLocks noGrp="1"/>
          </p:cNvSpPr>
          <p:nvPr>
            <p:ph idx="1"/>
          </p:nvPr>
        </p:nvSpPr>
        <p:spPr>
          <a:xfrm>
            <a:off x="381000" y="1576734"/>
            <a:ext cx="6338248" cy="4731990"/>
          </a:xfrm>
          <a:prstGeom prst="rect">
            <a:avLst/>
          </a:prstGeom>
        </p:spPr>
        <p:txBody>
          <a:bodyPr/>
          <a:lstStyle>
            <a:lvl1pPr marL="285750" indent="-285750">
              <a:spcBef>
                <a:spcPts val="500"/>
              </a:spcBef>
              <a:buClr>
                <a:schemeClr val="bg2"/>
              </a:buClr>
              <a:buFont typeface="Wingdings" panose="05000000000000000000" pitchFamily="2" charset="2"/>
              <a:buChar char="§"/>
              <a:defRPr>
                <a:solidFill>
                  <a:schemeClr val="tx2"/>
                </a:solidFill>
              </a:defRPr>
            </a:lvl1pPr>
            <a:lvl2pPr marL="558741" indent="-285750">
              <a:spcBef>
                <a:spcPts val="500"/>
              </a:spcBef>
              <a:buClr>
                <a:srgbClr val="00BBE7"/>
              </a:buClr>
              <a:buSzPct val="100000"/>
              <a:buFont typeface="Calibri" panose="020F0502020204030204" pitchFamily="34" charset="0"/>
              <a:buChar char="‒"/>
              <a:defRPr sz="1600">
                <a:solidFill>
                  <a:schemeClr val="tx2"/>
                </a:solidFill>
              </a:defRPr>
            </a:lvl2pPr>
            <a:lvl3pPr marL="801688" indent="-257175">
              <a:spcBef>
                <a:spcPts val="500"/>
              </a:spcBef>
              <a:buClr>
                <a:srgbClr val="00BBE7"/>
              </a:buClr>
              <a:buSzPct val="100000"/>
              <a:buFont typeface="Courier New" panose="02070309020205020404" pitchFamily="49" charset="0"/>
              <a:buChar char="o"/>
              <a:defRPr sz="1600">
                <a:solidFill>
                  <a:schemeClr val="tx2"/>
                </a:solidFill>
              </a:defRPr>
            </a:lvl3pPr>
            <a:lvl4pPr marL="1027113" indent="-225425">
              <a:spcBef>
                <a:spcPts val="500"/>
              </a:spcBef>
              <a:buClr>
                <a:srgbClr val="00BBE7"/>
              </a:buClr>
              <a:buSzPct val="50000"/>
              <a:buFont typeface="Wingdings 3" panose="05040102010807070707" pitchFamily="18" charset="2"/>
              <a:buChar char="u"/>
              <a:defRPr sz="16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10" name="Content Placeholder 2">
            <a:extLst>
              <a:ext uri="{FF2B5EF4-FFF2-40B4-BE49-F238E27FC236}">
                <a16:creationId xmlns:a16="http://schemas.microsoft.com/office/drawing/2014/main" id="{3E7B4E13-AE37-4E59-A8E1-4D8E718B8971}"/>
              </a:ext>
            </a:extLst>
          </p:cNvPr>
          <p:cNvSpPr>
            <a:spLocks noGrp="1"/>
          </p:cNvSpPr>
          <p:nvPr>
            <p:ph idx="21"/>
          </p:nvPr>
        </p:nvSpPr>
        <p:spPr>
          <a:xfrm>
            <a:off x="6897216" y="1577330"/>
            <a:ext cx="2644183" cy="4731990"/>
          </a:xfrm>
          <a:prstGeom prst="rect">
            <a:avLst/>
          </a:prstGeom>
        </p:spPr>
        <p:txBody>
          <a:bodyPr/>
          <a:lstStyle>
            <a:lvl1pPr marL="285750" indent="-285750">
              <a:spcBef>
                <a:spcPts val="500"/>
              </a:spcBef>
              <a:buClr>
                <a:schemeClr val="bg2"/>
              </a:buClr>
              <a:buFont typeface="Wingdings" panose="05000000000000000000" pitchFamily="2" charset="2"/>
              <a:buChar char="§"/>
              <a:defRPr>
                <a:solidFill>
                  <a:schemeClr val="tx2"/>
                </a:solidFill>
              </a:defRPr>
            </a:lvl1pPr>
            <a:lvl2pPr marL="558741" indent="-285750">
              <a:spcBef>
                <a:spcPts val="500"/>
              </a:spcBef>
              <a:buClr>
                <a:srgbClr val="00BBE7"/>
              </a:buClr>
              <a:buSzPct val="100000"/>
              <a:buFont typeface="Calibri" panose="020F0502020204030204" pitchFamily="34" charset="0"/>
              <a:buChar char="‒"/>
              <a:defRPr sz="1600">
                <a:solidFill>
                  <a:schemeClr val="tx2"/>
                </a:solidFill>
              </a:defRPr>
            </a:lvl2pPr>
            <a:lvl3pPr marL="801688" indent="-257175">
              <a:spcBef>
                <a:spcPts val="500"/>
              </a:spcBef>
              <a:buClr>
                <a:srgbClr val="00BBE7"/>
              </a:buClr>
              <a:buSzPct val="100000"/>
              <a:buFont typeface="Courier New" panose="02070309020205020404" pitchFamily="49" charset="0"/>
              <a:buChar char="o"/>
              <a:defRPr sz="1600">
                <a:solidFill>
                  <a:schemeClr val="tx2"/>
                </a:solidFill>
              </a:defRPr>
            </a:lvl3pPr>
            <a:lvl4pPr marL="1027113" indent="-225425">
              <a:spcBef>
                <a:spcPts val="500"/>
              </a:spcBef>
              <a:buClr>
                <a:srgbClr val="00BBE7"/>
              </a:buClr>
              <a:buSzPct val="50000"/>
              <a:buFont typeface="Wingdings 3" panose="05040102010807070707" pitchFamily="18" charset="2"/>
              <a:buChar char="u"/>
              <a:defRPr sz="1600">
                <a:solidFill>
                  <a:schemeClr val="tx2"/>
                </a:solidFill>
              </a:defRPr>
            </a:lvl4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Tree>
    <p:extLst>
      <p:ext uri="{BB962C8B-B14F-4D97-AF65-F5344CB8AC3E}">
        <p14:creationId xmlns:p14="http://schemas.microsoft.com/office/powerpoint/2010/main" val="4135922268"/>
      </p:ext>
    </p:extLst>
  </p:cSld>
  <p:clrMapOvr>
    <a:masterClrMapping/>
  </p:clrMapOvr>
  <p:extLst>
    <p:ext uri="{DCECCB84-F9BA-43D5-87BE-67443E8EF086}">
      <p15:sldGuideLst xmlns:p15="http://schemas.microsoft.com/office/powerpoint/2012/main">
        <p15:guide id="1" orient="horz" pos="4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theme" Target="../theme/theme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0000" y="403023"/>
            <a:ext cx="7956000" cy="590088"/>
          </a:xfrm>
          <a:prstGeom prst="rect">
            <a:avLst/>
          </a:prstGeom>
          <a:ln w="38100">
            <a:noFill/>
          </a:ln>
        </p:spPr>
        <p:txBody>
          <a:bodyPr vert="horz" lIns="0" tIns="0" rIns="0" bIns="0" rtlCol="0" anchor="t" anchorCtr="0">
            <a:noAutofit/>
          </a:bodyPr>
          <a:lstStyle/>
          <a:p>
            <a:pPr lvl="0" defTabSz="514337"/>
            <a:r>
              <a:rPr lang="en-US" dirty="0"/>
              <a:t>Click to edit Master title style</a:t>
            </a:r>
            <a:endParaRPr lang="en-GB" dirty="0"/>
          </a:p>
        </p:txBody>
      </p:sp>
      <p:sp>
        <p:nvSpPr>
          <p:cNvPr id="6" name="Slide Number Placeholder 5"/>
          <p:cNvSpPr>
            <a:spLocks noGrp="1"/>
          </p:cNvSpPr>
          <p:nvPr>
            <p:ph type="sldNum" sz="quarter" idx="4"/>
          </p:nvPr>
        </p:nvSpPr>
        <p:spPr>
          <a:xfrm>
            <a:off x="7287149" y="6450591"/>
            <a:ext cx="2228850" cy="201137"/>
          </a:xfrm>
          <a:prstGeom prst="rect">
            <a:avLst/>
          </a:prstGeom>
        </p:spPr>
        <p:txBody>
          <a:bodyPr vert="horz" lIns="91440" tIns="45720" rIns="91440" bIns="45720" rtlCol="0" anchor="ctr"/>
          <a:lstStyle>
            <a:lvl1pPr algn="r">
              <a:defRPr sz="1100" spc="-22" baseline="0">
                <a:solidFill>
                  <a:schemeClr val="bg1">
                    <a:lumMod val="65000"/>
                  </a:schemeClr>
                </a:solidFill>
              </a:defRPr>
            </a:lvl1pPr>
          </a:lstStyle>
          <a:p>
            <a:fld id="{DFD240CC-F3E2-4AB2-934B-72D055AB7AF9}" type="slidenum">
              <a:rPr lang="en-GB" smtClean="0"/>
              <a:pPr/>
              <a:t>‹#›</a:t>
            </a:fld>
            <a:endParaRPr lang="en-GB"/>
          </a:p>
        </p:txBody>
      </p:sp>
      <p:pic>
        <p:nvPicPr>
          <p:cNvPr id="9" name="Picture 8">
            <a:extLst>
              <a:ext uri="{FF2B5EF4-FFF2-40B4-BE49-F238E27FC236}">
                <a16:creationId xmlns:a16="http://schemas.microsoft.com/office/drawing/2014/main" id="{71A1208B-A9BA-4654-9389-0D2CB10A6A38}"/>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l="8533" t="24559" r="8275" b="24466"/>
          <a:stretch/>
        </p:blipFill>
        <p:spPr>
          <a:xfrm>
            <a:off x="8445537" y="450535"/>
            <a:ext cx="1135670" cy="266589"/>
          </a:xfrm>
          <a:prstGeom prst="rect">
            <a:avLst/>
          </a:prstGeom>
        </p:spPr>
      </p:pic>
      <p:pic>
        <p:nvPicPr>
          <p:cNvPr id="19" name="Picture 18">
            <a:extLst>
              <a:ext uri="{FF2B5EF4-FFF2-40B4-BE49-F238E27FC236}">
                <a16:creationId xmlns:a16="http://schemas.microsoft.com/office/drawing/2014/main" id="{1F813A9F-9F09-45F3-BCBF-24C8511C639E}"/>
              </a:ext>
            </a:extLst>
          </p:cNvPr>
          <p:cNvPicPr>
            <a:picLocks noChangeAspect="1"/>
          </p:cNvPicPr>
          <p:nvPr userDrawn="1"/>
        </p:nvPicPr>
        <p:blipFill>
          <a:blip r:embed="rId29"/>
          <a:stretch>
            <a:fillRect/>
          </a:stretch>
        </p:blipFill>
        <p:spPr>
          <a:xfrm>
            <a:off x="-478694" y="123333"/>
            <a:ext cx="310923" cy="4005419"/>
          </a:xfrm>
          <a:prstGeom prst="rect">
            <a:avLst/>
          </a:prstGeom>
        </p:spPr>
      </p:pic>
      <p:sp>
        <p:nvSpPr>
          <p:cNvPr id="5" name="Oval 4">
            <a:extLst>
              <a:ext uri="{FF2B5EF4-FFF2-40B4-BE49-F238E27FC236}">
                <a16:creationId xmlns:a16="http://schemas.microsoft.com/office/drawing/2014/main" id="{038AD8BA-7DC9-4CC2-A535-C83014AA4E23}"/>
              </a:ext>
            </a:extLst>
          </p:cNvPr>
          <p:cNvSpPr/>
          <p:nvPr userDrawn="1"/>
        </p:nvSpPr>
        <p:spPr>
          <a:xfrm>
            <a:off x="-478694" y="4204678"/>
            <a:ext cx="310922" cy="291398"/>
          </a:xfrm>
          <a:prstGeom prst="ellipse">
            <a:avLst/>
          </a:prstGeom>
          <a:solidFill>
            <a:srgbClr val="522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056193"/>
      </p:ext>
    </p:extLst>
  </p:cSld>
  <p:clrMap bg1="lt1" tx1="dk1" bg2="lt2" tx2="dk2" accent1="accent1" accent2="accent2" accent3="accent3" accent4="accent4" accent5="accent5" accent6="accent6" hlink="hlink" folHlink="folHlink"/>
  <p:sldLayoutIdLst>
    <p:sldLayoutId id="2147483773" r:id="rId1"/>
    <p:sldLayoutId id="2147483796" r:id="rId2"/>
    <p:sldLayoutId id="2147483864" r:id="rId3"/>
    <p:sldLayoutId id="2147483783" r:id="rId4"/>
    <p:sldLayoutId id="2147483732" r:id="rId5"/>
    <p:sldLayoutId id="2147483728" r:id="rId6"/>
    <p:sldLayoutId id="2147483794" r:id="rId7"/>
    <p:sldLayoutId id="2147483753" r:id="rId8"/>
    <p:sldLayoutId id="2147483759" r:id="rId9"/>
    <p:sldLayoutId id="2147483760" r:id="rId10"/>
    <p:sldLayoutId id="2147483754" r:id="rId11"/>
    <p:sldLayoutId id="2147483752" r:id="rId12"/>
    <p:sldLayoutId id="2147483763" r:id="rId13"/>
    <p:sldLayoutId id="2147483756" r:id="rId14"/>
    <p:sldLayoutId id="2147483757" r:id="rId15"/>
    <p:sldLayoutId id="2147483755" r:id="rId16"/>
    <p:sldLayoutId id="2147483746" r:id="rId17"/>
    <p:sldLayoutId id="2147483747" r:id="rId18"/>
    <p:sldLayoutId id="2147483867" r:id="rId19"/>
    <p:sldLayoutId id="2147483765" r:id="rId20"/>
    <p:sldLayoutId id="2147483766" r:id="rId21"/>
    <p:sldLayoutId id="2147483758" r:id="rId22"/>
    <p:sldLayoutId id="2147483761" r:id="rId23"/>
    <p:sldLayoutId id="2147483865" r:id="rId24"/>
    <p:sldLayoutId id="2147483866" r:id="rId25"/>
    <p:sldLayoutId id="2147483921" r:id="rId26"/>
  </p:sldLayoutIdLst>
  <p:hf sldNum="0" hdr="0" dt="0"/>
  <p:txStyles>
    <p:titleStyle>
      <a:lvl1pPr algn="l" defTabSz="557181" rtl="0" eaLnBrk="1" latinLnBrk="0" hangingPunct="1">
        <a:lnSpc>
          <a:spcPct val="90000"/>
        </a:lnSpc>
        <a:spcBef>
          <a:spcPct val="0"/>
        </a:spcBef>
        <a:buNone/>
        <a:defRPr lang="en-GB" sz="2400" b="1" u="heavy" kern="1200" cap="all" spc="0" baseline="0" dirty="0">
          <a:solidFill>
            <a:schemeClr val="tx1"/>
          </a:solidFill>
          <a:uFill>
            <a:solidFill>
              <a:schemeClr val="bg2"/>
            </a:solidFill>
          </a:uFill>
          <a:latin typeface="+mj-lt"/>
          <a:ea typeface="+mj-ea"/>
          <a:cs typeface="+mj-cs"/>
        </a:defRPr>
      </a:lvl1pPr>
    </p:titleStyle>
    <p:bodyStyle>
      <a:lvl1pPr marL="0" indent="0" algn="l" defTabSz="557181" rtl="0" eaLnBrk="1" latinLnBrk="0" hangingPunct="1">
        <a:lnSpc>
          <a:spcPct val="100000"/>
        </a:lnSpc>
        <a:spcBef>
          <a:spcPts val="0"/>
        </a:spcBef>
        <a:buClr>
          <a:schemeClr val="bg2"/>
        </a:buClr>
        <a:buFontTx/>
        <a:buNone/>
        <a:defRPr sz="1600" kern="1200">
          <a:solidFill>
            <a:schemeClr val="tx2"/>
          </a:solidFill>
          <a:latin typeface="+mn-lt"/>
          <a:ea typeface="+mn-ea"/>
          <a:cs typeface="+mn-cs"/>
        </a:defRPr>
      </a:lvl1pPr>
      <a:lvl2pPr marL="272991" indent="0" algn="l" defTabSz="557181" rtl="0" eaLnBrk="1" latinLnBrk="0" hangingPunct="1">
        <a:lnSpc>
          <a:spcPct val="100000"/>
        </a:lnSpc>
        <a:spcBef>
          <a:spcPts val="0"/>
        </a:spcBef>
        <a:buClr>
          <a:schemeClr val="bg2"/>
        </a:buClr>
        <a:buSzPct val="50000"/>
        <a:buFontTx/>
        <a:buNone/>
        <a:defRPr sz="1600" kern="1200">
          <a:solidFill>
            <a:schemeClr val="tx2"/>
          </a:solidFill>
          <a:latin typeface="+mn-lt"/>
          <a:ea typeface="+mn-ea"/>
          <a:cs typeface="+mn-cs"/>
        </a:defRPr>
      </a:lvl2pPr>
      <a:lvl3pPr marL="545984" indent="0" algn="l" defTabSz="557181" rtl="0" eaLnBrk="1" latinLnBrk="0" hangingPunct="1">
        <a:lnSpc>
          <a:spcPct val="100000"/>
        </a:lnSpc>
        <a:spcBef>
          <a:spcPts val="0"/>
        </a:spcBef>
        <a:buClr>
          <a:schemeClr val="bg2"/>
        </a:buClr>
        <a:buSzPct val="50000"/>
        <a:buFontTx/>
        <a:buNone/>
        <a:defRPr sz="1600" kern="1200">
          <a:solidFill>
            <a:schemeClr val="tx2"/>
          </a:solidFill>
          <a:latin typeface="+mn-lt"/>
          <a:ea typeface="+mn-ea"/>
          <a:cs typeface="+mn-cs"/>
        </a:defRPr>
      </a:lvl3pPr>
      <a:lvl4pPr marL="662980" indent="0" algn="l" defTabSz="557181" rtl="0" eaLnBrk="1" latinLnBrk="0" hangingPunct="1">
        <a:lnSpc>
          <a:spcPct val="100000"/>
        </a:lnSpc>
        <a:spcBef>
          <a:spcPts val="0"/>
        </a:spcBef>
        <a:buClr>
          <a:schemeClr val="bg2"/>
        </a:buClr>
        <a:buSzPct val="50000"/>
        <a:buFontTx/>
        <a:buNone/>
        <a:defRPr sz="1600" kern="1200">
          <a:solidFill>
            <a:schemeClr val="tx2"/>
          </a:solidFill>
          <a:latin typeface="+mn-lt"/>
          <a:ea typeface="+mn-ea"/>
          <a:cs typeface="+mn-cs"/>
        </a:defRPr>
      </a:lvl4pPr>
      <a:lvl5pPr marL="1253659" indent="-139296" algn="l" defTabSz="557181" rtl="0" eaLnBrk="1" latinLnBrk="0" hangingPunct="1">
        <a:lnSpc>
          <a:spcPct val="90000"/>
        </a:lnSpc>
        <a:spcBef>
          <a:spcPts val="304"/>
        </a:spcBef>
        <a:buFont typeface="Arial" panose="020B0604020202020204" pitchFamily="34" charset="0"/>
        <a:buChar char="•"/>
        <a:defRPr sz="894" kern="1200">
          <a:solidFill>
            <a:srgbClr val="000000"/>
          </a:solidFill>
          <a:latin typeface="+mn-lt"/>
          <a:ea typeface="+mn-ea"/>
          <a:cs typeface="+mn-cs"/>
        </a:defRPr>
      </a:lvl5pPr>
      <a:lvl6pPr marL="1532250" indent="-139296" algn="l" defTabSz="55718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6pPr>
      <a:lvl7pPr marL="1810840" indent="-139296" algn="l" defTabSz="55718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7pPr>
      <a:lvl8pPr marL="2089431" indent="-139296" algn="l" defTabSz="55718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8pPr>
      <a:lvl9pPr marL="2368022" indent="-139296" algn="l" defTabSz="55718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9pPr>
    </p:bodyStyle>
    <p:otherStyle>
      <a:defPPr>
        <a:defRPr lang="en-US"/>
      </a:defPPr>
      <a:lvl1pPr marL="0" algn="l" defTabSz="557181" rtl="0" eaLnBrk="1" latinLnBrk="0" hangingPunct="1">
        <a:defRPr sz="1097" kern="1200">
          <a:solidFill>
            <a:schemeClr val="tx1"/>
          </a:solidFill>
          <a:latin typeface="+mn-lt"/>
          <a:ea typeface="+mn-ea"/>
          <a:cs typeface="+mn-cs"/>
        </a:defRPr>
      </a:lvl1pPr>
      <a:lvl2pPr marL="278590" algn="l" defTabSz="557181" rtl="0" eaLnBrk="1" latinLnBrk="0" hangingPunct="1">
        <a:defRPr sz="1097" kern="1200">
          <a:solidFill>
            <a:schemeClr val="tx1"/>
          </a:solidFill>
          <a:latin typeface="+mn-lt"/>
          <a:ea typeface="+mn-ea"/>
          <a:cs typeface="+mn-cs"/>
        </a:defRPr>
      </a:lvl2pPr>
      <a:lvl3pPr marL="557181" algn="l" defTabSz="557181" rtl="0" eaLnBrk="1" latinLnBrk="0" hangingPunct="1">
        <a:defRPr sz="1097" kern="1200">
          <a:solidFill>
            <a:schemeClr val="tx1"/>
          </a:solidFill>
          <a:latin typeface="+mn-lt"/>
          <a:ea typeface="+mn-ea"/>
          <a:cs typeface="+mn-cs"/>
        </a:defRPr>
      </a:lvl3pPr>
      <a:lvl4pPr marL="835772" algn="l" defTabSz="557181" rtl="0" eaLnBrk="1" latinLnBrk="0" hangingPunct="1">
        <a:defRPr sz="1097" kern="1200">
          <a:solidFill>
            <a:schemeClr val="tx1"/>
          </a:solidFill>
          <a:latin typeface="+mn-lt"/>
          <a:ea typeface="+mn-ea"/>
          <a:cs typeface="+mn-cs"/>
        </a:defRPr>
      </a:lvl4pPr>
      <a:lvl5pPr marL="1114364" algn="l" defTabSz="557181" rtl="0" eaLnBrk="1" latinLnBrk="0" hangingPunct="1">
        <a:defRPr sz="1097" kern="1200">
          <a:solidFill>
            <a:schemeClr val="tx1"/>
          </a:solidFill>
          <a:latin typeface="+mn-lt"/>
          <a:ea typeface="+mn-ea"/>
          <a:cs typeface="+mn-cs"/>
        </a:defRPr>
      </a:lvl5pPr>
      <a:lvl6pPr marL="1392954" algn="l" defTabSz="557181" rtl="0" eaLnBrk="1" latinLnBrk="0" hangingPunct="1">
        <a:defRPr sz="1097" kern="1200">
          <a:solidFill>
            <a:schemeClr val="tx1"/>
          </a:solidFill>
          <a:latin typeface="+mn-lt"/>
          <a:ea typeface="+mn-ea"/>
          <a:cs typeface="+mn-cs"/>
        </a:defRPr>
      </a:lvl6pPr>
      <a:lvl7pPr marL="1671545" algn="l" defTabSz="557181" rtl="0" eaLnBrk="1" latinLnBrk="0" hangingPunct="1">
        <a:defRPr sz="1097" kern="1200">
          <a:solidFill>
            <a:schemeClr val="tx1"/>
          </a:solidFill>
          <a:latin typeface="+mn-lt"/>
          <a:ea typeface="+mn-ea"/>
          <a:cs typeface="+mn-cs"/>
        </a:defRPr>
      </a:lvl7pPr>
      <a:lvl8pPr marL="1950135" algn="l" defTabSz="557181" rtl="0" eaLnBrk="1" latinLnBrk="0" hangingPunct="1">
        <a:defRPr sz="1097" kern="1200">
          <a:solidFill>
            <a:schemeClr val="tx1"/>
          </a:solidFill>
          <a:latin typeface="+mn-lt"/>
          <a:ea typeface="+mn-ea"/>
          <a:cs typeface="+mn-cs"/>
        </a:defRPr>
      </a:lvl8pPr>
      <a:lvl9pPr marL="2228725" algn="l" defTabSz="557181" rtl="0" eaLnBrk="1" latinLnBrk="0" hangingPunct="1">
        <a:defRPr sz="10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2" pos="6000" userDrawn="1">
          <p15:clr>
            <a:srgbClr val="F26B43"/>
          </p15:clr>
        </p15:guide>
        <p15:guide id="3" pos="240" userDrawn="1">
          <p15:clr>
            <a:srgbClr val="F26B43"/>
          </p15:clr>
        </p15:guide>
        <p15:guide id="4" orient="horz" pos="2160" userDrawn="1">
          <p15:clr>
            <a:srgbClr val="F26B43"/>
          </p15:clr>
        </p15:guide>
        <p15:guide id="5" orient="horz" pos="255" userDrawn="1">
          <p15:clr>
            <a:srgbClr val="F26B43"/>
          </p15:clr>
        </p15:guide>
        <p15:guide id="6" orient="horz" pos="3974" userDrawn="1">
          <p15:clr>
            <a:srgbClr val="F26B43"/>
          </p15:clr>
        </p15:guide>
        <p15:guide id="7" orient="horz" pos="1026" userDrawn="1">
          <p15:clr>
            <a:srgbClr val="F26B43"/>
          </p15:clr>
        </p15:guide>
        <p15:guide id="8" orient="horz" pos="685" userDrawn="1">
          <p15:clr>
            <a:srgbClr val="F26B43"/>
          </p15:clr>
        </p15:guide>
        <p15:guide id="9" orient="horz" pos="6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79F4B-1356-4866-835F-EBB752AADFA3}"/>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42BE91-0C00-4E35-B0DA-EA0D3A4383B4}"/>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93F6362-AACC-492F-B6F0-DC4E8EEC89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5BD0291-8A8D-457E-866B-330F4EF1EF2C}"/>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DIT VERTROUWELIJK DOCUMENT IS ENKEL BESTEMD VOOR DE LEDEN VAN DE RAADSGEVERS.</a:t>
            </a:r>
            <a:endParaRPr lang="en-GB"/>
          </a:p>
        </p:txBody>
      </p:sp>
      <p:sp>
        <p:nvSpPr>
          <p:cNvPr id="6" name="Slide Number Placeholder 5">
            <a:extLst>
              <a:ext uri="{FF2B5EF4-FFF2-40B4-BE49-F238E27FC236}">
                <a16:creationId xmlns:a16="http://schemas.microsoft.com/office/drawing/2014/main" id="{B0629EE3-FA3D-4F36-AB28-78623997EF08}"/>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A70DF-3297-475D-8146-B843B98FBA46}" type="slidenum">
              <a:rPr lang="en-GB" smtClean="0"/>
              <a:t>‹#›</a:t>
            </a:fld>
            <a:endParaRPr lang="en-GB"/>
          </a:p>
        </p:txBody>
      </p:sp>
    </p:spTree>
    <p:extLst>
      <p:ext uri="{BB962C8B-B14F-4D97-AF65-F5344CB8AC3E}">
        <p14:creationId xmlns:p14="http://schemas.microsoft.com/office/powerpoint/2010/main" val="2935585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0000" y="403023"/>
            <a:ext cx="7956000" cy="590088"/>
          </a:xfrm>
          <a:prstGeom prst="rect">
            <a:avLst/>
          </a:prstGeom>
          <a:ln w="38100">
            <a:noFill/>
          </a:ln>
        </p:spPr>
        <p:txBody>
          <a:bodyPr vert="horz" lIns="0" tIns="0" rIns="0" bIns="0" rtlCol="0" anchor="t" anchorCtr="0">
            <a:noAutofit/>
          </a:bodyPr>
          <a:lstStyle/>
          <a:p>
            <a:pPr lvl="0" defTabSz="417899"/>
            <a:r>
              <a:rPr lang="en-US" dirty="0"/>
              <a:t>Click to edit Master title style</a:t>
            </a:r>
            <a:endParaRPr lang="en-GB" dirty="0"/>
          </a:p>
        </p:txBody>
      </p:sp>
      <p:sp>
        <p:nvSpPr>
          <p:cNvPr id="6" name="Slide Number Placeholder 5"/>
          <p:cNvSpPr>
            <a:spLocks noGrp="1"/>
          </p:cNvSpPr>
          <p:nvPr>
            <p:ph type="sldNum" sz="quarter" idx="4"/>
          </p:nvPr>
        </p:nvSpPr>
        <p:spPr>
          <a:xfrm>
            <a:off x="7287149" y="6450593"/>
            <a:ext cx="2228850" cy="201137"/>
          </a:xfrm>
          <a:prstGeom prst="rect">
            <a:avLst/>
          </a:prstGeom>
        </p:spPr>
        <p:txBody>
          <a:bodyPr vert="horz" lIns="91440" tIns="45720" rIns="91440" bIns="45720" rtlCol="0" anchor="ctr"/>
          <a:lstStyle>
            <a:lvl1pPr algn="r">
              <a:defRPr sz="894" spc="-18" baseline="0">
                <a:solidFill>
                  <a:schemeClr val="bg1">
                    <a:lumMod val="65000"/>
                  </a:schemeClr>
                </a:solidFill>
              </a:defRPr>
            </a:lvl1pPr>
          </a:lstStyle>
          <a:p>
            <a:fld id="{DFD240CC-F3E2-4AB2-934B-72D055AB7AF9}" type="slidenum">
              <a:rPr lang="en-GB" smtClean="0">
                <a:solidFill>
                  <a:srgbClr val="FFFFFF">
                    <a:lumMod val="65000"/>
                  </a:srgbClr>
                </a:solidFill>
              </a:rPr>
              <a:pPr/>
              <a:t>‹#›</a:t>
            </a:fld>
            <a:endParaRPr lang="en-GB">
              <a:solidFill>
                <a:srgbClr val="FFFFFF">
                  <a:lumMod val="65000"/>
                </a:srgbClr>
              </a:solidFill>
            </a:endParaRPr>
          </a:p>
        </p:txBody>
      </p:sp>
      <p:pic>
        <p:nvPicPr>
          <p:cNvPr id="9" name="Picture 8">
            <a:extLst>
              <a:ext uri="{FF2B5EF4-FFF2-40B4-BE49-F238E27FC236}">
                <a16:creationId xmlns:a16="http://schemas.microsoft.com/office/drawing/2014/main" id="{71A1208B-A9BA-4654-9389-0D2CB10A6A38}"/>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l="8533" t="24559" r="8275" b="24466"/>
          <a:stretch/>
        </p:blipFill>
        <p:spPr>
          <a:xfrm>
            <a:off x="8445537" y="450537"/>
            <a:ext cx="1135670" cy="266589"/>
          </a:xfrm>
          <a:prstGeom prst="rect">
            <a:avLst/>
          </a:prstGeom>
        </p:spPr>
      </p:pic>
      <p:pic>
        <p:nvPicPr>
          <p:cNvPr id="19" name="Picture 18">
            <a:extLst>
              <a:ext uri="{FF2B5EF4-FFF2-40B4-BE49-F238E27FC236}">
                <a16:creationId xmlns:a16="http://schemas.microsoft.com/office/drawing/2014/main" id="{1F813A9F-9F09-45F3-BCBF-24C8511C639E}"/>
              </a:ext>
            </a:extLst>
          </p:cNvPr>
          <p:cNvPicPr>
            <a:picLocks noChangeAspect="1"/>
          </p:cNvPicPr>
          <p:nvPr userDrawn="1"/>
        </p:nvPicPr>
        <p:blipFill>
          <a:blip r:embed="rId30"/>
          <a:stretch>
            <a:fillRect/>
          </a:stretch>
        </p:blipFill>
        <p:spPr>
          <a:xfrm>
            <a:off x="-478694" y="123335"/>
            <a:ext cx="310923" cy="4005419"/>
          </a:xfrm>
          <a:prstGeom prst="rect">
            <a:avLst/>
          </a:prstGeom>
        </p:spPr>
      </p:pic>
      <p:sp>
        <p:nvSpPr>
          <p:cNvPr id="5" name="Oval 4">
            <a:extLst>
              <a:ext uri="{FF2B5EF4-FFF2-40B4-BE49-F238E27FC236}">
                <a16:creationId xmlns:a16="http://schemas.microsoft.com/office/drawing/2014/main" id="{038AD8BA-7DC9-4CC2-A535-C83014AA4E23}"/>
              </a:ext>
            </a:extLst>
          </p:cNvPr>
          <p:cNvSpPr/>
          <p:nvPr userDrawn="1"/>
        </p:nvSpPr>
        <p:spPr>
          <a:xfrm>
            <a:off x="-478694" y="4204678"/>
            <a:ext cx="310922" cy="291398"/>
          </a:xfrm>
          <a:prstGeom prst="ellipse">
            <a:avLst/>
          </a:prstGeom>
          <a:solidFill>
            <a:srgbClr val="522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FFFFFF"/>
              </a:solidFill>
            </a:endParaRPr>
          </a:p>
        </p:txBody>
      </p:sp>
    </p:spTree>
    <p:extLst>
      <p:ext uri="{BB962C8B-B14F-4D97-AF65-F5344CB8AC3E}">
        <p14:creationId xmlns:p14="http://schemas.microsoft.com/office/powerpoint/2010/main" val="386807861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46" r:id="rId22"/>
    <p:sldLayoutId id="2147483947" r:id="rId23"/>
    <p:sldLayoutId id="2147483948" r:id="rId24"/>
    <p:sldLayoutId id="2147483949" r:id="rId25"/>
    <p:sldLayoutId id="2147483950" r:id="rId26"/>
    <p:sldLayoutId id="2147483951" r:id="rId27"/>
  </p:sldLayoutIdLst>
  <p:hf hdr="0" ftr="0" dt="0"/>
  <p:txStyles>
    <p:titleStyle>
      <a:lvl1pPr algn="l" defTabSz="452710" rtl="0" eaLnBrk="1" latinLnBrk="0" hangingPunct="1">
        <a:lnSpc>
          <a:spcPct val="90000"/>
        </a:lnSpc>
        <a:spcBef>
          <a:spcPct val="0"/>
        </a:spcBef>
        <a:buNone/>
        <a:defRPr lang="en-GB" sz="1950" b="1" u="heavy" kern="1200" cap="all" spc="0" baseline="0" dirty="0">
          <a:solidFill>
            <a:schemeClr val="tx1"/>
          </a:solidFill>
          <a:uFill>
            <a:solidFill>
              <a:schemeClr val="bg2"/>
            </a:solidFill>
          </a:uFill>
          <a:latin typeface="+mj-lt"/>
          <a:ea typeface="+mj-ea"/>
          <a:cs typeface="+mj-cs"/>
        </a:defRPr>
      </a:lvl1pPr>
    </p:titleStyle>
    <p:bodyStyle>
      <a:lvl1pPr marL="0" indent="0" algn="l" defTabSz="452710" rtl="0" eaLnBrk="1" latinLnBrk="0" hangingPunct="1">
        <a:lnSpc>
          <a:spcPct val="100000"/>
        </a:lnSpc>
        <a:spcBef>
          <a:spcPts val="0"/>
        </a:spcBef>
        <a:buClr>
          <a:schemeClr val="bg2"/>
        </a:buClr>
        <a:buFontTx/>
        <a:buNone/>
        <a:defRPr sz="1300" kern="1200">
          <a:solidFill>
            <a:schemeClr val="tx2"/>
          </a:solidFill>
          <a:latin typeface="+mn-lt"/>
          <a:ea typeface="+mn-ea"/>
          <a:cs typeface="+mn-cs"/>
        </a:defRPr>
      </a:lvl1pPr>
      <a:lvl2pPr marL="221805" indent="0" algn="l" defTabSz="452710" rtl="0" eaLnBrk="1" latinLnBrk="0" hangingPunct="1">
        <a:lnSpc>
          <a:spcPct val="100000"/>
        </a:lnSpc>
        <a:spcBef>
          <a:spcPts val="0"/>
        </a:spcBef>
        <a:buClr>
          <a:schemeClr val="bg2"/>
        </a:buClr>
        <a:buSzPct val="50000"/>
        <a:buFontTx/>
        <a:buNone/>
        <a:defRPr sz="1300" kern="1200">
          <a:solidFill>
            <a:schemeClr val="tx2"/>
          </a:solidFill>
          <a:latin typeface="+mn-lt"/>
          <a:ea typeface="+mn-ea"/>
          <a:cs typeface="+mn-cs"/>
        </a:defRPr>
      </a:lvl2pPr>
      <a:lvl3pPr marL="443612" indent="0" algn="l" defTabSz="452710" rtl="0" eaLnBrk="1" latinLnBrk="0" hangingPunct="1">
        <a:lnSpc>
          <a:spcPct val="100000"/>
        </a:lnSpc>
        <a:spcBef>
          <a:spcPts val="0"/>
        </a:spcBef>
        <a:buClr>
          <a:schemeClr val="bg2"/>
        </a:buClr>
        <a:buSzPct val="50000"/>
        <a:buFontTx/>
        <a:buNone/>
        <a:defRPr sz="1300" kern="1200">
          <a:solidFill>
            <a:schemeClr val="tx2"/>
          </a:solidFill>
          <a:latin typeface="+mn-lt"/>
          <a:ea typeface="+mn-ea"/>
          <a:cs typeface="+mn-cs"/>
        </a:defRPr>
      </a:lvl3pPr>
      <a:lvl4pPr marL="538671" indent="0" algn="l" defTabSz="452710" rtl="0" eaLnBrk="1" latinLnBrk="0" hangingPunct="1">
        <a:lnSpc>
          <a:spcPct val="100000"/>
        </a:lnSpc>
        <a:spcBef>
          <a:spcPts val="0"/>
        </a:spcBef>
        <a:buClr>
          <a:schemeClr val="bg2"/>
        </a:buClr>
        <a:buSzPct val="50000"/>
        <a:buFontTx/>
        <a:buNone/>
        <a:defRPr sz="1300" kern="1200">
          <a:solidFill>
            <a:schemeClr val="tx2"/>
          </a:solidFill>
          <a:latin typeface="+mn-lt"/>
          <a:ea typeface="+mn-ea"/>
          <a:cs typeface="+mn-cs"/>
        </a:defRPr>
      </a:lvl4pPr>
      <a:lvl5pPr marL="1018598" indent="-113178" algn="l" defTabSz="452710" rtl="0" eaLnBrk="1" latinLnBrk="0" hangingPunct="1">
        <a:lnSpc>
          <a:spcPct val="90000"/>
        </a:lnSpc>
        <a:spcBef>
          <a:spcPts val="247"/>
        </a:spcBef>
        <a:buFont typeface="Arial" panose="020B0604020202020204" pitchFamily="34" charset="0"/>
        <a:buChar char="•"/>
        <a:defRPr sz="726" kern="1200">
          <a:solidFill>
            <a:srgbClr val="000000"/>
          </a:solidFill>
          <a:latin typeface="+mn-lt"/>
          <a:ea typeface="+mn-ea"/>
          <a:cs typeface="+mn-cs"/>
        </a:defRPr>
      </a:lvl5pPr>
      <a:lvl6pPr marL="1244953" indent="-113178" algn="l" defTabSz="452710" rtl="0" eaLnBrk="1" latinLnBrk="0" hangingPunct="1">
        <a:lnSpc>
          <a:spcPct val="90000"/>
        </a:lnSpc>
        <a:spcBef>
          <a:spcPts val="247"/>
        </a:spcBef>
        <a:buFont typeface="Arial" panose="020B0604020202020204" pitchFamily="34" charset="0"/>
        <a:buChar char="•"/>
        <a:defRPr sz="891" kern="1200">
          <a:solidFill>
            <a:schemeClr val="tx1"/>
          </a:solidFill>
          <a:latin typeface="+mn-lt"/>
          <a:ea typeface="+mn-ea"/>
          <a:cs typeface="+mn-cs"/>
        </a:defRPr>
      </a:lvl6pPr>
      <a:lvl7pPr marL="1471308" indent="-113178" algn="l" defTabSz="452710" rtl="0" eaLnBrk="1" latinLnBrk="0" hangingPunct="1">
        <a:lnSpc>
          <a:spcPct val="90000"/>
        </a:lnSpc>
        <a:spcBef>
          <a:spcPts val="247"/>
        </a:spcBef>
        <a:buFont typeface="Arial" panose="020B0604020202020204" pitchFamily="34" charset="0"/>
        <a:buChar char="•"/>
        <a:defRPr sz="891" kern="1200">
          <a:solidFill>
            <a:schemeClr val="tx1"/>
          </a:solidFill>
          <a:latin typeface="+mn-lt"/>
          <a:ea typeface="+mn-ea"/>
          <a:cs typeface="+mn-cs"/>
        </a:defRPr>
      </a:lvl7pPr>
      <a:lvl8pPr marL="1697663" indent="-113178" algn="l" defTabSz="452710" rtl="0" eaLnBrk="1" latinLnBrk="0" hangingPunct="1">
        <a:lnSpc>
          <a:spcPct val="90000"/>
        </a:lnSpc>
        <a:spcBef>
          <a:spcPts val="247"/>
        </a:spcBef>
        <a:buFont typeface="Arial" panose="020B0604020202020204" pitchFamily="34" charset="0"/>
        <a:buChar char="•"/>
        <a:defRPr sz="891" kern="1200">
          <a:solidFill>
            <a:schemeClr val="tx1"/>
          </a:solidFill>
          <a:latin typeface="+mn-lt"/>
          <a:ea typeface="+mn-ea"/>
          <a:cs typeface="+mn-cs"/>
        </a:defRPr>
      </a:lvl8pPr>
      <a:lvl9pPr marL="1924018" indent="-113178" algn="l" defTabSz="452710" rtl="0" eaLnBrk="1" latinLnBrk="0" hangingPunct="1">
        <a:lnSpc>
          <a:spcPct val="90000"/>
        </a:lnSpc>
        <a:spcBef>
          <a:spcPts val="247"/>
        </a:spcBef>
        <a:buFont typeface="Arial" panose="020B0604020202020204" pitchFamily="34" charset="0"/>
        <a:buChar char="•"/>
        <a:defRPr sz="891" kern="1200">
          <a:solidFill>
            <a:schemeClr val="tx1"/>
          </a:solidFill>
          <a:latin typeface="+mn-lt"/>
          <a:ea typeface="+mn-ea"/>
          <a:cs typeface="+mn-cs"/>
        </a:defRPr>
      </a:lvl9pPr>
    </p:bodyStyle>
    <p:otherStyle>
      <a:defPPr>
        <a:defRPr lang="en-US"/>
      </a:defPPr>
      <a:lvl1pPr marL="0" algn="l" defTabSz="452710" rtl="0" eaLnBrk="1" latinLnBrk="0" hangingPunct="1">
        <a:defRPr sz="891" kern="1200">
          <a:solidFill>
            <a:schemeClr val="tx1"/>
          </a:solidFill>
          <a:latin typeface="+mn-lt"/>
          <a:ea typeface="+mn-ea"/>
          <a:cs typeface="+mn-cs"/>
        </a:defRPr>
      </a:lvl1pPr>
      <a:lvl2pPr marL="226354" algn="l" defTabSz="452710" rtl="0" eaLnBrk="1" latinLnBrk="0" hangingPunct="1">
        <a:defRPr sz="891" kern="1200">
          <a:solidFill>
            <a:schemeClr val="tx1"/>
          </a:solidFill>
          <a:latin typeface="+mn-lt"/>
          <a:ea typeface="+mn-ea"/>
          <a:cs typeface="+mn-cs"/>
        </a:defRPr>
      </a:lvl2pPr>
      <a:lvl3pPr marL="452710" algn="l" defTabSz="452710" rtl="0" eaLnBrk="1" latinLnBrk="0" hangingPunct="1">
        <a:defRPr sz="891" kern="1200">
          <a:solidFill>
            <a:schemeClr val="tx1"/>
          </a:solidFill>
          <a:latin typeface="+mn-lt"/>
          <a:ea typeface="+mn-ea"/>
          <a:cs typeface="+mn-cs"/>
        </a:defRPr>
      </a:lvl3pPr>
      <a:lvl4pPr marL="679065" algn="l" defTabSz="452710" rtl="0" eaLnBrk="1" latinLnBrk="0" hangingPunct="1">
        <a:defRPr sz="891" kern="1200">
          <a:solidFill>
            <a:schemeClr val="tx1"/>
          </a:solidFill>
          <a:latin typeface="+mn-lt"/>
          <a:ea typeface="+mn-ea"/>
          <a:cs typeface="+mn-cs"/>
        </a:defRPr>
      </a:lvl4pPr>
      <a:lvl5pPr marL="905421" algn="l" defTabSz="452710" rtl="0" eaLnBrk="1" latinLnBrk="0" hangingPunct="1">
        <a:defRPr sz="891" kern="1200">
          <a:solidFill>
            <a:schemeClr val="tx1"/>
          </a:solidFill>
          <a:latin typeface="+mn-lt"/>
          <a:ea typeface="+mn-ea"/>
          <a:cs typeface="+mn-cs"/>
        </a:defRPr>
      </a:lvl5pPr>
      <a:lvl6pPr marL="1131775" algn="l" defTabSz="452710" rtl="0" eaLnBrk="1" latinLnBrk="0" hangingPunct="1">
        <a:defRPr sz="891" kern="1200">
          <a:solidFill>
            <a:schemeClr val="tx1"/>
          </a:solidFill>
          <a:latin typeface="+mn-lt"/>
          <a:ea typeface="+mn-ea"/>
          <a:cs typeface="+mn-cs"/>
        </a:defRPr>
      </a:lvl6pPr>
      <a:lvl7pPr marL="1358130" algn="l" defTabSz="452710" rtl="0" eaLnBrk="1" latinLnBrk="0" hangingPunct="1">
        <a:defRPr sz="891" kern="1200">
          <a:solidFill>
            <a:schemeClr val="tx1"/>
          </a:solidFill>
          <a:latin typeface="+mn-lt"/>
          <a:ea typeface="+mn-ea"/>
          <a:cs typeface="+mn-cs"/>
        </a:defRPr>
      </a:lvl7pPr>
      <a:lvl8pPr marL="1584485" algn="l" defTabSz="452710" rtl="0" eaLnBrk="1" latinLnBrk="0" hangingPunct="1">
        <a:defRPr sz="891" kern="1200">
          <a:solidFill>
            <a:schemeClr val="tx1"/>
          </a:solidFill>
          <a:latin typeface="+mn-lt"/>
          <a:ea typeface="+mn-ea"/>
          <a:cs typeface="+mn-cs"/>
        </a:defRPr>
      </a:lvl8pPr>
      <a:lvl9pPr marL="1810839" algn="l" defTabSz="452710" rtl="0" eaLnBrk="1" latinLnBrk="0" hangingPunct="1">
        <a:defRPr sz="89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pos="6000">
          <p15:clr>
            <a:srgbClr val="F26B43"/>
          </p15:clr>
        </p15:guide>
        <p15:guide id="3" pos="240">
          <p15:clr>
            <a:srgbClr val="F26B43"/>
          </p15:clr>
        </p15:guide>
        <p15:guide id="4" orient="horz" pos="2160">
          <p15:clr>
            <a:srgbClr val="F26B43"/>
          </p15:clr>
        </p15:guide>
        <p15:guide id="5" orient="horz" pos="255">
          <p15:clr>
            <a:srgbClr val="F26B43"/>
          </p15:clr>
        </p15:guide>
        <p15:guide id="6" orient="horz" pos="3974">
          <p15:clr>
            <a:srgbClr val="F26B43"/>
          </p15:clr>
        </p15:guide>
        <p15:guide id="7" orient="horz" pos="1026">
          <p15:clr>
            <a:srgbClr val="F26B43"/>
          </p15:clr>
        </p15:guide>
        <p15:guide id="8" orient="horz" pos="685">
          <p15:clr>
            <a:srgbClr val="F26B43"/>
          </p15:clr>
        </p15:guide>
        <p15:guide id="9" orient="horz" pos="6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athora.com/be" TargetMode="External"/><Relationship Id="rId2" Type="http://schemas.openxmlformats.org/officeDocument/2006/relationships/image" Target="../media/image22.emf"/><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47EF41-31DC-4E2C-82C6-DA0B411F543E}"/>
              </a:ext>
            </a:extLst>
          </p:cNvPr>
          <p:cNvSpPr>
            <a:spLocks noGrp="1"/>
          </p:cNvSpPr>
          <p:nvPr>
            <p:ph type="body" sz="quarter" idx="14"/>
          </p:nvPr>
        </p:nvSpPr>
        <p:spPr>
          <a:xfrm>
            <a:off x="380998" y="4987680"/>
            <a:ext cx="6548861" cy="830997"/>
          </a:xfrm>
        </p:spPr>
        <p:txBody>
          <a:bodyPr/>
          <a:lstStyle/>
          <a:p>
            <a:r>
              <a:rPr lang="en-GB" sz="1600" dirty="0"/>
              <a:t>19 November 2022: 12u – 13u (Luxemburg)</a:t>
            </a:r>
          </a:p>
          <a:p>
            <a:endParaRPr lang="en-BE" sz="1600" dirty="0"/>
          </a:p>
          <a:p>
            <a:endParaRPr lang="fr-BE" sz="1600" dirty="0"/>
          </a:p>
        </p:txBody>
      </p:sp>
      <p:sp>
        <p:nvSpPr>
          <p:cNvPr id="8" name="Title 7">
            <a:extLst>
              <a:ext uri="{FF2B5EF4-FFF2-40B4-BE49-F238E27FC236}">
                <a16:creationId xmlns:a16="http://schemas.microsoft.com/office/drawing/2014/main" id="{307F5F64-407B-4472-A169-6036EA4ABAD0}"/>
              </a:ext>
            </a:extLst>
          </p:cNvPr>
          <p:cNvSpPr>
            <a:spLocks noGrp="1"/>
          </p:cNvSpPr>
          <p:nvPr>
            <p:ph type="ctrTitle"/>
          </p:nvPr>
        </p:nvSpPr>
        <p:spPr>
          <a:xfrm>
            <a:off x="380999" y="3274058"/>
            <a:ext cx="6548861" cy="450124"/>
          </a:xfrm>
        </p:spPr>
        <p:txBody>
          <a:bodyPr/>
          <a:lstStyle/>
          <a:p>
            <a:r>
              <a:rPr lang="en-GB" dirty="0"/>
              <a:t>meeting</a:t>
            </a:r>
            <a:br>
              <a:rPr lang="en-GB" dirty="0"/>
            </a:br>
            <a:r>
              <a:rPr lang="en-GB" dirty="0"/>
              <a:t>FRNDs</a:t>
            </a:r>
            <a:br>
              <a:rPr lang="en-GB" dirty="0"/>
            </a:br>
            <a:endParaRPr lang="fr-BE" dirty="0"/>
          </a:p>
        </p:txBody>
      </p:sp>
      <p:sp>
        <p:nvSpPr>
          <p:cNvPr id="6" name="Text Placeholder 5">
            <a:extLst>
              <a:ext uri="{FF2B5EF4-FFF2-40B4-BE49-F238E27FC236}">
                <a16:creationId xmlns:a16="http://schemas.microsoft.com/office/drawing/2014/main" id="{46C7CA69-4DD3-46B6-AF76-C253CF4A9458}"/>
              </a:ext>
            </a:extLst>
          </p:cNvPr>
          <p:cNvSpPr>
            <a:spLocks noGrp="1"/>
          </p:cNvSpPr>
          <p:nvPr>
            <p:ph type="body" sz="quarter" idx="13"/>
          </p:nvPr>
        </p:nvSpPr>
        <p:spPr>
          <a:xfrm>
            <a:off x="381000" y="3961363"/>
            <a:ext cx="6548860" cy="369332"/>
          </a:xfrm>
        </p:spPr>
        <p:txBody>
          <a:bodyPr/>
          <a:lstStyle/>
          <a:p>
            <a:r>
              <a:rPr lang="en-GB" dirty="0"/>
              <a:t>Maex Ruben</a:t>
            </a:r>
          </a:p>
        </p:txBody>
      </p:sp>
      <p:sp>
        <p:nvSpPr>
          <p:cNvPr id="11" name="Rectangle 10">
            <a:extLst>
              <a:ext uri="{FF2B5EF4-FFF2-40B4-BE49-F238E27FC236}">
                <a16:creationId xmlns:a16="http://schemas.microsoft.com/office/drawing/2014/main" id="{E757EC2A-44BA-402B-AB1F-8AC4339D5653}"/>
              </a:ext>
            </a:extLst>
          </p:cNvPr>
          <p:cNvSpPr/>
          <p:nvPr/>
        </p:nvSpPr>
        <p:spPr>
          <a:xfrm>
            <a:off x="280382" y="6198663"/>
            <a:ext cx="7184995" cy="523220"/>
          </a:xfrm>
          <a:prstGeom prst="rect">
            <a:avLst/>
          </a:prstGeom>
        </p:spPr>
        <p:txBody>
          <a:bodyPr wrap="square">
            <a:spAutoFit/>
          </a:bodyPr>
          <a:lstStyle/>
          <a:p>
            <a:r>
              <a:rPr lang="en-GB" sz="1400" dirty="0">
                <a:solidFill>
                  <a:schemeClr val="bg1">
                    <a:lumMod val="50000"/>
                  </a:schemeClr>
                </a:solidFill>
              </a:rPr>
              <a:t>DIT IS EEN VERTROUWELIJK DOCUMENT </a:t>
            </a:r>
          </a:p>
          <a:p>
            <a:r>
              <a:rPr lang="en-GB" sz="1400" dirty="0">
                <a:solidFill>
                  <a:schemeClr val="bg1">
                    <a:lumMod val="50000"/>
                  </a:schemeClr>
                </a:solidFill>
              </a:rPr>
              <a:t>ENKEL BESTEMD VOOR DE LEDEN VAN DE MAKELAARSGROEPERING FRNDS</a:t>
            </a:r>
            <a:endParaRPr lang="fr-BE" sz="1400" dirty="0">
              <a:solidFill>
                <a:schemeClr val="bg1">
                  <a:lumMod val="50000"/>
                </a:schemeClr>
              </a:solidFill>
            </a:endParaRPr>
          </a:p>
        </p:txBody>
      </p:sp>
      <p:pic>
        <p:nvPicPr>
          <p:cNvPr id="3" name="Picture 2">
            <a:extLst>
              <a:ext uri="{FF2B5EF4-FFF2-40B4-BE49-F238E27FC236}">
                <a16:creationId xmlns:a16="http://schemas.microsoft.com/office/drawing/2014/main" id="{7E99150C-3FE9-437A-803E-4D961C95AD18}"/>
              </a:ext>
            </a:extLst>
          </p:cNvPr>
          <p:cNvPicPr>
            <a:picLocks noChangeAspect="1"/>
          </p:cNvPicPr>
          <p:nvPr/>
        </p:nvPicPr>
        <p:blipFill>
          <a:blip r:embed="rId2"/>
          <a:stretch>
            <a:fillRect/>
          </a:stretch>
        </p:blipFill>
        <p:spPr>
          <a:xfrm>
            <a:off x="4386778" y="446049"/>
            <a:ext cx="2281703" cy="1818017"/>
          </a:xfrm>
          <a:prstGeom prst="rect">
            <a:avLst/>
          </a:prstGeom>
        </p:spPr>
      </p:pic>
    </p:spTree>
    <p:extLst>
      <p:ext uri="{BB962C8B-B14F-4D97-AF65-F5344CB8AC3E}">
        <p14:creationId xmlns:p14="http://schemas.microsoft.com/office/powerpoint/2010/main" val="115625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2491F-B87E-45B4-92BD-A35EC0857ED5}"/>
              </a:ext>
            </a:extLst>
          </p:cNvPr>
          <p:cNvSpPr>
            <a:spLocks noGrp="1"/>
          </p:cNvSpPr>
          <p:nvPr>
            <p:ph type="title"/>
          </p:nvPr>
        </p:nvSpPr>
        <p:spPr/>
        <p:txBody>
          <a:bodyPr/>
          <a:lstStyle/>
          <a:p>
            <a:r>
              <a:rPr lang="en-GB" dirty="0"/>
              <a:t>AGENDA</a:t>
            </a:r>
            <a:endParaRPr lang="fr-BE" dirty="0"/>
          </a:p>
        </p:txBody>
      </p:sp>
      <p:sp>
        <p:nvSpPr>
          <p:cNvPr id="7" name="Text Placeholder 3">
            <a:extLst>
              <a:ext uri="{FF2B5EF4-FFF2-40B4-BE49-F238E27FC236}">
                <a16:creationId xmlns:a16="http://schemas.microsoft.com/office/drawing/2014/main" id="{567B3E77-2F31-4819-A121-E9F648047B8F}"/>
              </a:ext>
            </a:extLst>
          </p:cNvPr>
          <p:cNvSpPr txBox="1">
            <a:spLocks/>
          </p:cNvSpPr>
          <p:nvPr/>
        </p:nvSpPr>
        <p:spPr>
          <a:xfrm>
            <a:off x="413020" y="1124744"/>
            <a:ext cx="6548861" cy="5112568"/>
          </a:xfrm>
          <a:prstGeom prst="rect">
            <a:avLst/>
          </a:prstGeom>
        </p:spPr>
        <p:txBody>
          <a:bodyPr/>
          <a:lstStyle>
            <a:lvl1pPr marL="0" indent="0" algn="l" defTabSz="557181" rtl="0" eaLnBrk="1" latinLnBrk="0" hangingPunct="1">
              <a:lnSpc>
                <a:spcPct val="100000"/>
              </a:lnSpc>
              <a:spcBef>
                <a:spcPts val="0"/>
              </a:spcBef>
              <a:buClr>
                <a:schemeClr val="bg2"/>
              </a:buClr>
              <a:buFontTx/>
              <a:buNone/>
              <a:defRPr sz="1600" kern="1200">
                <a:solidFill>
                  <a:schemeClr val="tx2"/>
                </a:solidFill>
                <a:latin typeface="+mn-lt"/>
                <a:ea typeface="+mn-ea"/>
                <a:cs typeface="+mn-cs"/>
              </a:defRPr>
            </a:lvl1pPr>
            <a:lvl2pPr marL="272991" indent="0" algn="l" defTabSz="557181" rtl="0" eaLnBrk="1" latinLnBrk="0" hangingPunct="1">
              <a:lnSpc>
                <a:spcPct val="100000"/>
              </a:lnSpc>
              <a:spcBef>
                <a:spcPts val="0"/>
              </a:spcBef>
              <a:buClr>
                <a:schemeClr val="bg2"/>
              </a:buClr>
              <a:buSzPct val="50000"/>
              <a:buFontTx/>
              <a:buNone/>
              <a:defRPr sz="1600" kern="1200">
                <a:solidFill>
                  <a:schemeClr val="tx2"/>
                </a:solidFill>
                <a:latin typeface="+mn-lt"/>
                <a:ea typeface="+mn-ea"/>
                <a:cs typeface="+mn-cs"/>
              </a:defRPr>
            </a:lvl2pPr>
            <a:lvl3pPr marL="545984" indent="0" algn="l" defTabSz="557181" rtl="0" eaLnBrk="1" latinLnBrk="0" hangingPunct="1">
              <a:lnSpc>
                <a:spcPct val="100000"/>
              </a:lnSpc>
              <a:spcBef>
                <a:spcPts val="0"/>
              </a:spcBef>
              <a:buClr>
                <a:schemeClr val="bg2"/>
              </a:buClr>
              <a:buSzPct val="50000"/>
              <a:buFontTx/>
              <a:buNone/>
              <a:defRPr sz="1600" kern="1200">
                <a:solidFill>
                  <a:schemeClr val="tx2"/>
                </a:solidFill>
                <a:latin typeface="+mn-lt"/>
                <a:ea typeface="+mn-ea"/>
                <a:cs typeface="+mn-cs"/>
              </a:defRPr>
            </a:lvl3pPr>
            <a:lvl4pPr marL="662980" indent="0" algn="l" defTabSz="557181" rtl="0" eaLnBrk="1" latinLnBrk="0" hangingPunct="1">
              <a:lnSpc>
                <a:spcPct val="100000"/>
              </a:lnSpc>
              <a:spcBef>
                <a:spcPts val="0"/>
              </a:spcBef>
              <a:buClr>
                <a:schemeClr val="bg2"/>
              </a:buClr>
              <a:buSzPct val="50000"/>
              <a:buFontTx/>
              <a:buNone/>
              <a:defRPr sz="1600" kern="1200">
                <a:solidFill>
                  <a:schemeClr val="tx2"/>
                </a:solidFill>
                <a:latin typeface="+mn-lt"/>
                <a:ea typeface="+mn-ea"/>
                <a:cs typeface="+mn-cs"/>
              </a:defRPr>
            </a:lvl4pPr>
            <a:lvl5pPr marL="1253659" indent="-139296" algn="l" defTabSz="557181" rtl="0" eaLnBrk="1" latinLnBrk="0" hangingPunct="1">
              <a:lnSpc>
                <a:spcPct val="90000"/>
              </a:lnSpc>
              <a:spcBef>
                <a:spcPts val="304"/>
              </a:spcBef>
              <a:buFont typeface="Arial" panose="020B0604020202020204" pitchFamily="34" charset="0"/>
              <a:buChar char="•"/>
              <a:defRPr sz="894" kern="1200">
                <a:solidFill>
                  <a:srgbClr val="000000"/>
                </a:solidFill>
                <a:latin typeface="+mn-lt"/>
                <a:ea typeface="+mn-ea"/>
                <a:cs typeface="+mn-cs"/>
              </a:defRPr>
            </a:lvl5pPr>
            <a:lvl6pPr marL="1532250" indent="-139296" algn="l" defTabSz="55718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6pPr>
            <a:lvl7pPr marL="1810840" indent="-139296" algn="l" defTabSz="55718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7pPr>
            <a:lvl8pPr marL="2089431" indent="-139296" algn="l" defTabSz="55718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8pPr>
            <a:lvl9pPr marL="2368022" indent="-139296" algn="l" defTabSz="557181"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9pPr>
          </a:lstStyle>
          <a:p>
            <a:pPr marL="457200" indent="-457200">
              <a:buFont typeface="+mj-lt"/>
              <a:buAutoNum type="arabicPeriod"/>
            </a:pPr>
            <a:r>
              <a:rPr lang="en-GB" sz="2400" dirty="0" err="1">
                <a:solidFill>
                  <a:schemeClr val="tx2">
                    <a:lumMod val="50000"/>
                  </a:schemeClr>
                </a:solidFill>
              </a:rPr>
              <a:t>Taksactie</a:t>
            </a:r>
            <a:r>
              <a:rPr lang="en-GB" sz="2400" dirty="0">
                <a:solidFill>
                  <a:schemeClr val="tx2">
                    <a:lumMod val="50000"/>
                  </a:schemeClr>
                </a:solidFill>
              </a:rPr>
              <a:t> </a:t>
            </a:r>
            <a:r>
              <a:rPr lang="en-GB" sz="2400" dirty="0" err="1">
                <a:solidFill>
                  <a:schemeClr val="tx2">
                    <a:lumMod val="50000"/>
                  </a:schemeClr>
                </a:solidFill>
              </a:rPr>
              <a:t>verlengd</a:t>
            </a:r>
            <a:r>
              <a:rPr lang="en-GB" sz="2400" dirty="0">
                <a:solidFill>
                  <a:schemeClr val="tx2">
                    <a:lumMod val="50000"/>
                  </a:schemeClr>
                </a:solidFill>
              </a:rPr>
              <a:t> </a:t>
            </a:r>
            <a:r>
              <a:rPr lang="en-GB" sz="2400" dirty="0" err="1">
                <a:solidFill>
                  <a:schemeClr val="tx2">
                    <a:lumMod val="50000"/>
                  </a:schemeClr>
                </a:solidFill>
              </a:rPr>
              <a:t>tem</a:t>
            </a:r>
            <a:r>
              <a:rPr lang="en-GB" sz="2400" dirty="0">
                <a:solidFill>
                  <a:schemeClr val="tx2">
                    <a:lumMod val="50000"/>
                  </a:schemeClr>
                </a:solidFill>
              </a:rPr>
              <a:t> 30/11</a:t>
            </a:r>
          </a:p>
          <a:p>
            <a:pPr marL="457200" indent="-457200">
              <a:buFont typeface="+mj-lt"/>
              <a:buAutoNum type="arabicPeriod"/>
            </a:pPr>
            <a:endParaRPr lang="en-GB" sz="2400" dirty="0">
              <a:solidFill>
                <a:schemeClr val="tx2">
                  <a:lumMod val="50000"/>
                </a:schemeClr>
              </a:solidFill>
            </a:endParaRPr>
          </a:p>
          <a:p>
            <a:pPr marL="457200" indent="-457200">
              <a:buFont typeface="+mj-lt"/>
              <a:buAutoNum type="arabicPeriod"/>
            </a:pPr>
            <a:r>
              <a:rPr lang="en-GB" sz="2400" dirty="0" err="1">
                <a:solidFill>
                  <a:schemeClr val="tx2">
                    <a:lumMod val="50000"/>
                  </a:schemeClr>
                </a:solidFill>
              </a:rPr>
              <a:t>Overname</a:t>
            </a:r>
            <a:r>
              <a:rPr lang="en-GB" sz="2400" dirty="0">
                <a:solidFill>
                  <a:schemeClr val="tx2">
                    <a:lumMod val="50000"/>
                  </a:schemeClr>
                </a:solidFill>
              </a:rPr>
              <a:t> closed book </a:t>
            </a:r>
            <a:r>
              <a:rPr lang="en-GB" sz="2400" dirty="0" err="1">
                <a:solidFill>
                  <a:schemeClr val="tx2">
                    <a:lumMod val="50000"/>
                  </a:schemeClr>
                </a:solidFill>
              </a:rPr>
              <a:t>ptf</a:t>
            </a:r>
            <a:r>
              <a:rPr lang="en-GB" sz="2400" dirty="0">
                <a:solidFill>
                  <a:schemeClr val="tx2">
                    <a:lumMod val="50000"/>
                  </a:schemeClr>
                </a:solidFill>
              </a:rPr>
              <a:t> NN</a:t>
            </a:r>
          </a:p>
          <a:p>
            <a:pPr marL="457200" indent="-457200">
              <a:buFont typeface="+mj-lt"/>
              <a:buAutoNum type="arabicPeriod"/>
            </a:pPr>
            <a:endParaRPr lang="en-GB" sz="2400" dirty="0"/>
          </a:p>
          <a:p>
            <a:pPr marL="457200" indent="-457200">
              <a:buFont typeface="+mj-lt"/>
              <a:buAutoNum type="arabicPeriod"/>
            </a:pPr>
            <a:r>
              <a:rPr lang="fr-BE" sz="2400" b="0" i="0" u="none" strike="noStrike" dirty="0" err="1">
                <a:solidFill>
                  <a:schemeClr val="tx2">
                    <a:lumMod val="50000"/>
                  </a:schemeClr>
                </a:solidFill>
                <a:effectLst/>
                <a:latin typeface="Calibri" panose="020F0502020204030204" pitchFamily="34" charset="0"/>
              </a:rPr>
              <a:t>Decavi-trofee</a:t>
            </a:r>
            <a:br>
              <a:rPr lang="fr-BE" sz="2400" b="0" i="0" u="none" strike="noStrike" dirty="0">
                <a:solidFill>
                  <a:schemeClr val="tx2">
                    <a:lumMod val="50000"/>
                  </a:schemeClr>
                </a:solidFill>
                <a:effectLst/>
                <a:latin typeface="Calibri" panose="020F0502020204030204" pitchFamily="34" charset="0"/>
              </a:rPr>
            </a:br>
            <a:r>
              <a:rPr lang="fr-BE" sz="2400" b="0" i="0" u="none" strike="noStrike" dirty="0" err="1">
                <a:solidFill>
                  <a:schemeClr val="tx2">
                    <a:lumMod val="50000"/>
                  </a:schemeClr>
                </a:solidFill>
                <a:effectLst/>
                <a:latin typeface="Calibri" panose="020F0502020204030204" pitchFamily="34" charset="0"/>
              </a:rPr>
              <a:t>voor</a:t>
            </a:r>
            <a:r>
              <a:rPr lang="fr-BE" sz="2400" b="0" i="0" u="none" strike="noStrike" dirty="0">
                <a:solidFill>
                  <a:schemeClr val="tx2">
                    <a:lumMod val="50000"/>
                  </a:schemeClr>
                </a:solidFill>
                <a:effectLst/>
                <a:latin typeface="Calibri" panose="020F0502020204030204" pitchFamily="34" charset="0"/>
              </a:rPr>
              <a:t> </a:t>
            </a:r>
            <a:r>
              <a:rPr lang="fr-BE" sz="2400" b="0" i="0" u="none" strike="noStrike" dirty="0" err="1">
                <a:solidFill>
                  <a:schemeClr val="tx2">
                    <a:lumMod val="50000"/>
                  </a:schemeClr>
                </a:solidFill>
                <a:effectLst/>
                <a:latin typeface="Calibri" panose="020F0502020204030204" pitchFamily="34" charset="0"/>
              </a:rPr>
              <a:t>beste</a:t>
            </a:r>
            <a:r>
              <a:rPr lang="fr-BE" sz="2400" b="0" i="0" u="none" strike="noStrike" dirty="0">
                <a:solidFill>
                  <a:schemeClr val="tx2">
                    <a:lumMod val="50000"/>
                  </a:schemeClr>
                </a:solidFill>
                <a:effectLst/>
                <a:latin typeface="Calibri" panose="020F0502020204030204" pitchFamily="34" charset="0"/>
              </a:rPr>
              <a:t> fonds </a:t>
            </a:r>
            <a:r>
              <a:rPr lang="fr-BE" sz="2400" b="0" i="0" u="none" strike="noStrike" dirty="0" err="1">
                <a:solidFill>
                  <a:schemeClr val="tx2">
                    <a:lumMod val="50000"/>
                  </a:schemeClr>
                </a:solidFill>
                <a:effectLst/>
                <a:latin typeface="Calibri" panose="020F0502020204030204" pitchFamily="34" charset="0"/>
              </a:rPr>
              <a:t>low</a:t>
            </a:r>
            <a:r>
              <a:rPr lang="fr-BE" sz="2400" b="0" i="0" u="none" strike="noStrike" dirty="0">
                <a:solidFill>
                  <a:schemeClr val="tx2">
                    <a:lumMod val="50000"/>
                  </a:schemeClr>
                </a:solidFill>
                <a:effectLst/>
                <a:latin typeface="Calibri" panose="020F0502020204030204" pitchFamily="34" charset="0"/>
              </a:rPr>
              <a:t> </a:t>
            </a:r>
            <a:r>
              <a:rPr lang="fr-BE" sz="2400" b="0" i="0" u="none" strike="noStrike" dirty="0" err="1">
                <a:solidFill>
                  <a:schemeClr val="tx2">
                    <a:lumMod val="50000"/>
                  </a:schemeClr>
                </a:solidFill>
                <a:effectLst/>
                <a:latin typeface="Calibri" panose="020F0502020204030204" pitchFamily="34" charset="0"/>
              </a:rPr>
              <a:t>risk</a:t>
            </a:r>
            <a:r>
              <a:rPr lang="fr-BE" sz="2400" b="0" i="0" u="none" strike="noStrike" dirty="0">
                <a:solidFill>
                  <a:schemeClr val="tx2">
                    <a:lumMod val="50000"/>
                  </a:schemeClr>
                </a:solidFill>
                <a:effectLst/>
                <a:latin typeface="Calibri" panose="020F0502020204030204" pitchFamily="34" charset="0"/>
              </a:rPr>
              <a:t> en </a:t>
            </a:r>
            <a:r>
              <a:rPr lang="fr-BE" sz="2400" b="0" i="0" u="none" strike="noStrike" dirty="0" err="1">
                <a:solidFill>
                  <a:schemeClr val="tx2">
                    <a:lumMod val="50000"/>
                  </a:schemeClr>
                </a:solidFill>
                <a:effectLst/>
                <a:latin typeface="Calibri" panose="020F0502020204030204" pitchFamily="34" charset="0"/>
              </a:rPr>
              <a:t>beste</a:t>
            </a:r>
            <a:r>
              <a:rPr lang="fr-BE" sz="2400" b="0" i="0" u="none" strike="noStrike" dirty="0">
                <a:solidFill>
                  <a:schemeClr val="tx2">
                    <a:lumMod val="50000"/>
                  </a:schemeClr>
                </a:solidFill>
                <a:effectLst/>
                <a:latin typeface="Calibri" panose="020F0502020204030204" pitchFamily="34" charset="0"/>
              </a:rPr>
              <a:t> fonds medium </a:t>
            </a:r>
            <a:r>
              <a:rPr lang="fr-BE" sz="2400" b="0" i="0" u="none" strike="noStrike" dirty="0" err="1">
                <a:solidFill>
                  <a:schemeClr val="tx2">
                    <a:lumMod val="50000"/>
                  </a:schemeClr>
                </a:solidFill>
                <a:effectLst/>
                <a:latin typeface="Calibri" panose="020F0502020204030204" pitchFamily="34" charset="0"/>
              </a:rPr>
              <a:t>risk</a:t>
            </a:r>
            <a:endParaRPr lang="fr-BE" sz="2400" b="0" i="0" u="none" strike="noStrike" dirty="0">
              <a:solidFill>
                <a:schemeClr val="tx2">
                  <a:lumMod val="50000"/>
                </a:schemeClr>
              </a:solidFill>
              <a:effectLst/>
              <a:latin typeface="Calibri" panose="020F0502020204030204" pitchFamily="34" charset="0"/>
            </a:endParaRPr>
          </a:p>
          <a:p>
            <a:pPr marL="457200" indent="-457200">
              <a:buFont typeface="+mj-lt"/>
              <a:buAutoNum type="arabicPeriod"/>
            </a:pPr>
            <a:endParaRPr lang="en-GB" sz="2400" dirty="0"/>
          </a:p>
          <a:p>
            <a:pPr marL="457200" indent="-457200">
              <a:buFont typeface="+mj-lt"/>
              <a:buAutoNum type="arabicPeriod"/>
            </a:pPr>
            <a:r>
              <a:rPr lang="nl-NL" sz="2400" b="0" i="0" u="none" strike="noStrike" dirty="0">
                <a:solidFill>
                  <a:schemeClr val="tx2">
                    <a:lumMod val="50000"/>
                  </a:schemeClr>
                </a:solidFill>
                <a:effectLst/>
                <a:latin typeface="Calibri" panose="020F0502020204030204" pitchFamily="34" charset="0"/>
              </a:rPr>
              <a:t>IPT Optimalisaties: Tool 80% regel aangepast</a:t>
            </a:r>
          </a:p>
          <a:p>
            <a:pPr marL="457200" indent="-457200">
              <a:buFont typeface="+mj-lt"/>
              <a:buAutoNum type="arabicPeriod"/>
            </a:pPr>
            <a:endParaRPr lang="en-GB" sz="2400" dirty="0"/>
          </a:p>
          <a:p>
            <a:pPr marL="457200" indent="-457200">
              <a:buFont typeface="+mj-lt"/>
              <a:buAutoNum type="arabicPeriod"/>
            </a:pPr>
            <a:r>
              <a:rPr lang="nl-NL" sz="2400" b="0" i="0" u="none" strike="noStrike" dirty="0">
                <a:solidFill>
                  <a:schemeClr val="tx2">
                    <a:lumMod val="50000"/>
                  </a:schemeClr>
                </a:solidFill>
                <a:effectLst/>
                <a:latin typeface="Calibri" panose="020F0502020204030204" pitchFamily="34" charset="0"/>
              </a:rPr>
              <a:t>Gewijzigde valorisatiewerkwijze bij overdracht tussen fondsen</a:t>
            </a:r>
          </a:p>
          <a:p>
            <a:pPr marL="457200" indent="-457200">
              <a:buFont typeface="+mj-lt"/>
              <a:buAutoNum type="arabicPeriod"/>
            </a:pPr>
            <a:endParaRPr lang="nl-NL" sz="2400" b="0" i="0" u="none" strike="noStrike" dirty="0">
              <a:solidFill>
                <a:schemeClr val="tx2">
                  <a:lumMod val="50000"/>
                </a:schemeClr>
              </a:solidFill>
              <a:effectLst/>
              <a:latin typeface="Calibri" panose="020F0502020204030204" pitchFamily="34" charset="0"/>
            </a:endParaRPr>
          </a:p>
          <a:p>
            <a:pPr marL="457200" indent="-457200">
              <a:buFont typeface="+mj-lt"/>
              <a:buAutoNum type="arabicPeriod"/>
            </a:pPr>
            <a:r>
              <a:rPr lang="nl-NL" sz="2400" dirty="0">
                <a:solidFill>
                  <a:schemeClr val="tx2">
                    <a:lumMod val="50000"/>
                  </a:schemeClr>
                </a:solidFill>
                <a:latin typeface="Calibri" panose="020F0502020204030204" pitchFamily="34" charset="0"/>
              </a:rPr>
              <a:t>Broker bootcamp Slovenië</a:t>
            </a:r>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en-GB" sz="2400" dirty="0"/>
          </a:p>
          <a:p>
            <a:pPr marL="457200" indent="-457200">
              <a:buFont typeface="+mj-lt"/>
              <a:buAutoNum type="arabicPeriod"/>
            </a:pPr>
            <a:endParaRPr lang="fr-BE" sz="2400" dirty="0"/>
          </a:p>
        </p:txBody>
      </p:sp>
    </p:spTree>
    <p:extLst>
      <p:ext uri="{BB962C8B-B14F-4D97-AF65-F5344CB8AC3E}">
        <p14:creationId xmlns:p14="http://schemas.microsoft.com/office/powerpoint/2010/main" val="288145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B1C20-7835-45BF-B019-336D6FC3762B}"/>
              </a:ext>
            </a:extLst>
          </p:cNvPr>
          <p:cNvSpPr>
            <a:spLocks noGrp="1"/>
          </p:cNvSpPr>
          <p:nvPr>
            <p:ph type="title"/>
          </p:nvPr>
        </p:nvSpPr>
        <p:spPr/>
        <p:txBody>
          <a:bodyPr/>
          <a:lstStyle/>
          <a:p>
            <a:r>
              <a:rPr lang="en-GB" dirty="0"/>
              <a:t>1. </a:t>
            </a:r>
            <a:r>
              <a:rPr lang="en-GB" dirty="0" err="1"/>
              <a:t>Taksactie</a:t>
            </a:r>
            <a:endParaRPr lang="en-BE" dirty="0"/>
          </a:p>
        </p:txBody>
      </p:sp>
      <p:sp>
        <p:nvSpPr>
          <p:cNvPr id="5" name="TextBox 4">
            <a:extLst>
              <a:ext uri="{FF2B5EF4-FFF2-40B4-BE49-F238E27FC236}">
                <a16:creationId xmlns:a16="http://schemas.microsoft.com/office/drawing/2014/main" id="{975B4FB5-B089-4314-9B38-195ECD51434F}"/>
              </a:ext>
            </a:extLst>
          </p:cNvPr>
          <p:cNvSpPr txBox="1"/>
          <p:nvPr/>
        </p:nvSpPr>
        <p:spPr>
          <a:xfrm>
            <a:off x="2792760" y="1812501"/>
            <a:ext cx="7593209" cy="492443"/>
          </a:xfrm>
          <a:prstGeom prst="rect">
            <a:avLst/>
          </a:prstGeom>
          <a:noFill/>
        </p:spPr>
        <p:txBody>
          <a:bodyPr wrap="square" rtlCol="0">
            <a:spAutoFit/>
          </a:bodyPr>
          <a:lstStyle/>
          <a:p>
            <a:pPr lvl="1" algn="just">
              <a:buClr>
                <a:schemeClr val="bg2"/>
              </a:buClr>
            </a:pPr>
            <a:endParaRPr lang="en-GB" sz="1300" dirty="0">
              <a:solidFill>
                <a:schemeClr val="tx2"/>
              </a:solidFill>
            </a:endParaRPr>
          </a:p>
          <a:p>
            <a:pPr lvl="2" algn="just">
              <a:buClr>
                <a:schemeClr val="bg2"/>
              </a:buClr>
            </a:pPr>
            <a:endParaRPr lang="fr-BE" sz="1300" dirty="0">
              <a:solidFill>
                <a:schemeClr val="tx2"/>
              </a:solidFill>
            </a:endParaRPr>
          </a:p>
        </p:txBody>
      </p:sp>
      <p:grpSp>
        <p:nvGrpSpPr>
          <p:cNvPr id="8" name="Group 7">
            <a:extLst>
              <a:ext uri="{FF2B5EF4-FFF2-40B4-BE49-F238E27FC236}">
                <a16:creationId xmlns:a16="http://schemas.microsoft.com/office/drawing/2014/main" id="{2C947B12-84B0-4D93-8B5E-2EE66F984878}"/>
              </a:ext>
            </a:extLst>
          </p:cNvPr>
          <p:cNvGrpSpPr/>
          <p:nvPr/>
        </p:nvGrpSpPr>
        <p:grpSpPr>
          <a:xfrm>
            <a:off x="6105128" y="2304944"/>
            <a:ext cx="3384376" cy="2492208"/>
            <a:chOff x="1965842" y="3433330"/>
            <a:chExt cx="8700557" cy="4416396"/>
          </a:xfrm>
        </p:grpSpPr>
        <p:sp>
          <p:nvSpPr>
            <p:cNvPr id="9" name="TextBox 8">
              <a:extLst>
                <a:ext uri="{FF2B5EF4-FFF2-40B4-BE49-F238E27FC236}">
                  <a16:creationId xmlns:a16="http://schemas.microsoft.com/office/drawing/2014/main" id="{CE5699FC-1716-4C3A-AF4A-71CDF5CF9BAC}"/>
                </a:ext>
              </a:extLst>
            </p:cNvPr>
            <p:cNvSpPr txBox="1"/>
            <p:nvPr/>
          </p:nvSpPr>
          <p:spPr>
            <a:xfrm>
              <a:off x="1965842" y="3433330"/>
              <a:ext cx="8700557" cy="3981458"/>
            </a:xfrm>
            <a:prstGeom prst="rect">
              <a:avLst/>
            </a:prstGeom>
            <a:noFill/>
          </p:spPr>
          <p:txBody>
            <a:bodyPr wrap="square" rtlCol="0">
              <a:spAutoFit/>
            </a:bodyPr>
            <a:lstStyle/>
            <a:p>
              <a:pPr defTabSz="844083">
                <a:buClr>
                  <a:srgbClr val="00BBE7"/>
                </a:buClr>
              </a:pPr>
              <a:r>
                <a:rPr lang="en-GB" sz="2800" dirty="0" err="1"/>
                <a:t>voor</a:t>
              </a:r>
              <a:r>
                <a:rPr lang="en-GB" sz="2800" dirty="0"/>
                <a:t> de </a:t>
              </a:r>
              <a:r>
                <a:rPr lang="en-GB" sz="2800" dirty="0" err="1"/>
                <a:t>volle</a:t>
              </a:r>
              <a:r>
                <a:rPr lang="en-GB" sz="2800" dirty="0"/>
                <a:t> 2 % </a:t>
              </a:r>
              <a:r>
                <a:rPr lang="en-GB" sz="2800" dirty="0" err="1"/>
                <a:t>voor</a:t>
              </a:r>
              <a:r>
                <a:rPr lang="en-GB" sz="2800" dirty="0"/>
                <a:t> invest : </a:t>
              </a:r>
              <a:br>
                <a:rPr lang="en-GB" sz="2800" dirty="0"/>
              </a:br>
              <a:r>
                <a:rPr lang="en-GB" sz="2800" dirty="0" err="1"/>
                <a:t>voor</a:t>
              </a:r>
              <a:r>
                <a:rPr lang="en-GB" sz="2800" dirty="0"/>
                <a:t> </a:t>
              </a:r>
              <a:r>
                <a:rPr lang="en-GB" sz="2800" dirty="0" err="1"/>
                <a:t>nieuwe</a:t>
              </a:r>
              <a:r>
                <a:rPr lang="en-GB" sz="2800" dirty="0"/>
                <a:t> </a:t>
              </a:r>
              <a:r>
                <a:rPr lang="en-GB" sz="2800" dirty="0" err="1"/>
                <a:t>zaken</a:t>
              </a:r>
              <a:r>
                <a:rPr lang="en-GB" sz="2800" dirty="0"/>
                <a:t> </a:t>
              </a:r>
              <a:r>
                <a:rPr lang="en-GB" sz="2800" dirty="0" err="1"/>
                <a:t>en</a:t>
              </a:r>
              <a:r>
                <a:rPr lang="en-GB" sz="2800" dirty="0"/>
                <a:t> </a:t>
              </a:r>
              <a:r>
                <a:rPr lang="en-GB" sz="2800" dirty="0" err="1"/>
                <a:t>bijstortingen</a:t>
              </a:r>
              <a:r>
                <a:rPr lang="en-GB" sz="2800" dirty="0"/>
                <a:t> </a:t>
              </a:r>
              <a:r>
                <a:rPr lang="en-GB" sz="2800" dirty="0" err="1"/>
                <a:t>vanaf</a:t>
              </a:r>
              <a:r>
                <a:rPr lang="en-GB" sz="2800" dirty="0"/>
                <a:t> </a:t>
              </a:r>
            </a:p>
            <a:p>
              <a:pPr defTabSz="844083">
                <a:buClr>
                  <a:srgbClr val="00BBE7"/>
                </a:buClr>
              </a:pPr>
              <a:r>
                <a:rPr lang="en-GB" sz="2800" dirty="0"/>
                <a:t>10 000 €</a:t>
              </a:r>
              <a:endParaRPr lang="en-US" sz="2000" b="1" dirty="0">
                <a:solidFill>
                  <a:srgbClr val="0E0048"/>
                </a:solidFill>
              </a:endParaRPr>
            </a:p>
          </p:txBody>
        </p:sp>
        <p:cxnSp>
          <p:nvCxnSpPr>
            <p:cNvPr id="10" name="Straight Connector 9">
              <a:extLst>
                <a:ext uri="{FF2B5EF4-FFF2-40B4-BE49-F238E27FC236}">
                  <a16:creationId xmlns:a16="http://schemas.microsoft.com/office/drawing/2014/main" id="{7935ECF9-3E12-4093-863B-699EA8D02988}"/>
                </a:ext>
              </a:extLst>
            </p:cNvPr>
            <p:cNvCxnSpPr>
              <a:cxnSpLocks/>
            </p:cNvCxnSpPr>
            <p:nvPr/>
          </p:nvCxnSpPr>
          <p:spPr>
            <a:xfrm>
              <a:off x="2797961" y="7849726"/>
              <a:ext cx="6519032" cy="0"/>
            </a:xfrm>
            <a:prstGeom prst="line">
              <a:avLst/>
            </a:prstGeom>
            <a:ln w="82550" cap="rnd">
              <a:solidFill>
                <a:srgbClr val="00BBE7"/>
              </a:solidFill>
            </a:ln>
          </p:spPr>
          <p:style>
            <a:lnRef idx="1">
              <a:schemeClr val="accent1"/>
            </a:lnRef>
            <a:fillRef idx="0">
              <a:schemeClr val="accent1"/>
            </a:fillRef>
            <a:effectRef idx="0">
              <a:schemeClr val="accent1"/>
            </a:effectRef>
            <a:fontRef idx="minor">
              <a:schemeClr val="tx1"/>
            </a:fontRef>
          </p:style>
        </p:cxnSp>
      </p:grpSp>
      <p:sp>
        <p:nvSpPr>
          <p:cNvPr id="2" name="AutoShape 2">
            <a:extLst>
              <a:ext uri="{FF2B5EF4-FFF2-40B4-BE49-F238E27FC236}">
                <a16:creationId xmlns:a16="http://schemas.microsoft.com/office/drawing/2014/main" id="{EE99EC08-F69D-9D2E-494A-D2CEE1B511A3}"/>
              </a:ext>
            </a:extLst>
          </p:cNvPr>
          <p:cNvSpPr>
            <a:spLocks noChangeAspect="1" noChangeArrowheads="1"/>
          </p:cNvSpPr>
          <p:nvPr/>
        </p:nvSpPr>
        <p:spPr bwMode="auto">
          <a:xfrm>
            <a:off x="2144688" y="620688"/>
            <a:ext cx="2960712" cy="29607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7" name="Picture 6" descr="A picture containing text, sign&#10;&#10;Description automatically generated">
            <a:extLst>
              <a:ext uri="{FF2B5EF4-FFF2-40B4-BE49-F238E27FC236}">
                <a16:creationId xmlns:a16="http://schemas.microsoft.com/office/drawing/2014/main" id="{95C97B9F-1AC0-C27F-BB61-80BB5C511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20" y="957238"/>
            <a:ext cx="5688007" cy="5200650"/>
          </a:xfrm>
          <a:prstGeom prst="rect">
            <a:avLst/>
          </a:prstGeom>
        </p:spPr>
      </p:pic>
    </p:spTree>
    <p:extLst>
      <p:ext uri="{BB962C8B-B14F-4D97-AF65-F5344CB8AC3E}">
        <p14:creationId xmlns:p14="http://schemas.microsoft.com/office/powerpoint/2010/main" val="286662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CE6B-8574-3D72-9522-806913446CC0}"/>
              </a:ext>
            </a:extLst>
          </p:cNvPr>
          <p:cNvSpPr>
            <a:spLocks noGrp="1"/>
          </p:cNvSpPr>
          <p:nvPr>
            <p:ph type="title"/>
          </p:nvPr>
        </p:nvSpPr>
        <p:spPr/>
        <p:txBody>
          <a:bodyPr/>
          <a:lstStyle/>
          <a:p>
            <a:r>
              <a:rPr lang="en-GB" dirty="0"/>
              <a:t>2. </a:t>
            </a:r>
            <a:r>
              <a:rPr lang="en-GB" dirty="0" err="1"/>
              <a:t>Overname</a:t>
            </a:r>
            <a:r>
              <a:rPr lang="en-GB" dirty="0"/>
              <a:t> closed book </a:t>
            </a:r>
            <a:r>
              <a:rPr lang="en-GB" dirty="0" err="1"/>
              <a:t>ptf</a:t>
            </a:r>
            <a:r>
              <a:rPr lang="en-GB" dirty="0"/>
              <a:t> NN</a:t>
            </a:r>
            <a:endParaRPr lang="fr-BE" dirty="0"/>
          </a:p>
        </p:txBody>
      </p:sp>
      <p:sp>
        <p:nvSpPr>
          <p:cNvPr id="4" name="TextBox 3">
            <a:extLst>
              <a:ext uri="{FF2B5EF4-FFF2-40B4-BE49-F238E27FC236}">
                <a16:creationId xmlns:a16="http://schemas.microsoft.com/office/drawing/2014/main" id="{258EE1BE-5A6E-7740-4093-511B508A92D4}"/>
              </a:ext>
            </a:extLst>
          </p:cNvPr>
          <p:cNvSpPr txBox="1"/>
          <p:nvPr/>
        </p:nvSpPr>
        <p:spPr>
          <a:xfrm>
            <a:off x="413006" y="1844824"/>
            <a:ext cx="6340193" cy="1384995"/>
          </a:xfrm>
          <a:prstGeom prst="rect">
            <a:avLst/>
          </a:prstGeom>
          <a:noFill/>
        </p:spPr>
        <p:txBody>
          <a:bodyPr wrap="square">
            <a:spAutoFit/>
          </a:bodyPr>
          <a:lstStyle/>
          <a:p>
            <a:pPr algn="l"/>
            <a:r>
              <a:rPr lang="fr-BE" sz="2800" b="0" i="0" u="none" strike="noStrike" dirty="0">
                <a:solidFill>
                  <a:srgbClr val="0E0048"/>
                </a:solidFill>
                <a:effectLst/>
                <a:latin typeface="Calibri" panose="020F0502020204030204" pitchFamily="34" charset="0"/>
              </a:rPr>
              <a:t>Interview Dorsan van Hecke in 'Investment </a:t>
            </a:r>
            <a:r>
              <a:rPr lang="fr-BE" sz="2800" b="0" i="0" u="none" strike="noStrike" dirty="0" err="1">
                <a:solidFill>
                  <a:srgbClr val="0E0048"/>
                </a:solidFill>
                <a:effectLst/>
                <a:latin typeface="Calibri" panose="020F0502020204030204" pitchFamily="34" charset="0"/>
              </a:rPr>
              <a:t>Officer</a:t>
            </a:r>
            <a:r>
              <a:rPr lang="fr-BE" sz="2800" b="0" i="0" u="none" strike="noStrike" dirty="0">
                <a:solidFill>
                  <a:srgbClr val="0E0048"/>
                </a:solidFill>
                <a:effectLst/>
                <a:latin typeface="Calibri" panose="020F0502020204030204" pitchFamily="34" charset="0"/>
              </a:rPr>
              <a:t> over de </a:t>
            </a:r>
            <a:r>
              <a:rPr lang="fr-BE" sz="2800" b="0" i="0" u="none" strike="noStrike" dirty="0" err="1">
                <a:solidFill>
                  <a:srgbClr val="0E0048"/>
                </a:solidFill>
                <a:effectLst/>
                <a:latin typeface="Calibri" panose="020F0502020204030204" pitchFamily="34" charset="0"/>
              </a:rPr>
              <a:t>overname</a:t>
            </a:r>
            <a:r>
              <a:rPr lang="fr-BE" sz="2800" b="0" i="0" u="none" strike="noStrike" dirty="0">
                <a:solidFill>
                  <a:srgbClr val="0E0048"/>
                </a:solidFill>
                <a:effectLst/>
                <a:latin typeface="Calibri" panose="020F0502020204030204" pitchFamily="34" charset="0"/>
              </a:rPr>
              <a:t> van de </a:t>
            </a:r>
            <a:r>
              <a:rPr lang="fr-BE" sz="2800" b="0" i="0" u="none" strike="noStrike" dirty="0" err="1">
                <a:solidFill>
                  <a:srgbClr val="0E0048"/>
                </a:solidFill>
                <a:effectLst/>
                <a:latin typeface="Calibri" panose="020F0502020204030204" pitchFamily="34" charset="0"/>
              </a:rPr>
              <a:t>closed</a:t>
            </a:r>
            <a:r>
              <a:rPr lang="fr-BE" sz="2800" b="0" i="0" u="none" strike="noStrike" dirty="0">
                <a:solidFill>
                  <a:srgbClr val="0E0048"/>
                </a:solidFill>
                <a:effectLst/>
                <a:latin typeface="Calibri" panose="020F0502020204030204" pitchFamily="34" charset="0"/>
              </a:rPr>
              <a:t> book portefeuille van NN'</a:t>
            </a:r>
          </a:p>
        </p:txBody>
      </p:sp>
    </p:spTree>
    <p:extLst>
      <p:ext uri="{BB962C8B-B14F-4D97-AF65-F5344CB8AC3E}">
        <p14:creationId xmlns:p14="http://schemas.microsoft.com/office/powerpoint/2010/main" val="348723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9BBC-1922-C9BB-9FF3-FC8CE4EBB80D}"/>
              </a:ext>
            </a:extLst>
          </p:cNvPr>
          <p:cNvSpPr>
            <a:spLocks noGrp="1"/>
          </p:cNvSpPr>
          <p:nvPr>
            <p:ph type="title"/>
          </p:nvPr>
        </p:nvSpPr>
        <p:spPr/>
        <p:txBody>
          <a:bodyPr/>
          <a:lstStyle/>
          <a:p>
            <a:r>
              <a:rPr lang="en-GB" dirty="0"/>
              <a:t>3. </a:t>
            </a:r>
            <a:r>
              <a:rPr lang="en-GB" dirty="0" err="1"/>
              <a:t>Decavi</a:t>
            </a:r>
            <a:r>
              <a:rPr lang="en-GB" dirty="0"/>
              <a:t> </a:t>
            </a:r>
            <a:r>
              <a:rPr lang="en-GB" dirty="0" err="1"/>
              <a:t>Trofee</a:t>
            </a:r>
            <a:endParaRPr lang="fr-BE" dirty="0"/>
          </a:p>
        </p:txBody>
      </p:sp>
      <p:sp>
        <p:nvSpPr>
          <p:cNvPr id="4" name="TextBox 3">
            <a:extLst>
              <a:ext uri="{FF2B5EF4-FFF2-40B4-BE49-F238E27FC236}">
                <a16:creationId xmlns:a16="http://schemas.microsoft.com/office/drawing/2014/main" id="{CF780EF7-BC8A-B951-B307-942B8EF8C642}"/>
              </a:ext>
            </a:extLst>
          </p:cNvPr>
          <p:cNvSpPr txBox="1"/>
          <p:nvPr/>
        </p:nvSpPr>
        <p:spPr>
          <a:xfrm>
            <a:off x="488504" y="1412776"/>
            <a:ext cx="7344816" cy="4154984"/>
          </a:xfrm>
          <a:prstGeom prst="rect">
            <a:avLst/>
          </a:prstGeom>
          <a:noFill/>
        </p:spPr>
        <p:txBody>
          <a:bodyPr wrap="square">
            <a:spAutoFit/>
          </a:bodyPr>
          <a:lstStyle/>
          <a:p>
            <a:pPr algn="l"/>
            <a:r>
              <a:rPr lang="fr-BE" sz="2400" b="0" i="0" u="none" strike="noStrike" dirty="0">
                <a:solidFill>
                  <a:srgbClr val="485865"/>
                </a:solidFill>
                <a:effectLst/>
                <a:latin typeface="Calibri" panose="020F0502020204030204" pitchFamily="34" charset="0"/>
              </a:rPr>
              <a:t>Op </a:t>
            </a:r>
            <a:r>
              <a:rPr lang="fr-BE" sz="2400" b="0" i="0" u="none" strike="noStrike" dirty="0" err="1">
                <a:solidFill>
                  <a:srgbClr val="485865"/>
                </a:solidFill>
                <a:effectLst/>
                <a:latin typeface="Calibri" panose="020F0502020204030204" pitchFamily="34" charset="0"/>
              </a:rPr>
              <a:t>woensdagavond</a:t>
            </a:r>
            <a:r>
              <a:rPr lang="fr-BE" sz="2400" b="0" i="0" u="none" strike="noStrike" dirty="0">
                <a:solidFill>
                  <a:srgbClr val="485865"/>
                </a:solidFill>
                <a:effectLst/>
                <a:latin typeface="Calibri" panose="020F0502020204030204" pitchFamily="34" charset="0"/>
              </a:rPr>
              <a:t> 26 </a:t>
            </a:r>
            <a:r>
              <a:rPr lang="fr-BE" sz="2400" b="0" i="0" u="none" strike="noStrike" dirty="0" err="1">
                <a:solidFill>
                  <a:srgbClr val="485865"/>
                </a:solidFill>
                <a:effectLst/>
                <a:latin typeface="Calibri" panose="020F0502020204030204" pitchFamily="34" charset="0"/>
              </a:rPr>
              <a:t>oktober</a:t>
            </a:r>
            <a:r>
              <a:rPr lang="fr-BE" sz="2400" b="0" i="0" u="none" strike="noStrike" dirty="0">
                <a:solidFill>
                  <a:srgbClr val="485865"/>
                </a:solidFill>
                <a:effectLst/>
                <a:latin typeface="Calibri" panose="020F0502020204030204" pitchFamily="34" charset="0"/>
              </a:rPr>
              <a:t> 2022 </a:t>
            </a:r>
            <a:r>
              <a:rPr lang="fr-BE" sz="2400" b="0" i="0" u="none" strike="noStrike" dirty="0" err="1">
                <a:solidFill>
                  <a:srgbClr val="485865"/>
                </a:solidFill>
                <a:effectLst/>
                <a:latin typeface="Calibri" panose="020F0502020204030204" pitchFamily="34" charset="0"/>
              </a:rPr>
              <a:t>vond</a:t>
            </a:r>
            <a:r>
              <a:rPr lang="fr-BE" sz="2400" b="0" i="0" u="none" strike="noStrike" dirty="0">
                <a:solidFill>
                  <a:srgbClr val="485865"/>
                </a:solidFill>
                <a:effectLst/>
                <a:latin typeface="Calibri" panose="020F0502020204030204" pitchFamily="34" charset="0"/>
              </a:rPr>
              <a:t> de 23ste </a:t>
            </a:r>
            <a:r>
              <a:rPr lang="fr-BE" sz="2400" b="0" i="0" u="none" strike="noStrike" dirty="0" err="1">
                <a:solidFill>
                  <a:srgbClr val="485865"/>
                </a:solidFill>
                <a:effectLst/>
                <a:latin typeface="Calibri" panose="020F0502020204030204" pitchFamily="34" charset="0"/>
              </a:rPr>
              <a:t>uitreiking</a:t>
            </a:r>
            <a:r>
              <a:rPr lang="fr-BE" sz="2400" b="0" i="0" u="none" strike="noStrike" dirty="0">
                <a:solidFill>
                  <a:srgbClr val="485865"/>
                </a:solidFill>
                <a:effectLst/>
                <a:latin typeface="Calibri" panose="020F0502020204030204" pitchFamily="34" charset="0"/>
              </a:rPr>
              <a:t> van de </a:t>
            </a:r>
            <a:r>
              <a:rPr lang="fr-BE" sz="2400" b="0" i="0" u="none" strike="noStrike" dirty="0" err="1">
                <a:solidFill>
                  <a:srgbClr val="485865"/>
                </a:solidFill>
                <a:effectLst/>
                <a:latin typeface="Calibri" panose="020F0502020204030204" pitchFamily="34" charset="0"/>
              </a:rPr>
              <a:t>Decavi-levensverzekeringstrofeeën</a:t>
            </a:r>
            <a:r>
              <a:rPr lang="fr-BE" sz="2400" b="0" i="0" u="none" strike="noStrike" dirty="0">
                <a:solidFill>
                  <a:srgbClr val="485865"/>
                </a:solidFill>
                <a:effectLst/>
                <a:latin typeface="Calibri" panose="020F0502020204030204" pitchFamily="34" charset="0"/>
              </a:rPr>
              <a:t> </a:t>
            </a:r>
            <a:r>
              <a:rPr lang="fr-BE" sz="2400" b="0" i="0" u="none" strike="noStrike" dirty="0" err="1">
                <a:solidFill>
                  <a:srgbClr val="485865"/>
                </a:solidFill>
                <a:effectLst/>
                <a:latin typeface="Calibri" panose="020F0502020204030204" pitchFamily="34" charset="0"/>
              </a:rPr>
              <a:t>plaats</a:t>
            </a:r>
            <a:r>
              <a:rPr lang="fr-BE" sz="2400" b="0" i="0" u="none" strike="noStrike" dirty="0">
                <a:solidFill>
                  <a:srgbClr val="485865"/>
                </a:solidFill>
                <a:effectLst/>
                <a:latin typeface="Calibri" panose="020F0502020204030204" pitchFamily="34" charset="0"/>
              </a:rPr>
              <a:t>.</a:t>
            </a:r>
          </a:p>
          <a:p>
            <a:pPr algn="l"/>
            <a:r>
              <a:rPr lang="fr-BE" sz="2400" b="0" i="0" u="none" strike="noStrike" dirty="0">
                <a:solidFill>
                  <a:srgbClr val="485865"/>
                </a:solidFill>
                <a:effectLst/>
                <a:latin typeface="Calibri" panose="020F0502020204030204" pitchFamily="34" charset="0"/>
              </a:rPr>
              <a:t> </a:t>
            </a:r>
          </a:p>
          <a:p>
            <a:pPr algn="l"/>
            <a:r>
              <a:rPr lang="fr-BE" sz="2400" b="1" i="0" u="none" strike="noStrike" dirty="0" err="1">
                <a:solidFill>
                  <a:srgbClr val="485865"/>
                </a:solidFill>
                <a:effectLst/>
                <a:latin typeface="Calibri" panose="020F0502020204030204" pitchFamily="34" charset="0"/>
              </a:rPr>
              <a:t>Daarbij</a:t>
            </a:r>
            <a:r>
              <a:rPr lang="fr-BE" sz="2400" b="1" i="0" u="none" strike="noStrike" dirty="0">
                <a:solidFill>
                  <a:srgbClr val="485865"/>
                </a:solidFill>
                <a:effectLst/>
                <a:latin typeface="Calibri" panose="020F0502020204030204" pitchFamily="34" charset="0"/>
              </a:rPr>
              <a:t> </a:t>
            </a:r>
            <a:r>
              <a:rPr lang="fr-BE" sz="2400" b="1" i="0" u="none" strike="noStrike" dirty="0" err="1">
                <a:solidFill>
                  <a:srgbClr val="485865"/>
                </a:solidFill>
                <a:effectLst/>
                <a:latin typeface="Calibri" panose="020F0502020204030204" pitchFamily="34" charset="0"/>
              </a:rPr>
              <a:t>kreeg</a:t>
            </a:r>
            <a:r>
              <a:rPr lang="fr-BE" sz="2400" b="1" i="0" u="none" strike="noStrike" dirty="0">
                <a:solidFill>
                  <a:srgbClr val="485865"/>
                </a:solidFill>
                <a:effectLst/>
                <a:latin typeface="Calibri" panose="020F0502020204030204" pitchFamily="34" charset="0"/>
              </a:rPr>
              <a:t> Athora Belgium 2 </a:t>
            </a:r>
            <a:r>
              <a:rPr lang="fr-BE" sz="2400" b="1" i="0" u="none" strike="noStrike" dirty="0" err="1">
                <a:solidFill>
                  <a:srgbClr val="485865"/>
                </a:solidFill>
                <a:effectLst/>
                <a:latin typeface="Calibri" panose="020F0502020204030204" pitchFamily="34" charset="0"/>
              </a:rPr>
              <a:t>trofeeën</a:t>
            </a:r>
            <a:r>
              <a:rPr lang="fr-BE" sz="2400" b="1" i="0" u="none" strike="noStrike" dirty="0">
                <a:solidFill>
                  <a:srgbClr val="485865"/>
                </a:solidFill>
                <a:effectLst/>
                <a:latin typeface="Calibri" panose="020F0502020204030204" pitchFamily="34" charset="0"/>
              </a:rPr>
              <a:t> </a:t>
            </a:r>
            <a:r>
              <a:rPr lang="fr-BE" sz="2400" b="1" i="0" u="none" strike="noStrike" dirty="0" err="1">
                <a:solidFill>
                  <a:srgbClr val="485865"/>
                </a:solidFill>
                <a:effectLst/>
                <a:latin typeface="Calibri" panose="020F0502020204030204" pitchFamily="34" charset="0"/>
              </a:rPr>
              <a:t>voor</a:t>
            </a:r>
            <a:r>
              <a:rPr lang="fr-BE" sz="2400" b="1" i="0" u="none" strike="noStrike" dirty="0">
                <a:solidFill>
                  <a:srgbClr val="485865"/>
                </a:solidFill>
                <a:effectLst/>
                <a:latin typeface="Calibri" panose="020F0502020204030204" pitchFamily="34" charset="0"/>
              </a:rPr>
              <a:t> het </a:t>
            </a:r>
            <a:r>
              <a:rPr lang="fr-BE" sz="2400" b="1" i="0" u="none" strike="noStrike" dirty="0" err="1">
                <a:solidFill>
                  <a:srgbClr val="485865"/>
                </a:solidFill>
                <a:effectLst/>
                <a:latin typeface="Calibri" panose="020F0502020204030204" pitchFamily="34" charset="0"/>
              </a:rPr>
              <a:t>beste</a:t>
            </a:r>
            <a:r>
              <a:rPr lang="fr-BE" sz="2400" b="1" i="0" u="none" strike="noStrike" dirty="0">
                <a:solidFill>
                  <a:srgbClr val="485865"/>
                </a:solidFill>
                <a:effectLst/>
                <a:latin typeface="Calibri" panose="020F0502020204030204" pitchFamily="34" charset="0"/>
              </a:rPr>
              <a:t> fonds in </a:t>
            </a:r>
            <a:r>
              <a:rPr lang="fr-BE" sz="2400" b="1" i="0" u="none" strike="noStrike" dirty="0" err="1">
                <a:solidFill>
                  <a:srgbClr val="485865"/>
                </a:solidFill>
                <a:effectLst/>
                <a:latin typeface="Calibri" panose="020F0502020204030204" pitchFamily="34" charset="0"/>
              </a:rPr>
              <a:t>tak</a:t>
            </a:r>
            <a:r>
              <a:rPr lang="fr-BE" sz="2400" b="1" i="0" u="none" strike="noStrike" dirty="0">
                <a:solidFill>
                  <a:srgbClr val="485865"/>
                </a:solidFill>
                <a:effectLst/>
                <a:latin typeface="Calibri" panose="020F0502020204030204" pitchFamily="34" charset="0"/>
              </a:rPr>
              <a:t> 23 </a:t>
            </a:r>
            <a:r>
              <a:rPr lang="fr-BE" sz="2400" b="0" i="0" u="none" strike="noStrike" dirty="0">
                <a:solidFill>
                  <a:srgbClr val="485865"/>
                </a:solidFill>
                <a:effectLst/>
                <a:latin typeface="Calibri" panose="020F0502020204030204" pitchFamily="34" charset="0"/>
              </a:rPr>
              <a:t>met </a:t>
            </a:r>
            <a:r>
              <a:rPr lang="fr-BE" sz="2400" b="1" i="0" u="none" strike="noStrike" dirty="0">
                <a:solidFill>
                  <a:srgbClr val="00BBE7"/>
                </a:solidFill>
                <a:effectLst/>
                <a:latin typeface="Calibri" panose="020F0502020204030204" pitchFamily="34" charset="0"/>
              </a:rPr>
              <a:t>het Athora </a:t>
            </a:r>
            <a:r>
              <a:rPr lang="fr-BE" sz="2400" b="1" i="0" u="none" strike="noStrike" dirty="0" err="1">
                <a:solidFill>
                  <a:srgbClr val="00BBE7"/>
                </a:solidFill>
                <a:effectLst/>
                <a:latin typeface="Calibri" panose="020F0502020204030204" pitchFamily="34" charset="0"/>
              </a:rPr>
              <a:t>Carmignac</a:t>
            </a:r>
            <a:r>
              <a:rPr lang="fr-BE" sz="2400" b="1" i="0" u="none" strike="noStrike" dirty="0">
                <a:solidFill>
                  <a:srgbClr val="00BBE7"/>
                </a:solidFill>
                <a:effectLst/>
                <a:latin typeface="Calibri" panose="020F0502020204030204" pitchFamily="34" charset="0"/>
              </a:rPr>
              <a:t> Patrimoine Europe-fonds </a:t>
            </a:r>
            <a:r>
              <a:rPr lang="fr-BE" sz="2400" b="0" i="0" u="none" strike="noStrike" dirty="0">
                <a:solidFill>
                  <a:srgbClr val="485865"/>
                </a:solidFill>
                <a:effectLst/>
                <a:latin typeface="Calibri" panose="020F0502020204030204" pitchFamily="34" charset="0"/>
              </a:rPr>
              <a:t>en</a:t>
            </a:r>
            <a:r>
              <a:rPr lang="fr-BE" sz="2400" b="1" i="0" u="none" strike="noStrike" dirty="0">
                <a:solidFill>
                  <a:srgbClr val="00BBE7"/>
                </a:solidFill>
                <a:effectLst/>
                <a:latin typeface="Calibri" panose="020F0502020204030204" pitchFamily="34" charset="0"/>
              </a:rPr>
              <a:t> het Athora FFG Global Flexible </a:t>
            </a:r>
            <a:r>
              <a:rPr lang="fr-BE" sz="2400" b="1" i="0" u="none" strike="noStrike" dirty="0" err="1">
                <a:solidFill>
                  <a:srgbClr val="00BBE7"/>
                </a:solidFill>
                <a:effectLst/>
                <a:latin typeface="Calibri" panose="020F0502020204030204" pitchFamily="34" charset="0"/>
              </a:rPr>
              <a:t>Sustainable</a:t>
            </a:r>
            <a:r>
              <a:rPr lang="fr-BE" sz="2400" b="1" i="0" u="none" strike="noStrike" dirty="0">
                <a:solidFill>
                  <a:srgbClr val="00BBE7"/>
                </a:solidFill>
                <a:effectLst/>
                <a:latin typeface="Calibri" panose="020F0502020204030204" pitchFamily="34" charset="0"/>
              </a:rPr>
              <a:t>-fonds.</a:t>
            </a:r>
            <a:endParaRPr lang="fr-BE" sz="2400" b="0" i="0" u="none" strike="noStrike" dirty="0">
              <a:solidFill>
                <a:srgbClr val="485865"/>
              </a:solidFill>
              <a:effectLst/>
              <a:latin typeface="Calibri" panose="020F0502020204030204" pitchFamily="34" charset="0"/>
            </a:endParaRPr>
          </a:p>
          <a:p>
            <a:pPr algn="l"/>
            <a:r>
              <a:rPr lang="fr-BE" sz="2400" b="0" i="0" u="none" strike="noStrike" dirty="0">
                <a:solidFill>
                  <a:srgbClr val="485865"/>
                </a:solidFill>
                <a:effectLst/>
                <a:latin typeface="Calibri" panose="020F0502020204030204" pitchFamily="34" charset="0"/>
              </a:rPr>
              <a:t> </a:t>
            </a:r>
          </a:p>
          <a:p>
            <a:pPr algn="l"/>
            <a:r>
              <a:rPr lang="fr-BE" sz="2400" b="0" i="0" u="none" strike="noStrike" dirty="0">
                <a:solidFill>
                  <a:srgbClr val="485865"/>
                </a:solidFill>
                <a:effectLst/>
                <a:latin typeface="Calibri" panose="020F0502020204030204" pitchFamily="34" charset="0"/>
              </a:rPr>
              <a:t>De </a:t>
            </a:r>
            <a:r>
              <a:rPr lang="fr-BE" sz="2400" b="0" i="0" u="none" strike="noStrike" dirty="0" err="1">
                <a:solidFill>
                  <a:srgbClr val="485865"/>
                </a:solidFill>
                <a:effectLst/>
                <a:latin typeface="Calibri" panose="020F0502020204030204" pitchFamily="34" charset="0"/>
              </a:rPr>
              <a:t>Decavi-verzekeringstrofeeën</a:t>
            </a:r>
            <a:r>
              <a:rPr lang="fr-BE" sz="2400" b="0" i="0" u="none" strike="noStrike" dirty="0">
                <a:solidFill>
                  <a:srgbClr val="485865"/>
                </a:solidFill>
                <a:effectLst/>
                <a:latin typeface="Calibri" panose="020F0502020204030204" pitchFamily="34" charset="0"/>
              </a:rPr>
              <a:t> </a:t>
            </a:r>
            <a:r>
              <a:rPr lang="fr-BE" sz="2400" b="0" i="0" u="none" strike="noStrike" dirty="0" err="1">
                <a:solidFill>
                  <a:srgbClr val="485865"/>
                </a:solidFill>
                <a:effectLst/>
                <a:latin typeface="Calibri" panose="020F0502020204030204" pitchFamily="34" charset="0"/>
              </a:rPr>
              <a:t>belonen</a:t>
            </a:r>
            <a:r>
              <a:rPr lang="fr-BE" sz="2400" b="0" i="0" u="none" strike="noStrike" dirty="0">
                <a:solidFill>
                  <a:srgbClr val="485865"/>
                </a:solidFill>
                <a:effectLst/>
                <a:latin typeface="Calibri" panose="020F0502020204030204" pitchFamily="34" charset="0"/>
              </a:rPr>
              <a:t> </a:t>
            </a:r>
            <a:r>
              <a:rPr lang="fr-BE" sz="2400" b="0" i="0" u="none" strike="noStrike" dirty="0" err="1">
                <a:solidFill>
                  <a:srgbClr val="485865"/>
                </a:solidFill>
                <a:effectLst/>
                <a:latin typeface="Calibri" panose="020F0502020204030204" pitchFamily="34" charset="0"/>
              </a:rPr>
              <a:t>ieder</a:t>
            </a:r>
            <a:r>
              <a:rPr lang="fr-BE" sz="2400" b="0" i="0" u="none" strike="noStrike" dirty="0">
                <a:solidFill>
                  <a:srgbClr val="485865"/>
                </a:solidFill>
                <a:effectLst/>
                <a:latin typeface="Calibri" panose="020F0502020204030204" pitchFamily="34" charset="0"/>
              </a:rPr>
              <a:t> </a:t>
            </a:r>
            <a:r>
              <a:rPr lang="fr-BE" sz="2400" b="0" i="0" u="none" strike="noStrike" dirty="0" err="1">
                <a:solidFill>
                  <a:srgbClr val="485865"/>
                </a:solidFill>
                <a:effectLst/>
                <a:latin typeface="Calibri" panose="020F0502020204030204" pitchFamily="34" charset="0"/>
              </a:rPr>
              <a:t>jaar</a:t>
            </a:r>
            <a:r>
              <a:rPr lang="fr-BE" sz="2400" b="0" i="0" u="none" strike="noStrike" dirty="0">
                <a:solidFill>
                  <a:srgbClr val="485865"/>
                </a:solidFill>
                <a:effectLst/>
                <a:latin typeface="Calibri" panose="020F0502020204030204" pitchFamily="34" charset="0"/>
              </a:rPr>
              <a:t> de </a:t>
            </a:r>
            <a:r>
              <a:rPr lang="fr-BE" sz="2400" b="0" i="0" u="none" strike="noStrike" dirty="0" err="1">
                <a:solidFill>
                  <a:srgbClr val="485865"/>
                </a:solidFill>
                <a:effectLst/>
                <a:latin typeface="Calibri" panose="020F0502020204030204" pitchFamily="34" charset="0"/>
              </a:rPr>
              <a:t>beste</a:t>
            </a:r>
            <a:r>
              <a:rPr lang="fr-BE" sz="2400" b="0" i="0" u="none" strike="noStrike" dirty="0">
                <a:solidFill>
                  <a:srgbClr val="485865"/>
                </a:solidFill>
                <a:effectLst/>
                <a:latin typeface="Calibri" panose="020F0502020204030204" pitchFamily="34" charset="0"/>
              </a:rPr>
              <a:t> </a:t>
            </a:r>
            <a:r>
              <a:rPr lang="fr-BE" sz="2400" b="0" i="0" u="none" strike="noStrike" dirty="0" err="1">
                <a:solidFill>
                  <a:srgbClr val="485865"/>
                </a:solidFill>
                <a:effectLst/>
                <a:latin typeface="Calibri" panose="020F0502020204030204" pitchFamily="34" charset="0"/>
              </a:rPr>
              <a:t>verzekeringsproducten</a:t>
            </a:r>
            <a:r>
              <a:rPr lang="fr-BE" sz="2400" b="0" i="0" u="none" strike="noStrike" dirty="0">
                <a:solidFill>
                  <a:srgbClr val="485865"/>
                </a:solidFill>
                <a:effectLst/>
                <a:latin typeface="Calibri" panose="020F0502020204030204" pitchFamily="34" charset="0"/>
              </a:rPr>
              <a:t>, -</a:t>
            </a:r>
            <a:r>
              <a:rPr lang="fr-BE" sz="2400" b="0" i="0" u="none" strike="noStrike" dirty="0" err="1">
                <a:solidFill>
                  <a:srgbClr val="485865"/>
                </a:solidFill>
                <a:effectLst/>
                <a:latin typeface="Calibri" panose="020F0502020204030204" pitchFamily="34" charset="0"/>
              </a:rPr>
              <a:t>diensten</a:t>
            </a:r>
            <a:r>
              <a:rPr lang="fr-BE" sz="2400" b="0" i="0" u="none" strike="noStrike" dirty="0">
                <a:solidFill>
                  <a:srgbClr val="485865"/>
                </a:solidFill>
                <a:effectLst/>
                <a:latin typeface="Calibri" panose="020F0502020204030204" pitchFamily="34" charset="0"/>
              </a:rPr>
              <a:t> en -</a:t>
            </a:r>
            <a:r>
              <a:rPr lang="fr-BE" sz="2400" b="0" i="0" u="none" strike="noStrike" dirty="0" err="1">
                <a:solidFill>
                  <a:srgbClr val="485865"/>
                </a:solidFill>
                <a:effectLst/>
                <a:latin typeface="Calibri" panose="020F0502020204030204" pitchFamily="34" charset="0"/>
              </a:rPr>
              <a:t>iniatieven</a:t>
            </a:r>
            <a:r>
              <a:rPr lang="fr-BE" sz="2400" b="0" i="0" u="none" strike="noStrike" dirty="0">
                <a:solidFill>
                  <a:srgbClr val="485865"/>
                </a:solidFill>
                <a:effectLst/>
                <a:latin typeface="Calibri" panose="020F0502020204030204" pitchFamily="34" charset="0"/>
              </a:rPr>
              <a:t>.</a:t>
            </a:r>
          </a:p>
        </p:txBody>
      </p:sp>
    </p:spTree>
    <p:extLst>
      <p:ext uri="{BB962C8B-B14F-4D97-AF65-F5344CB8AC3E}">
        <p14:creationId xmlns:p14="http://schemas.microsoft.com/office/powerpoint/2010/main" val="85550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294D-58D2-30CE-4A03-6615AE6851DB}"/>
              </a:ext>
            </a:extLst>
          </p:cNvPr>
          <p:cNvSpPr>
            <a:spLocks noGrp="1"/>
          </p:cNvSpPr>
          <p:nvPr>
            <p:ph type="title"/>
          </p:nvPr>
        </p:nvSpPr>
        <p:spPr/>
        <p:txBody>
          <a:bodyPr/>
          <a:lstStyle/>
          <a:p>
            <a:r>
              <a:rPr lang="en-GB" dirty="0"/>
              <a:t>4, </a:t>
            </a:r>
            <a:r>
              <a:rPr lang="en-GB" dirty="0" err="1"/>
              <a:t>Nieuwe</a:t>
            </a:r>
            <a:r>
              <a:rPr lang="en-GB" dirty="0"/>
              <a:t> tools 80% </a:t>
            </a:r>
            <a:r>
              <a:rPr lang="en-GB" dirty="0" err="1"/>
              <a:t>berekening</a:t>
            </a:r>
            <a:endParaRPr lang="fr-BE" dirty="0"/>
          </a:p>
        </p:txBody>
      </p:sp>
      <p:sp>
        <p:nvSpPr>
          <p:cNvPr id="4" name="TextBox 3">
            <a:extLst>
              <a:ext uri="{FF2B5EF4-FFF2-40B4-BE49-F238E27FC236}">
                <a16:creationId xmlns:a16="http://schemas.microsoft.com/office/drawing/2014/main" id="{A85FBAFF-B979-78E5-F2F6-09FFC4331987}"/>
              </a:ext>
            </a:extLst>
          </p:cNvPr>
          <p:cNvSpPr txBox="1"/>
          <p:nvPr/>
        </p:nvSpPr>
        <p:spPr>
          <a:xfrm>
            <a:off x="390000" y="1412776"/>
            <a:ext cx="7659344" cy="3785652"/>
          </a:xfrm>
          <a:prstGeom prst="rect">
            <a:avLst/>
          </a:prstGeom>
          <a:noFill/>
        </p:spPr>
        <p:txBody>
          <a:bodyPr wrap="square">
            <a:spAutoFit/>
          </a:bodyPr>
          <a:lstStyle/>
          <a:p>
            <a:r>
              <a:rPr lang="nl-NL" sz="2400" b="1" i="0" dirty="0">
                <a:solidFill>
                  <a:srgbClr val="485865"/>
                </a:solidFill>
                <a:effectLst/>
                <a:latin typeface="Arial" panose="020B0604020202020204" pitchFamily="34" charset="0"/>
              </a:rPr>
              <a:t>Vanaf 27/10/2022 is een nieuwe versie van onze Tool 80% regel beschikbaar. Met die nieuwe versie kunt u in het kader van een IPT-contract premie- en optimalisatieberekeningen maken die rekening houden met de nieuwe berekeningsmethode bepaald in de fiscale circulaire 2022/C/33 van 31 maart 2022. Let wel, dit is enkel mogelijk voor nieuwe contracten en voor aanpassingen van contracten voor de toekomst met vervaldag vanaf 27/10/2022.</a:t>
            </a:r>
            <a:endParaRPr lang="fr-BE" sz="2400" dirty="0"/>
          </a:p>
        </p:txBody>
      </p:sp>
    </p:spTree>
    <p:extLst>
      <p:ext uri="{BB962C8B-B14F-4D97-AF65-F5344CB8AC3E}">
        <p14:creationId xmlns:p14="http://schemas.microsoft.com/office/powerpoint/2010/main" val="33559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7B90-B4E7-FF7F-DF98-F52C6E28A071}"/>
              </a:ext>
            </a:extLst>
          </p:cNvPr>
          <p:cNvSpPr>
            <a:spLocks noGrp="1"/>
          </p:cNvSpPr>
          <p:nvPr>
            <p:ph type="title"/>
          </p:nvPr>
        </p:nvSpPr>
        <p:spPr/>
        <p:txBody>
          <a:bodyPr/>
          <a:lstStyle/>
          <a:p>
            <a:r>
              <a:rPr lang="en-GB" dirty="0"/>
              <a:t>5. </a:t>
            </a:r>
            <a:r>
              <a:rPr lang="nl-NL" i="0" u="none" strike="noStrike" dirty="0">
                <a:solidFill>
                  <a:srgbClr val="0E0048"/>
                </a:solidFill>
                <a:effectLst/>
                <a:latin typeface="Calibri" panose="020F0502020204030204" pitchFamily="34" charset="0"/>
              </a:rPr>
              <a:t>Gewijzigde valorisatiewerkwijze bij overdracht tussen fondsen</a:t>
            </a:r>
            <a:br>
              <a:rPr lang="nl-NL" b="0" i="0" u="none" strike="noStrike" dirty="0">
                <a:solidFill>
                  <a:srgbClr val="0E0048"/>
                </a:solidFill>
                <a:effectLst/>
                <a:latin typeface="Calibri" panose="020F0502020204030204" pitchFamily="34" charset="0"/>
              </a:rPr>
            </a:br>
            <a:endParaRPr lang="fr-BE" dirty="0"/>
          </a:p>
        </p:txBody>
      </p:sp>
      <p:sp>
        <p:nvSpPr>
          <p:cNvPr id="4" name="TextBox 3">
            <a:extLst>
              <a:ext uri="{FF2B5EF4-FFF2-40B4-BE49-F238E27FC236}">
                <a16:creationId xmlns:a16="http://schemas.microsoft.com/office/drawing/2014/main" id="{EB4AF9B9-6EE4-A5D7-F4E5-2CA1765519DF}"/>
              </a:ext>
            </a:extLst>
          </p:cNvPr>
          <p:cNvSpPr txBox="1"/>
          <p:nvPr/>
        </p:nvSpPr>
        <p:spPr>
          <a:xfrm>
            <a:off x="560512" y="1412776"/>
            <a:ext cx="5189516" cy="2862322"/>
          </a:xfrm>
          <a:prstGeom prst="rect">
            <a:avLst/>
          </a:prstGeom>
          <a:noFill/>
        </p:spPr>
        <p:txBody>
          <a:bodyPr wrap="square">
            <a:spAutoFit/>
          </a:bodyPr>
          <a:lstStyle/>
          <a:p>
            <a:r>
              <a:rPr lang="nl-NL" b="1" i="0" dirty="0">
                <a:solidFill>
                  <a:srgbClr val="485865"/>
                </a:solidFill>
                <a:effectLst/>
                <a:latin typeface="Arial" panose="020B0604020202020204" pitchFamily="34" charset="0"/>
              </a:rPr>
              <a:t>Vanaf 2 november wijzigt de valorisatiewerkwijze bij een overdracht tussen fondsen (arbitrage, dynamische stoploss, automatische herbelegging en progressieve investering). Vanaf dan wordt voor de bepaling van de instapwaarde van de fondseenheden van het nieuwe fonds de inventariswaarde genomen op de werkdag NA de bepaling van de uitstapwaarde van het fonds waaruit gestapt wordt. </a:t>
            </a:r>
            <a:endParaRPr lang="fr-BE" dirty="0"/>
          </a:p>
        </p:txBody>
      </p:sp>
      <p:pic>
        <p:nvPicPr>
          <p:cNvPr id="1026" name="Picture 2" descr="Alternative desc">
            <a:extLst>
              <a:ext uri="{FF2B5EF4-FFF2-40B4-BE49-F238E27FC236}">
                <a16:creationId xmlns:a16="http://schemas.microsoft.com/office/drawing/2014/main" id="{B6A38142-9AEA-56FA-A0D4-56F9CCA9E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680" y="4385200"/>
            <a:ext cx="4962525" cy="619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E78D3A-AB70-56E7-044E-E328E4C9E753}"/>
              </a:ext>
            </a:extLst>
          </p:cNvPr>
          <p:cNvSpPr txBox="1"/>
          <p:nvPr/>
        </p:nvSpPr>
        <p:spPr>
          <a:xfrm>
            <a:off x="272480" y="5004325"/>
            <a:ext cx="8352928" cy="1200329"/>
          </a:xfrm>
          <a:prstGeom prst="rect">
            <a:avLst/>
          </a:prstGeom>
          <a:noFill/>
        </p:spPr>
        <p:txBody>
          <a:bodyPr wrap="square">
            <a:spAutoFit/>
          </a:bodyPr>
          <a:lstStyle/>
          <a:p>
            <a:r>
              <a:rPr lang="nl-NL" b="1" i="0" dirty="0">
                <a:solidFill>
                  <a:srgbClr val="00BBE7"/>
                </a:solidFill>
                <a:effectLst/>
                <a:latin typeface="inherit"/>
              </a:rPr>
              <a:t>D-Ontvangst transfertaanvraag</a:t>
            </a:r>
            <a:endParaRPr lang="nl-NL" b="0" i="0" dirty="0">
              <a:solidFill>
                <a:srgbClr val="555555"/>
              </a:solidFill>
              <a:effectLst/>
              <a:latin typeface="inherit"/>
            </a:endParaRPr>
          </a:p>
          <a:p>
            <a:pPr algn="ctr"/>
            <a:r>
              <a:rPr lang="nl-NL" b="1" i="0" dirty="0">
                <a:solidFill>
                  <a:srgbClr val="00BBE7"/>
                </a:solidFill>
                <a:effectLst/>
                <a:latin typeface="inherit"/>
              </a:rPr>
              <a:t>D+1 uitstapwaarde</a:t>
            </a:r>
            <a:endParaRPr lang="nl-NL" b="0" i="0" dirty="0">
              <a:solidFill>
                <a:srgbClr val="555555"/>
              </a:solidFill>
              <a:effectLst/>
              <a:latin typeface="inherit"/>
            </a:endParaRPr>
          </a:p>
          <a:p>
            <a:pPr algn="ctr"/>
            <a:r>
              <a:rPr lang="nl-NL" b="0" i="0" dirty="0">
                <a:solidFill>
                  <a:srgbClr val="555555"/>
                </a:solidFill>
                <a:effectLst/>
                <a:latin typeface="inherit"/>
              </a:rPr>
              <a:t> 					</a:t>
            </a:r>
            <a:r>
              <a:rPr lang="nl-NL" b="1" i="0" dirty="0">
                <a:solidFill>
                  <a:srgbClr val="00BBE7"/>
                </a:solidFill>
                <a:effectLst/>
                <a:latin typeface="inherit"/>
              </a:rPr>
              <a:t>D+2 bepaling</a:t>
            </a:r>
            <a:r>
              <a:rPr lang="nl-NL" dirty="0">
                <a:solidFill>
                  <a:srgbClr val="555555"/>
                </a:solidFill>
                <a:latin typeface="inherit"/>
              </a:rPr>
              <a:t> </a:t>
            </a:r>
            <a:r>
              <a:rPr lang="nl-NL" b="1" i="0" dirty="0">
                <a:solidFill>
                  <a:srgbClr val="00BBE7"/>
                </a:solidFill>
                <a:effectLst/>
                <a:latin typeface="inherit"/>
              </a:rPr>
              <a:t>instapwaarde</a:t>
            </a:r>
            <a:endParaRPr lang="nl-NL" b="0" i="0" dirty="0">
              <a:solidFill>
                <a:srgbClr val="555555"/>
              </a:solidFill>
              <a:effectLst/>
              <a:latin typeface="inherit"/>
            </a:endParaRPr>
          </a:p>
          <a:p>
            <a:pPr algn="l"/>
            <a:r>
              <a:rPr lang="nl-NL" b="0" i="0" dirty="0">
                <a:solidFill>
                  <a:srgbClr val="555555"/>
                </a:solidFill>
                <a:effectLst/>
                <a:latin typeface="inherit"/>
              </a:rPr>
              <a:t> </a:t>
            </a:r>
          </a:p>
        </p:txBody>
      </p:sp>
    </p:spTree>
    <p:extLst>
      <p:ext uri="{BB962C8B-B14F-4D97-AF65-F5344CB8AC3E}">
        <p14:creationId xmlns:p14="http://schemas.microsoft.com/office/powerpoint/2010/main" val="406847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B1C20-7835-45BF-B019-336D6FC3762B}"/>
              </a:ext>
            </a:extLst>
          </p:cNvPr>
          <p:cNvSpPr>
            <a:spLocks noGrp="1"/>
          </p:cNvSpPr>
          <p:nvPr>
            <p:ph type="title"/>
          </p:nvPr>
        </p:nvSpPr>
        <p:spPr>
          <a:xfrm>
            <a:off x="390000" y="403023"/>
            <a:ext cx="7956000" cy="590088"/>
          </a:xfrm>
        </p:spPr>
        <p:txBody>
          <a:bodyPr vert="horz" lIns="0" tIns="0" rIns="0" bIns="0" rtlCol="0" anchor="t" anchorCtr="0">
            <a:normAutofit/>
          </a:bodyPr>
          <a:lstStyle/>
          <a:p>
            <a:r>
              <a:rPr lang="en-GB" dirty="0"/>
              <a:t>6, Broker bootcamp 2023 – </a:t>
            </a:r>
            <a:r>
              <a:rPr lang="en-GB" dirty="0" err="1"/>
              <a:t>Sovenie</a:t>
            </a:r>
            <a:endParaRPr lang="en-BE" dirty="0"/>
          </a:p>
        </p:txBody>
      </p:sp>
      <p:sp>
        <p:nvSpPr>
          <p:cNvPr id="5" name="TextBox 4">
            <a:extLst>
              <a:ext uri="{FF2B5EF4-FFF2-40B4-BE49-F238E27FC236}">
                <a16:creationId xmlns:a16="http://schemas.microsoft.com/office/drawing/2014/main" id="{975B4FB5-B089-4314-9B38-195ECD51434F}"/>
              </a:ext>
            </a:extLst>
          </p:cNvPr>
          <p:cNvSpPr txBox="1"/>
          <p:nvPr/>
        </p:nvSpPr>
        <p:spPr>
          <a:xfrm>
            <a:off x="390000" y="1577330"/>
            <a:ext cx="4445403" cy="4731990"/>
          </a:xfrm>
          <a:prstGeom prst="rect">
            <a:avLst/>
          </a:prstGeom>
        </p:spPr>
        <p:txBody>
          <a:bodyPr rtlCol="0">
            <a:normAutofit/>
          </a:bodyPr>
          <a:lstStyle/>
          <a:p>
            <a:pPr marL="603647" lvl="1" indent="-232172" defTabSz="557181">
              <a:spcBef>
                <a:spcPts val="500"/>
              </a:spcBef>
              <a:buClr>
                <a:schemeClr val="bg2"/>
              </a:buClr>
              <a:buFont typeface="Courier New" panose="02070309020205020404" pitchFamily="49" charset="0"/>
              <a:buChar char="o"/>
            </a:pPr>
            <a:endParaRPr lang="en-US" sz="1600" dirty="0">
              <a:solidFill>
                <a:schemeClr val="tx2"/>
              </a:solidFill>
            </a:endParaRPr>
          </a:p>
          <a:p>
            <a:pPr marL="232172" indent="-232172" defTabSz="557181">
              <a:spcBef>
                <a:spcPts val="500"/>
              </a:spcBef>
              <a:buClr>
                <a:schemeClr val="bg2"/>
              </a:buClr>
              <a:buFont typeface="Wingdings" panose="05000000000000000000" pitchFamily="2" charset="2"/>
              <a:buChar char="§"/>
            </a:pPr>
            <a:r>
              <a:rPr lang="nl-NL" sz="2000" dirty="0"/>
              <a:t>Het seminarie zal eind mei plaatsvinden tussen 21 en 27 mei 2023.</a:t>
            </a:r>
            <a:endParaRPr lang="en-US" sz="2000" dirty="0">
              <a:solidFill>
                <a:schemeClr val="tx2"/>
              </a:solidFill>
            </a:endParaRPr>
          </a:p>
          <a:p>
            <a:pPr marL="975122" lvl="2" indent="-232172" defTabSz="557181">
              <a:spcBef>
                <a:spcPts val="500"/>
              </a:spcBef>
              <a:buClr>
                <a:schemeClr val="bg2"/>
              </a:buClr>
              <a:buFont typeface="Wingdings" panose="05000000000000000000" pitchFamily="2" charset="2"/>
              <a:buChar char="ü"/>
            </a:pPr>
            <a:endParaRPr lang="en-US" sz="2000" dirty="0">
              <a:solidFill>
                <a:schemeClr val="tx2"/>
              </a:solidFill>
            </a:endParaRPr>
          </a:p>
          <a:p>
            <a:pPr defTabSz="557181">
              <a:spcBef>
                <a:spcPts val="500"/>
              </a:spcBef>
              <a:buClr>
                <a:schemeClr val="bg2"/>
              </a:buClr>
            </a:pPr>
            <a:r>
              <a:rPr lang="en-US" sz="2000" b="1" dirty="0" err="1">
                <a:solidFill>
                  <a:schemeClr val="tx2"/>
                </a:solidFill>
              </a:rPr>
              <a:t>Deelname</a:t>
            </a:r>
            <a:r>
              <a:rPr lang="en-US" sz="2000" b="1" dirty="0">
                <a:solidFill>
                  <a:schemeClr val="tx2"/>
                </a:solidFill>
              </a:rPr>
              <a:t> </a:t>
            </a:r>
            <a:r>
              <a:rPr lang="en-US" sz="2000" b="1" dirty="0" err="1">
                <a:solidFill>
                  <a:schemeClr val="tx2"/>
                </a:solidFill>
              </a:rPr>
              <a:t>geeft</a:t>
            </a:r>
            <a:r>
              <a:rPr lang="en-US" sz="2000" b="1" dirty="0">
                <a:solidFill>
                  <a:schemeClr val="tx2"/>
                </a:solidFill>
              </a:rPr>
              <a:t> </a:t>
            </a:r>
            <a:r>
              <a:rPr lang="en-US" sz="2000" b="1" dirty="0" err="1">
                <a:solidFill>
                  <a:schemeClr val="tx2"/>
                </a:solidFill>
              </a:rPr>
              <a:t>recht</a:t>
            </a:r>
            <a:r>
              <a:rPr lang="en-US" sz="2000" b="1" dirty="0">
                <a:solidFill>
                  <a:schemeClr val="tx2"/>
                </a:solidFill>
              </a:rPr>
              <a:t> op FSMA-</a:t>
            </a:r>
            <a:r>
              <a:rPr lang="en-US" sz="2000" b="1" dirty="0" err="1">
                <a:solidFill>
                  <a:schemeClr val="tx2"/>
                </a:solidFill>
              </a:rPr>
              <a:t>punten</a:t>
            </a:r>
            <a:r>
              <a:rPr lang="en-US" sz="2000" b="1" dirty="0">
                <a:solidFill>
                  <a:schemeClr val="tx2"/>
                </a:solidFill>
              </a:rPr>
              <a:t> </a:t>
            </a:r>
            <a:r>
              <a:rPr lang="en-US" sz="2000" b="1" dirty="0" err="1">
                <a:solidFill>
                  <a:schemeClr val="tx2"/>
                </a:solidFill>
              </a:rPr>
              <a:t>voor</a:t>
            </a:r>
            <a:r>
              <a:rPr lang="en-US" sz="2000" b="1" dirty="0">
                <a:solidFill>
                  <a:schemeClr val="tx2"/>
                </a:solidFill>
              </a:rPr>
              <a:t> 12u </a:t>
            </a:r>
            <a:r>
              <a:rPr lang="en-US" sz="2000" b="1" dirty="0" err="1">
                <a:solidFill>
                  <a:schemeClr val="tx2"/>
                </a:solidFill>
              </a:rPr>
              <a:t>opleiding</a:t>
            </a:r>
            <a:r>
              <a:rPr lang="en-US" sz="2000" b="1" dirty="0">
                <a:solidFill>
                  <a:schemeClr val="tx2"/>
                </a:solidFill>
              </a:rPr>
              <a:t>!</a:t>
            </a:r>
          </a:p>
        </p:txBody>
      </p:sp>
      <p:pic>
        <p:nvPicPr>
          <p:cNvPr id="6" name="Picture 5">
            <a:extLst>
              <a:ext uri="{FF2B5EF4-FFF2-40B4-BE49-F238E27FC236}">
                <a16:creationId xmlns:a16="http://schemas.microsoft.com/office/drawing/2014/main" id="{C65F20F3-3DEA-46BF-9D49-D17084F13F29}"/>
              </a:ext>
            </a:extLst>
          </p:cNvPr>
          <p:cNvPicPr>
            <a:picLocks noChangeAspect="1"/>
          </p:cNvPicPr>
          <p:nvPr/>
        </p:nvPicPr>
        <p:blipFill>
          <a:blip r:embed="rId2"/>
          <a:stretch>
            <a:fillRect/>
          </a:stretch>
        </p:blipFill>
        <p:spPr>
          <a:xfrm>
            <a:off x="5086351" y="1700808"/>
            <a:ext cx="4187130" cy="4748450"/>
          </a:xfrm>
          <a:prstGeom prst="rect">
            <a:avLst/>
          </a:prstGeom>
        </p:spPr>
      </p:pic>
    </p:spTree>
    <p:extLst>
      <p:ext uri="{BB962C8B-B14F-4D97-AF65-F5344CB8AC3E}">
        <p14:creationId xmlns:p14="http://schemas.microsoft.com/office/powerpoint/2010/main" val="122273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D849328-318B-9B49-8DF4-8193E619B249}"/>
              </a:ext>
            </a:extLst>
          </p:cNvPr>
          <p:cNvSpPr/>
          <p:nvPr/>
        </p:nvSpPr>
        <p:spPr>
          <a:xfrm>
            <a:off x="-1" y="-30720"/>
            <a:ext cx="10105697" cy="6853995"/>
          </a:xfrm>
          <a:prstGeom prst="rect">
            <a:avLst/>
          </a:prstGeom>
          <a:gradFill flip="none" rotWithShape="1">
            <a:gsLst>
              <a:gs pos="0">
                <a:schemeClr val="bg2"/>
              </a:gs>
              <a:gs pos="36000">
                <a:srgbClr val="0A6C87"/>
              </a:gs>
              <a:gs pos="100000">
                <a:schemeClr val="tx1"/>
              </a:gs>
            </a:gsLst>
            <a:path path="circle">
              <a:fillToRect l="50000" t="130000" r="50000" b="-3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94"/>
          </a:p>
        </p:txBody>
      </p:sp>
      <p:sp>
        <p:nvSpPr>
          <p:cNvPr id="3" name="Round Same Side Corner Rectangle 2">
            <a:extLst>
              <a:ext uri="{FF2B5EF4-FFF2-40B4-BE49-F238E27FC236}">
                <a16:creationId xmlns:a16="http://schemas.microsoft.com/office/drawing/2014/main" id="{A30C54ED-A846-9C41-95A7-A281BDAC5911}"/>
              </a:ext>
            </a:extLst>
          </p:cNvPr>
          <p:cNvSpPr/>
          <p:nvPr/>
        </p:nvSpPr>
        <p:spPr>
          <a:xfrm rot="10800000">
            <a:off x="616116" y="-41561"/>
            <a:ext cx="1825092" cy="691344"/>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a:p>
        </p:txBody>
      </p:sp>
      <p:pic>
        <p:nvPicPr>
          <p:cNvPr id="4" name="Picture 3">
            <a:extLst>
              <a:ext uri="{FF2B5EF4-FFF2-40B4-BE49-F238E27FC236}">
                <a16:creationId xmlns:a16="http://schemas.microsoft.com/office/drawing/2014/main" id="{34E10C74-5D2A-7242-9296-7AFBB66FB3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4465" y="151201"/>
            <a:ext cx="1465263" cy="335359"/>
          </a:xfrm>
          <a:prstGeom prst="rect">
            <a:avLst/>
          </a:prstGeom>
        </p:spPr>
      </p:pic>
      <p:sp>
        <p:nvSpPr>
          <p:cNvPr id="6" name="TextBox 5">
            <a:extLst>
              <a:ext uri="{FF2B5EF4-FFF2-40B4-BE49-F238E27FC236}">
                <a16:creationId xmlns:a16="http://schemas.microsoft.com/office/drawing/2014/main" id="{86D33513-8761-4350-81E6-13297061D9DB}"/>
              </a:ext>
            </a:extLst>
          </p:cNvPr>
          <p:cNvSpPr txBox="1"/>
          <p:nvPr/>
        </p:nvSpPr>
        <p:spPr>
          <a:xfrm>
            <a:off x="1517096" y="1337961"/>
            <a:ext cx="7920880" cy="1569660"/>
          </a:xfrm>
          <a:prstGeom prst="rect">
            <a:avLst/>
          </a:prstGeom>
          <a:noFill/>
        </p:spPr>
        <p:txBody>
          <a:bodyPr wrap="square" rtlCol="0">
            <a:spAutoFit/>
          </a:bodyPr>
          <a:lstStyle/>
          <a:p>
            <a:pPr algn="l">
              <a:buClr>
                <a:schemeClr val="bg2"/>
              </a:buClr>
            </a:pPr>
            <a:r>
              <a:rPr lang="en-GB" sz="4800" dirty="0">
                <a:solidFill>
                  <a:schemeClr val="bg1"/>
                </a:solidFill>
              </a:rPr>
              <a:t>DANK  VOOR UW AANDACHT</a:t>
            </a:r>
          </a:p>
          <a:p>
            <a:pPr algn="l">
              <a:buClr>
                <a:schemeClr val="bg2"/>
              </a:buClr>
            </a:pPr>
            <a:endParaRPr lang="fr-BE" sz="4800" dirty="0" err="1">
              <a:solidFill>
                <a:schemeClr val="bg1"/>
              </a:solidFill>
            </a:endParaRPr>
          </a:p>
        </p:txBody>
      </p:sp>
      <p:sp>
        <p:nvSpPr>
          <p:cNvPr id="11" name="Rectangle 10">
            <a:extLst>
              <a:ext uri="{FF2B5EF4-FFF2-40B4-BE49-F238E27FC236}">
                <a16:creationId xmlns:a16="http://schemas.microsoft.com/office/drawing/2014/main" id="{3E4EE3C7-BCDB-4445-A07C-125ECB2A0CBD}"/>
              </a:ext>
            </a:extLst>
          </p:cNvPr>
          <p:cNvSpPr/>
          <p:nvPr/>
        </p:nvSpPr>
        <p:spPr>
          <a:xfrm>
            <a:off x="416496" y="5090432"/>
            <a:ext cx="8819350"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3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a:ea typeface="+mn-ea"/>
                <a:cs typeface="+mn-cs"/>
              </a:rPr>
              <a:t>Athora</a:t>
            </a:r>
            <a:r>
              <a:rPr kumimoji="0" lang="en-US" sz="1400" b="0" i="0" u="none" strike="noStrike" kern="1200" cap="none" spc="0" normalizeH="0" baseline="0" noProof="0" dirty="0">
                <a:ln>
                  <a:noFill/>
                </a:ln>
                <a:solidFill>
                  <a:srgbClr val="FFFFFF"/>
                </a:solidFill>
                <a:effectLst/>
                <a:uLnTx/>
                <a:uFillTx/>
                <a:latin typeface="Calibri"/>
                <a:ea typeface="+mn-ea"/>
                <a:cs typeface="+mn-cs"/>
              </a:rPr>
              <a:t> Belgium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nv</a:t>
            </a: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a:ea typeface="+mn-ea"/>
                <a:cs typeface="+mn-cs"/>
              </a:rPr>
              <a:t>Marsveldstraat</a:t>
            </a:r>
            <a:r>
              <a:rPr kumimoji="0" lang="en-US" sz="1400" b="0" i="0" u="none" strike="noStrike" kern="1200" cap="none" spc="0" normalizeH="0" baseline="0" noProof="0" dirty="0">
                <a:ln>
                  <a:noFill/>
                </a:ln>
                <a:solidFill>
                  <a:srgbClr val="FFFFFF"/>
                </a:solidFill>
                <a:effectLst/>
                <a:uLnTx/>
                <a:uFillTx/>
                <a:latin typeface="Calibri"/>
                <a:ea typeface="+mn-ea"/>
                <a:cs typeface="+mn-cs"/>
              </a:rPr>
              <a:t> 23- 1050 Brussel - KBO - BTW-nr. (BE) 0403.262.553 - RPR Brussel -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Verzekeringsonderneming</a:t>
            </a:r>
            <a:r>
              <a:rPr kumimoji="0" lang="en-US" sz="1400" b="0" i="0" u="none" strike="noStrike" kern="1200" cap="none" spc="0" normalizeH="0" baseline="0" noProof="0" dirty="0">
                <a:ln>
                  <a:noFill/>
                </a:ln>
                <a:solidFill>
                  <a:srgbClr val="FFFFFF"/>
                </a:solidFill>
                <a:effectLst/>
                <a:uLnTx/>
                <a:uFillTx/>
                <a:latin typeface="Calibri"/>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toegelaten</a:t>
            </a:r>
            <a:r>
              <a:rPr kumimoji="0" lang="en-US" sz="1400" b="0" i="0" u="none" strike="noStrike" kern="1200" cap="none" spc="0" normalizeH="0" baseline="0" noProof="0" dirty="0">
                <a:ln>
                  <a:noFill/>
                </a:ln>
                <a:solidFill>
                  <a:srgbClr val="FFFFFF"/>
                </a:solidFill>
                <a:effectLst/>
                <a:uLnTx/>
                <a:uFillTx/>
                <a:latin typeface="Calibri"/>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onder</a:t>
            </a:r>
            <a:r>
              <a:rPr kumimoji="0" lang="en-US" sz="1400" b="0" i="0" u="none" strike="noStrike" kern="1200" cap="none" spc="0" normalizeH="0" baseline="0" noProof="0" dirty="0">
                <a:ln>
                  <a:noFill/>
                </a:ln>
                <a:solidFill>
                  <a:srgbClr val="FFFFFF"/>
                </a:solidFill>
                <a:effectLst/>
                <a:uLnTx/>
                <a:uFillTx/>
                <a:latin typeface="Calibri"/>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codenr</a:t>
            </a:r>
            <a:r>
              <a:rPr kumimoji="0" lang="en-US" sz="1400" b="0" i="0" u="none" strike="noStrike" kern="1200" cap="none" spc="0" normalizeH="0" baseline="0" noProof="0" dirty="0">
                <a:ln>
                  <a:noFill/>
                </a:ln>
                <a:solidFill>
                  <a:srgbClr val="FFFFFF"/>
                </a:solidFill>
                <a:effectLst/>
                <a:uLnTx/>
                <a:uFillTx/>
                <a:latin typeface="Calibri"/>
                <a:ea typeface="+mn-ea"/>
                <a:cs typeface="+mn-cs"/>
              </a:rPr>
              <a:t>. 0145.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U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kunt</a:t>
            </a:r>
            <a:r>
              <a:rPr kumimoji="0" lang="en-US" sz="1400" b="0" i="0" u="none" strike="noStrike" kern="1200" cap="none" spc="0" normalizeH="0" baseline="0" noProof="0" dirty="0">
                <a:ln>
                  <a:noFill/>
                </a:ln>
                <a:solidFill>
                  <a:srgbClr val="FFFFFF"/>
                </a:solidFill>
                <a:effectLst/>
                <a:uLnTx/>
                <a:uFillTx/>
                <a:latin typeface="Calibri"/>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ons</a:t>
            </a:r>
            <a:r>
              <a:rPr kumimoji="0" lang="en-US" sz="1400" b="0" i="0" u="none" strike="noStrike" kern="1200" cap="none" spc="0" normalizeH="0" baseline="0" noProof="0" dirty="0">
                <a:ln>
                  <a:noFill/>
                </a:ln>
                <a:solidFill>
                  <a:srgbClr val="FFFFFF"/>
                </a:solidFill>
                <a:effectLst/>
                <a:uLnTx/>
                <a:uFillTx/>
                <a:latin typeface="Calibri"/>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beleid</a:t>
            </a:r>
            <a:r>
              <a:rPr kumimoji="0" lang="en-US" sz="1400" b="0" i="0" u="none" strike="noStrike" kern="1200" cap="none" spc="0" normalizeH="0" baseline="0" noProof="0" dirty="0">
                <a:ln>
                  <a:noFill/>
                </a:ln>
                <a:solidFill>
                  <a:srgbClr val="FFFFFF"/>
                </a:solidFill>
                <a:effectLst/>
                <a:uLnTx/>
                <a:uFillTx/>
                <a:latin typeface="Calibri"/>
                <a:ea typeface="+mn-ea"/>
                <a:cs typeface="+mn-cs"/>
              </a:rPr>
              <a:t> met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betrekking</a:t>
            </a:r>
            <a:r>
              <a:rPr kumimoji="0" lang="en-US" sz="1400" b="0" i="0" u="none" strike="noStrike" kern="1200" cap="none" spc="0" normalizeH="0" baseline="0" noProof="0" dirty="0">
                <a:ln>
                  <a:noFill/>
                </a:ln>
                <a:solidFill>
                  <a:srgbClr val="FFFFFF"/>
                </a:solidFill>
                <a:effectLst/>
                <a:uLnTx/>
                <a:uFillTx/>
                <a:latin typeface="Calibri"/>
                <a:ea typeface="+mn-ea"/>
                <a:cs typeface="+mn-cs"/>
              </a:rPr>
              <a:t> tot de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verwerking</a:t>
            </a:r>
            <a:r>
              <a:rPr kumimoji="0" lang="en-US" sz="1400" b="0" i="0" u="none" strike="noStrike" kern="1200" cap="none" spc="0" normalizeH="0" baseline="0" noProof="0" dirty="0">
                <a:ln>
                  <a:noFill/>
                </a:ln>
                <a:solidFill>
                  <a:srgbClr val="FFFFFF"/>
                </a:solidFill>
                <a:effectLst/>
                <a:uLnTx/>
                <a:uFillTx/>
                <a:latin typeface="Calibri"/>
                <a:ea typeface="+mn-ea"/>
                <a:cs typeface="+mn-cs"/>
              </a:rPr>
              <a:t> van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uw</a:t>
            </a:r>
            <a:r>
              <a:rPr kumimoji="0" lang="en-US" sz="1400" b="0" i="0" u="none" strike="noStrike" kern="1200" cap="none" spc="0" normalizeH="0" baseline="0" noProof="0" dirty="0">
                <a:ln>
                  <a:noFill/>
                </a:ln>
                <a:solidFill>
                  <a:srgbClr val="FFFFFF"/>
                </a:solidFill>
                <a:effectLst/>
                <a:uLnTx/>
                <a:uFillTx/>
                <a:latin typeface="Calibri"/>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gegevens</a:t>
            </a:r>
            <a:r>
              <a:rPr kumimoji="0" lang="en-US" sz="1400" b="0" i="0" u="none" strike="noStrike" kern="1200" cap="none" spc="0" normalizeH="0" baseline="0" noProof="0" dirty="0">
                <a:ln>
                  <a:noFill/>
                </a:ln>
                <a:solidFill>
                  <a:srgbClr val="FFFFFF"/>
                </a:solidFill>
                <a:effectLst/>
                <a:uLnTx/>
                <a:uFillTx/>
                <a:latin typeface="Calibri"/>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a:ea typeface="+mn-ea"/>
                <a:cs typeface="+mn-cs"/>
              </a:rPr>
              <a:t>raadplegen</a:t>
            </a:r>
            <a:r>
              <a:rPr kumimoji="0" lang="en-US" sz="1400" b="0" i="0" u="none" strike="noStrike" kern="1200" cap="none" spc="0" normalizeH="0" baseline="0" noProof="0" dirty="0">
                <a:ln>
                  <a:noFill/>
                </a:ln>
                <a:solidFill>
                  <a:srgbClr val="FFFFFF"/>
                </a:solidFill>
                <a:effectLst/>
                <a:uLnTx/>
                <a:uFillTx/>
                <a:latin typeface="Calibri"/>
                <a:ea typeface="+mn-ea"/>
                <a:cs typeface="+mn-cs"/>
              </a:rPr>
              <a:t> op </a:t>
            </a:r>
            <a:r>
              <a:rPr kumimoji="0" lang="en-US" sz="1400" b="0" i="0" u="none" strike="noStrike" kern="1200" cap="none" spc="0" normalizeH="0" baseline="0" noProof="0" dirty="0">
                <a:ln>
                  <a:noFill/>
                </a:ln>
                <a:solidFill>
                  <a:srgbClr val="FFFFFF"/>
                </a:solidFill>
                <a:effectLst/>
                <a:uLnTx/>
                <a:uFillTx/>
                <a:latin typeface="Calibri"/>
                <a:ea typeface="+mn-ea"/>
                <a:cs typeface="+mn-cs"/>
                <a:hlinkClick r:id="rId3"/>
              </a:rPr>
              <a:t>www.athora.com/be</a:t>
            </a:r>
            <a:r>
              <a:rPr kumimoji="0" lang="en-US" sz="1400" b="0" i="0" u="none" strike="noStrike" kern="1200" cap="none" spc="0" normalizeH="0" baseline="0" noProof="0" dirty="0">
                <a:ln>
                  <a:noFill/>
                </a:ln>
                <a:solidFill>
                  <a:srgbClr val="FFFFFF"/>
                </a:solidFill>
                <a:effectLst/>
                <a:uLnTx/>
                <a:uFillTx/>
                <a:latin typeface="Calibri"/>
                <a:ea typeface="+mn-ea"/>
                <a:cs typeface="+mn-cs"/>
              </a:rPr>
              <a:t> </a:t>
            </a:r>
          </a:p>
        </p:txBody>
      </p:sp>
    </p:spTree>
    <p:extLst>
      <p:ext uri="{BB962C8B-B14F-4D97-AF65-F5344CB8AC3E}">
        <p14:creationId xmlns:p14="http://schemas.microsoft.com/office/powerpoint/2010/main" val="4173505605"/>
      </p:ext>
    </p:extLst>
  </p:cSld>
  <p:clrMapOvr>
    <a:masterClrMapping/>
  </p:clrMapOvr>
  <p:transition>
    <p:fade/>
  </p:transition>
</p:sld>
</file>

<file path=ppt/theme/theme1.xml><?xml version="1.0" encoding="utf-8"?>
<a:theme xmlns:a="http://schemas.openxmlformats.org/drawingml/2006/main" name="Athora Internal">
  <a:themeElements>
    <a:clrScheme name="Custom 1">
      <a:dk1>
        <a:srgbClr val="0E0048"/>
      </a:dk1>
      <a:lt1>
        <a:srgbClr val="FFFFFF"/>
      </a:lt1>
      <a:dk2>
        <a:srgbClr val="4D4D4D"/>
      </a:dk2>
      <a:lt2>
        <a:srgbClr val="00BBE7"/>
      </a:lt2>
      <a:accent1>
        <a:srgbClr val="485865"/>
      </a:accent1>
      <a:accent2>
        <a:srgbClr val="9BACB6"/>
      </a:accent2>
      <a:accent3>
        <a:srgbClr val="00BBE7"/>
      </a:accent3>
      <a:accent4>
        <a:srgbClr val="D4A519"/>
      </a:accent4>
      <a:accent5>
        <a:srgbClr val="9261A7"/>
      </a:accent5>
      <a:accent6>
        <a:srgbClr val="00B7AF"/>
      </a:accent6>
      <a:hlink>
        <a:srgbClr val="F6911E"/>
      </a:hlink>
      <a:folHlink>
        <a:srgbClr val="C5409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6A3AE"/>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85750" indent="-285750" algn="l">
          <a:buClr>
            <a:schemeClr val="bg2"/>
          </a:buClr>
          <a:buFont typeface="Wingdings" panose="05000000000000000000" pitchFamily="2" charset="2"/>
          <a:buChar char="§"/>
          <a:defRPr sz="1600" dirty="0" err="1">
            <a:solidFill>
              <a:schemeClr val="tx2"/>
            </a:solidFill>
          </a:defRPr>
        </a:defPPr>
      </a:lstStyle>
    </a:txDef>
  </a:objectDefaults>
  <a:extraClrSchemeLst/>
  <a:custClrLst>
    <a:custClr name="Silver">
      <a:srgbClr val="96A3AE"/>
    </a:custClr>
    <a:custClr name="Slate">
      <a:srgbClr val="5B6770"/>
    </a:custClr>
    <a:custClr name="Coffee">
      <a:srgbClr val="686158"/>
    </a:custClr>
    <a:custClr name="Fig">
      <a:srgbClr val="67455A"/>
    </a:custClr>
  </a:custClrLst>
  <a:extLst>
    <a:ext uri="{05A4C25C-085E-4340-85A3-A5531E510DB2}">
      <thm15:themeFamily xmlns:thm15="http://schemas.microsoft.com/office/thememl/2012/main" name="Athora Template 4x3 v2.potx" id="{DEA69713-8B61-4576-B08F-E1C8ECC20E28}" vid="{BD2AEBEE-3BD2-49B0-BD2D-62A86D2FA5A3}"/>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Athora Internal">
  <a:themeElements>
    <a:clrScheme name="Custom 1">
      <a:dk1>
        <a:srgbClr val="0E0048"/>
      </a:dk1>
      <a:lt1>
        <a:srgbClr val="FFFFFF"/>
      </a:lt1>
      <a:dk2>
        <a:srgbClr val="4D4D4D"/>
      </a:dk2>
      <a:lt2>
        <a:srgbClr val="00BBE7"/>
      </a:lt2>
      <a:accent1>
        <a:srgbClr val="485865"/>
      </a:accent1>
      <a:accent2>
        <a:srgbClr val="9BACB6"/>
      </a:accent2>
      <a:accent3>
        <a:srgbClr val="00BBE7"/>
      </a:accent3>
      <a:accent4>
        <a:srgbClr val="D4A519"/>
      </a:accent4>
      <a:accent5>
        <a:srgbClr val="9261A7"/>
      </a:accent5>
      <a:accent6>
        <a:srgbClr val="00B7AF"/>
      </a:accent6>
      <a:hlink>
        <a:srgbClr val="F6911E"/>
      </a:hlink>
      <a:folHlink>
        <a:srgbClr val="C540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6A3AE"/>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85750" indent="-285750" algn="l">
          <a:buClr>
            <a:schemeClr val="bg2"/>
          </a:buClr>
          <a:buFont typeface="Wingdings" panose="05000000000000000000" pitchFamily="2" charset="2"/>
          <a:buChar char="§"/>
          <a:defRPr sz="1600" dirty="0" err="1">
            <a:solidFill>
              <a:schemeClr val="tx2"/>
            </a:solidFill>
          </a:defRPr>
        </a:defPPr>
      </a:lstStyle>
    </a:txDef>
  </a:objectDefaults>
  <a:extraClrSchemeLst/>
  <a:custClrLst>
    <a:custClr name="Silver">
      <a:srgbClr val="96A3AE"/>
    </a:custClr>
    <a:custClr name="Slate">
      <a:srgbClr val="5B6770"/>
    </a:custClr>
    <a:custClr name="Coffee">
      <a:srgbClr val="686158"/>
    </a:custClr>
    <a:custClr name="Fig">
      <a:srgbClr val="67455A"/>
    </a:custClr>
  </a:custClrLst>
  <a:extLst>
    <a:ext uri="{05A4C25C-085E-4340-85A3-A5531E510DB2}">
      <thm15:themeFamily xmlns:thm15="http://schemas.microsoft.com/office/thememl/2012/main" name="Athora Template 4x3 v2.potx" id="{DEA69713-8B61-4576-B08F-E1C8ECC20E28}" vid="{BD2AEBEE-3BD2-49B0-BD2D-62A86D2FA5A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18EA973B823645832C9C9DA7967BAE" ma:contentTypeVersion="13" ma:contentTypeDescription="Create a new document." ma:contentTypeScope="" ma:versionID="dbd8a3cdae91e5286ac6fcd1205be321">
  <xsd:schema xmlns:xsd="http://www.w3.org/2001/XMLSchema" xmlns:xs="http://www.w3.org/2001/XMLSchema" xmlns:p="http://schemas.microsoft.com/office/2006/metadata/properties" xmlns:ns3="6c553fa9-89dd-4c4c-883e-eaf53838bc59" xmlns:ns4="fac3fd15-ffec-4cec-9d91-471fe92101ff" targetNamespace="http://schemas.microsoft.com/office/2006/metadata/properties" ma:root="true" ma:fieldsID="9d9b719da854094fbded992ac4481134" ns3:_="" ns4:_="">
    <xsd:import namespace="6c553fa9-89dd-4c4c-883e-eaf53838bc59"/>
    <xsd:import namespace="fac3fd15-ffec-4cec-9d91-471fe92101f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53fa9-89dd-4c4c-883e-eaf53838b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c3fd15-ffec-4cec-9d91-471fe92101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1F7468-2C57-4015-9753-22C481A29A0A}">
  <ds:schemaRefs>
    <ds:schemaRef ds:uri="http://schemas.microsoft.com/sharepoint/v3/contenttype/forms"/>
  </ds:schemaRefs>
</ds:datastoreItem>
</file>

<file path=customXml/itemProps2.xml><?xml version="1.0" encoding="utf-8"?>
<ds:datastoreItem xmlns:ds="http://schemas.openxmlformats.org/officeDocument/2006/customXml" ds:itemID="{F95E27E7-1304-4035-AF46-5D41BD49D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553fa9-89dd-4c4c-883e-eaf53838bc59"/>
    <ds:schemaRef ds:uri="fac3fd15-ffec-4cec-9d91-471fe92101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8A3344-00AC-4114-9B53-11423073460F}">
  <ds:schemaRefs>
    <ds:schemaRef ds:uri="http://purl.org/dc/terms/"/>
    <ds:schemaRef ds:uri="6c553fa9-89dd-4c4c-883e-eaf53838bc59"/>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fac3fd15-ffec-4cec-9d91-471fe92101ff"/>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29</TotalTime>
  <Words>425</Words>
  <Application>Microsoft Office PowerPoint</Application>
  <PresentationFormat>A4 Paper (210x297 mm)</PresentationFormat>
  <Paragraphs>49</Paragraphs>
  <Slides>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Calibri Light</vt:lpstr>
      <vt:lpstr>Courier New</vt:lpstr>
      <vt:lpstr>inherit</vt:lpstr>
      <vt:lpstr>Wingdings</vt:lpstr>
      <vt:lpstr>Wingdings 3</vt:lpstr>
      <vt:lpstr>Athora Internal</vt:lpstr>
      <vt:lpstr>3_Custom Design</vt:lpstr>
      <vt:lpstr>5_Athora Internal</vt:lpstr>
      <vt:lpstr>meeting FRNDs </vt:lpstr>
      <vt:lpstr>AGENDA</vt:lpstr>
      <vt:lpstr>1. Taksactie</vt:lpstr>
      <vt:lpstr>2. Overname closed book ptf NN</vt:lpstr>
      <vt:lpstr>3. Decavi Trofee</vt:lpstr>
      <vt:lpstr>4, Nieuwe tools 80% berekening</vt:lpstr>
      <vt:lpstr>5. Gewijzigde valorisatiewerkwijze bij overdracht tussen fondsen </vt:lpstr>
      <vt:lpstr>6, Broker bootcamp 2023 – Sovenie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lanceringsmeeting team raadgevers</dc:title>
  <dc:creator>Ben Vonck</dc:creator>
  <cp:lastModifiedBy>Ruben Maex</cp:lastModifiedBy>
  <cp:revision>30</cp:revision>
  <dcterms:created xsi:type="dcterms:W3CDTF">2020-12-17T09:03:32Z</dcterms:created>
  <dcterms:modified xsi:type="dcterms:W3CDTF">2022-11-09T12:39:55Z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0x0101001F18EA973B823645832C9C9DA7967BAE</vt:lpwstr>
  </property>
  <property fmtid="{D5CDD505-2E9C-101B-9397-08002B2CF9AE}" pid="3" name="MSIP_Label_4dcd183e-8b32-4ed9-92e3-eed8a676e6e6_Enabled">
    <vt:lpwstr>true</vt:lpwstr>
  </property>
  <property fmtid="{D5CDD505-2E9C-101B-9397-08002B2CF9AE}" pid="4" name="MSIP_Label_4dcd183e-8b32-4ed9-92e3-eed8a676e6e6_SetDate">
    <vt:lpwstr>2022-01-12T12:51:51Z</vt:lpwstr>
  </property>
  <property fmtid="{D5CDD505-2E9C-101B-9397-08002B2CF9AE}" pid="5" name="MSIP_Label_4dcd183e-8b32-4ed9-92e3-eed8a676e6e6_Method">
    <vt:lpwstr>Standard</vt:lpwstr>
  </property>
  <property fmtid="{D5CDD505-2E9C-101B-9397-08002B2CF9AE}" pid="6" name="MSIP_Label_4dcd183e-8b32-4ed9-92e3-eed8a676e6e6_Name">
    <vt:lpwstr>Internal Use Only</vt:lpwstr>
  </property>
  <property fmtid="{D5CDD505-2E9C-101B-9397-08002B2CF9AE}" pid="7" name="MSIP_Label_4dcd183e-8b32-4ed9-92e3-eed8a676e6e6_SiteId">
    <vt:lpwstr>04ed3d40-bfc5-47a7-b83d-0e51a0dff75d</vt:lpwstr>
  </property>
  <property fmtid="{D5CDD505-2E9C-101B-9397-08002B2CF9AE}" pid="8" name="MSIP_Label_4dcd183e-8b32-4ed9-92e3-eed8a676e6e6_ActionId">
    <vt:lpwstr>515aa3cc-99f8-4016-91af-4c0e9638d875</vt:lpwstr>
  </property>
  <property fmtid="{D5CDD505-2E9C-101B-9397-08002B2CF9AE}" pid="9" name="MSIP_Label_4dcd183e-8b32-4ed9-92e3-eed8a676e6e6_ContentBits">
    <vt:lpwstr>0</vt:lpwstr>
  </property>
</Properties>
</file>